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2" r:id="rId2"/>
    <p:sldMasterId id="2147483650" r:id="rId3"/>
    <p:sldMasterId id="2147483726" r:id="rId4"/>
  </p:sldMasterIdLst>
  <p:notesMasterIdLst>
    <p:notesMasterId r:id="rId107"/>
  </p:notesMasterIdLst>
  <p:handoutMasterIdLst>
    <p:handoutMasterId r:id="rId108"/>
  </p:handoutMasterIdLst>
  <p:sldIdLst>
    <p:sldId id="267" r:id="rId5"/>
    <p:sldId id="271" r:id="rId6"/>
    <p:sldId id="640" r:id="rId7"/>
    <p:sldId id="626" r:id="rId8"/>
    <p:sldId id="627" r:id="rId9"/>
    <p:sldId id="637" r:id="rId10"/>
    <p:sldId id="628" r:id="rId11"/>
    <p:sldId id="634" r:id="rId12"/>
    <p:sldId id="635" r:id="rId13"/>
    <p:sldId id="636" r:id="rId14"/>
    <p:sldId id="629" r:id="rId15"/>
    <p:sldId id="631" r:id="rId16"/>
    <p:sldId id="630" r:id="rId17"/>
    <p:sldId id="632" r:id="rId18"/>
    <p:sldId id="633" r:id="rId19"/>
    <p:sldId id="638" r:id="rId20"/>
    <p:sldId id="639" r:id="rId21"/>
    <p:sldId id="624" r:id="rId22"/>
    <p:sldId id="394" r:id="rId23"/>
    <p:sldId id="396" r:id="rId24"/>
    <p:sldId id="395" r:id="rId25"/>
    <p:sldId id="544" r:id="rId26"/>
    <p:sldId id="545" r:id="rId27"/>
    <p:sldId id="546" r:id="rId28"/>
    <p:sldId id="397" r:id="rId29"/>
    <p:sldId id="399" r:id="rId30"/>
    <p:sldId id="534" r:id="rId31"/>
    <p:sldId id="535" r:id="rId32"/>
    <p:sldId id="536" r:id="rId33"/>
    <p:sldId id="537" r:id="rId34"/>
    <p:sldId id="538" r:id="rId35"/>
    <p:sldId id="539" r:id="rId36"/>
    <p:sldId id="540" r:id="rId37"/>
    <p:sldId id="541" r:id="rId38"/>
    <p:sldId id="542" r:id="rId39"/>
    <p:sldId id="543" r:id="rId40"/>
    <p:sldId id="547" r:id="rId41"/>
    <p:sldId id="548" r:id="rId42"/>
    <p:sldId id="550" r:id="rId43"/>
    <p:sldId id="551" r:id="rId44"/>
    <p:sldId id="552" r:id="rId45"/>
    <p:sldId id="553" r:id="rId46"/>
    <p:sldId id="554" r:id="rId47"/>
    <p:sldId id="555" r:id="rId48"/>
    <p:sldId id="556" r:id="rId49"/>
    <p:sldId id="557" r:id="rId50"/>
    <p:sldId id="558" r:id="rId51"/>
    <p:sldId id="559" r:id="rId52"/>
    <p:sldId id="560" r:id="rId53"/>
    <p:sldId id="561" r:id="rId54"/>
    <p:sldId id="562" r:id="rId55"/>
    <p:sldId id="563" r:id="rId56"/>
    <p:sldId id="564" r:id="rId57"/>
    <p:sldId id="565" r:id="rId58"/>
    <p:sldId id="566" r:id="rId59"/>
    <p:sldId id="567" r:id="rId60"/>
    <p:sldId id="568" r:id="rId61"/>
    <p:sldId id="569" r:id="rId62"/>
    <p:sldId id="570" r:id="rId63"/>
    <p:sldId id="571" r:id="rId64"/>
    <p:sldId id="572" r:id="rId65"/>
    <p:sldId id="573" r:id="rId66"/>
    <p:sldId id="576" r:id="rId67"/>
    <p:sldId id="577" r:id="rId68"/>
    <p:sldId id="575" r:id="rId69"/>
    <p:sldId id="579" r:id="rId70"/>
    <p:sldId id="588" r:id="rId71"/>
    <p:sldId id="589" r:id="rId72"/>
    <p:sldId id="590" r:id="rId73"/>
    <p:sldId id="591" r:id="rId74"/>
    <p:sldId id="580" r:id="rId75"/>
    <p:sldId id="616" r:id="rId76"/>
    <p:sldId id="615" r:id="rId77"/>
    <p:sldId id="581" r:id="rId78"/>
    <p:sldId id="582" r:id="rId79"/>
    <p:sldId id="609" r:id="rId80"/>
    <p:sldId id="613" r:id="rId81"/>
    <p:sldId id="583" r:id="rId82"/>
    <p:sldId id="608" r:id="rId83"/>
    <p:sldId id="584" r:id="rId84"/>
    <p:sldId id="585" r:id="rId85"/>
    <p:sldId id="586" r:id="rId86"/>
    <p:sldId id="587" r:id="rId87"/>
    <p:sldId id="622" r:id="rId88"/>
    <p:sldId id="599" r:id="rId89"/>
    <p:sldId id="600" r:id="rId90"/>
    <p:sldId id="601" r:id="rId91"/>
    <p:sldId id="602" r:id="rId92"/>
    <p:sldId id="603" r:id="rId93"/>
    <p:sldId id="604" r:id="rId94"/>
    <p:sldId id="605" r:id="rId95"/>
    <p:sldId id="617" r:id="rId96"/>
    <p:sldId id="620" r:id="rId97"/>
    <p:sldId id="621" r:id="rId98"/>
    <p:sldId id="592" r:id="rId99"/>
    <p:sldId id="594" r:id="rId100"/>
    <p:sldId id="595" r:id="rId101"/>
    <p:sldId id="596" r:id="rId102"/>
    <p:sldId id="597" r:id="rId103"/>
    <p:sldId id="598" r:id="rId104"/>
    <p:sldId id="623" r:id="rId105"/>
    <p:sldId id="369" r:id="rId106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0C0"/>
    <a:srgbClr val="3EA3F8"/>
    <a:srgbClr val="BEF4FA"/>
    <a:srgbClr val="000000"/>
    <a:srgbClr val="FFFFFF"/>
    <a:srgbClr val="0F0634"/>
    <a:srgbClr val="06105A"/>
    <a:srgbClr val="000C68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8" autoAdjust="0"/>
    <p:restoredTop sz="92380" autoAdjust="0"/>
  </p:normalViewPr>
  <p:slideViewPr>
    <p:cSldViewPr showGuides="1">
      <p:cViewPr varScale="1">
        <p:scale>
          <a:sx n="61" d="100"/>
          <a:sy n="61" d="100"/>
        </p:scale>
        <p:origin x="408" y="53"/>
      </p:cViewPr>
      <p:guideLst>
        <p:guide orient="horz" pos="3240"/>
        <p:guide pos="5759"/>
      </p:guideLst>
    </p:cSldViewPr>
  </p:slideViewPr>
  <p:outlineViewPr>
    <p:cViewPr>
      <p:scale>
        <a:sx n="33" d="100"/>
        <a:sy n="33" d="100"/>
      </p:scale>
      <p:origin x="0" y="14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ableStyles" Target="tableStyles.xml"/><Relationship Id="rId16" Type="http://schemas.openxmlformats.org/officeDocument/2006/relationships/slide" Target="slides/slide12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presProps" Target="pres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3536-0B1C-4113-81A9-88933E6B5E35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39D4A-42BD-4661-A34B-169B9D4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2DA-10AE-4BD6-BFC1-534DE09D66C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ECDC-7530-4EA9-86FD-4E56342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4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396766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84250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48016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2859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328369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203212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350872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8356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5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6313630"/>
            <a:ext cx="18286413" cy="3973369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631363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4"/>
          <p:cNvSpPr>
            <a:spLocks noGrp="1"/>
          </p:cNvSpPr>
          <p:nvPr>
            <p:ph type="body" sz="quarter" idx="25" hasCustomPrompt="1"/>
          </p:nvPr>
        </p:nvSpPr>
        <p:spPr>
          <a:xfrm>
            <a:off x="7994650" y="516242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図プレースホルダー 2"/>
          <p:cNvSpPr>
            <a:spLocks noGrp="1"/>
          </p:cNvSpPr>
          <p:nvPr>
            <p:ph type="pic" sz="quarter" idx="26" hasCustomPrompt="1"/>
          </p:nvPr>
        </p:nvSpPr>
        <p:spPr>
          <a:xfrm>
            <a:off x="8579850" y="574748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737980" y="814409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737980" y="756466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4"/>
          <p:cNvSpPr>
            <a:spLocks noGrp="1"/>
          </p:cNvSpPr>
          <p:nvPr>
            <p:ph type="body" sz="quarter" idx="29" hasCustomPrompt="1"/>
          </p:nvPr>
        </p:nvSpPr>
        <p:spPr>
          <a:xfrm>
            <a:off x="2707491" y="5160640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30" hasCustomPrompt="1"/>
          </p:nvPr>
        </p:nvSpPr>
        <p:spPr>
          <a:xfrm>
            <a:off x="3292691" y="5745705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50821" y="8142315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0821" y="7562884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3" hasCustomPrompt="1"/>
          </p:nvPr>
        </p:nvSpPr>
        <p:spPr>
          <a:xfrm>
            <a:off x="13286867" y="515775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図プレースホルダー 2"/>
          <p:cNvSpPr>
            <a:spLocks noGrp="1"/>
          </p:cNvSpPr>
          <p:nvPr>
            <p:ph type="pic" sz="quarter" idx="34" hasCustomPrompt="1"/>
          </p:nvPr>
        </p:nvSpPr>
        <p:spPr>
          <a:xfrm>
            <a:off x="13872067" y="574281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030197" y="813942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2030197" y="755999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311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96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86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23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71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63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44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76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0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21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6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18286413" cy="595359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908584"/>
            <a:ext cx="18286413" cy="437841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68" y="1104847"/>
            <a:ext cx="830480" cy="419271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32" y="1180642"/>
            <a:ext cx="1295500" cy="449475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1" y="958035"/>
            <a:ext cx="1678630" cy="49399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76" y="1476823"/>
            <a:ext cx="1446566" cy="41824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96" y="1090061"/>
            <a:ext cx="1142785" cy="4077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644864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862601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625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7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541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18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62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0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3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51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7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52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6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39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1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59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4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12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1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85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291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44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40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808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7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093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7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30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6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20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60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79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95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Balo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涙形 2"/>
          <p:cNvSpPr/>
          <p:nvPr userDrawn="1"/>
        </p:nvSpPr>
        <p:spPr>
          <a:xfrm rot="5226544">
            <a:off x="3944329" y="45165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涙形 3"/>
          <p:cNvSpPr/>
          <p:nvPr userDrawn="1"/>
        </p:nvSpPr>
        <p:spPr>
          <a:xfrm rot="11130698">
            <a:off x="11652523" y="884136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涙形 4"/>
          <p:cNvSpPr/>
          <p:nvPr userDrawn="1"/>
        </p:nvSpPr>
        <p:spPr>
          <a:xfrm rot="1800000">
            <a:off x="2633274" y="4633381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涙形 5"/>
          <p:cNvSpPr/>
          <p:nvPr userDrawn="1"/>
        </p:nvSpPr>
        <p:spPr>
          <a:xfrm rot="14265780">
            <a:off x="12795332" y="5216238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195021" y="1038980"/>
            <a:ext cx="2216815" cy="153911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881748" y="5131093"/>
            <a:ext cx="2216815" cy="153911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1900997" y="1471462"/>
            <a:ext cx="2216815" cy="153911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043806" y="5803564"/>
            <a:ext cx="2216815" cy="153911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06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8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03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48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60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50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9392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5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7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89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40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57941" y="1700618"/>
            <a:ext cx="10396155" cy="324036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57941" y="4985982"/>
            <a:ext cx="10396155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345838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56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11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74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26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6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8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2758235"/>
            <a:ext cx="16741860" cy="1664619"/>
          </a:xfrm>
          <a:prstGeom prst="rect">
            <a:avLst/>
          </a:prstGeom>
        </p:spPr>
        <p:txBody>
          <a:bodyPr anchor="b"/>
          <a:lstStyle>
            <a:lvl1pPr algn="ctr">
              <a:defRPr sz="9600"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14314" y="4288405"/>
            <a:ext cx="16057784" cy="900100"/>
          </a:xfrm>
        </p:spPr>
        <p:txBody>
          <a:bodyPr anchor="t">
            <a:noAutofit/>
          </a:bodyPr>
          <a:lstStyle>
            <a:lvl1pPr algn="ctr">
              <a:defRPr sz="4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04424" y="6133610"/>
            <a:ext cx="14077564" cy="24752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3107" y="5638555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177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768125"/>
            <a:ext cx="10351150" cy="1191125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72976" y="2983261"/>
            <a:ext cx="10351150" cy="256528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90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3676815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543100"/>
            <a:ext cx="10351150" cy="1169564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7133339" y="308933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13036" y="347268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13036" y="289325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7133339" y="479952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613036" y="518287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613036" y="460344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7555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9356370" y="5829299"/>
            <a:ext cx="8930042" cy="3285766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 Add an image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0"/>
            <a:ext cx="10763386" cy="10284621"/>
            <a:chOff x="0" y="0"/>
            <a:chExt cx="10763386" cy="10284621"/>
          </a:xfrm>
        </p:grpSpPr>
        <p:sp>
          <p:nvSpPr>
            <p:cNvPr id="6" name="直角三角形 5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2522" y="1183061"/>
            <a:ext cx="8928474" cy="3280389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9961" y="56220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45992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93961" y="36789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81261" y="26561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753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0" y="8191500"/>
            <a:ext cx="18286413" cy="2095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1271022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1461970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901252"/>
            <a:ext cx="8509924" cy="1814061"/>
          </a:xfrm>
          <a:prstGeom prst="rect">
            <a:avLst/>
          </a:prstGeom>
        </p:spPr>
        <p:txBody>
          <a:bodyPr anchor="b"/>
          <a:lstStyle>
            <a:lvl1pPr algn="l">
              <a:defRPr sz="9600" spc="6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123775" y="2387210"/>
            <a:ext cx="10345355" cy="99054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44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85676" y="5714552"/>
            <a:ext cx="10351150" cy="176574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7150098" y="3515412"/>
            <a:ext cx="1966913" cy="196691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639298" y="3515411"/>
            <a:ext cx="1966913" cy="19669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2128498" y="3515411"/>
            <a:ext cx="1966913" cy="19669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76176" y="3996482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685" y="4003597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759485" y="3998013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328614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12024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76566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490717" y="86349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120254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85951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486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5593550"/>
            <a:ext cx="16606845" cy="101110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23106" y="7573772"/>
            <a:ext cx="13040199" cy="1530168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802946" y="777992"/>
            <a:ext cx="4631885" cy="4632286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005046" y="980110"/>
            <a:ext cx="4227685" cy="422805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94582" y="6493650"/>
            <a:ext cx="13097249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2623107" y="7393750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002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80"/>
          <a:stretch/>
        </p:blipFill>
        <p:spPr>
          <a:xfrm>
            <a:off x="5256213" y="7168725"/>
            <a:ext cx="7772400" cy="31182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72276" y="7888805"/>
            <a:ext cx="16741860" cy="1305145"/>
          </a:xfrm>
          <a:prstGeom prst="rect">
            <a:avLst/>
          </a:prstGeom>
        </p:spPr>
        <p:txBody>
          <a:bodyPr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53990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53990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588105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568325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03507" y="7618775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0380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72276" y="7888805"/>
            <a:ext cx="16741860" cy="1305145"/>
          </a:xfrm>
          <a:prstGeom prst="rect">
            <a:avLst/>
          </a:prstGeom>
        </p:spPr>
        <p:txBody>
          <a:bodyPr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53990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53990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588105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568325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03507" y="7618775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489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47252" y="3343301"/>
            <a:ext cx="7470830" cy="3555394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9000"/>
              </a:lnSpc>
              <a:defRPr sz="9600" spc="6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245165" y="3163280"/>
            <a:ext cx="90010" cy="355539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513136" y="3320797"/>
            <a:ext cx="8505945" cy="32403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684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443200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423420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326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939800" y="1788632"/>
            <a:ext cx="6572725" cy="6572725"/>
            <a:chOff x="4450556" y="450850"/>
            <a:chExt cx="9385300" cy="9385300"/>
          </a:xfrm>
        </p:grpSpPr>
        <p:sp>
          <p:nvSpPr>
            <p:cNvPr id="17" name="円/楕円 16"/>
            <p:cNvSpPr/>
            <p:nvPr userDrawn="1"/>
          </p:nvSpPr>
          <p:spPr>
            <a:xfrm>
              <a:off x="4450556" y="450850"/>
              <a:ext cx="9385300" cy="9385300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15000"/>
                  </a:schemeClr>
                </a:gs>
                <a:gs pos="50000">
                  <a:schemeClr val="accent1">
                    <a:tint val="44500"/>
                    <a:satMod val="160000"/>
                    <a:alpha val="1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5877719" y="1878013"/>
              <a:ext cx="6530975" cy="6530975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38000"/>
                  </a:schemeClr>
                </a:gs>
                <a:gs pos="42000">
                  <a:schemeClr val="accent1">
                    <a:tint val="44500"/>
                    <a:satMod val="160000"/>
                    <a:alpha val="2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08091" y="2983260"/>
            <a:ext cx="9451050" cy="43654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08038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 userDrawn="1"/>
        </p:nvGrpSpPr>
        <p:grpSpPr>
          <a:xfrm>
            <a:off x="939800" y="1788632"/>
            <a:ext cx="6572725" cy="6572725"/>
            <a:chOff x="4450556" y="450850"/>
            <a:chExt cx="9385300" cy="9385300"/>
          </a:xfrm>
        </p:grpSpPr>
        <p:sp>
          <p:nvSpPr>
            <p:cNvPr id="26" name="円/楕円 25"/>
            <p:cNvSpPr/>
            <p:nvPr userDrawn="1"/>
          </p:nvSpPr>
          <p:spPr>
            <a:xfrm>
              <a:off x="4450556" y="450850"/>
              <a:ext cx="9385300" cy="9385300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15000"/>
                  </a:schemeClr>
                </a:gs>
                <a:gs pos="50000">
                  <a:schemeClr val="accent1">
                    <a:tint val="44500"/>
                    <a:satMod val="160000"/>
                    <a:alpha val="1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円/楕円 26"/>
            <p:cNvSpPr/>
            <p:nvPr userDrawn="1"/>
          </p:nvSpPr>
          <p:spPr>
            <a:xfrm>
              <a:off x="5877719" y="1878013"/>
              <a:ext cx="6530975" cy="6530975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38000"/>
                  </a:schemeClr>
                </a:gs>
                <a:gs pos="42000">
                  <a:schemeClr val="accent1">
                    <a:tint val="44500"/>
                    <a:satMod val="160000"/>
                    <a:alpha val="2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088310" y="154310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9953295" y="145309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748051" y="185813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088310" y="3478315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9953295" y="3388305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748051" y="3793350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088310" y="541353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9953295" y="532352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748051" y="572856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088310" y="7393466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9953295" y="7303456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748051" y="7708501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8148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8063086" y="320828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500547" cy="10287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288111" y="320828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683264" y="316328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863286" y="365833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8423126" y="4648444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648151" y="4648444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043304" y="4603439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223326" y="5098494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8783166" y="6088606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08191" y="6088606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403344" y="6043601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83366" y="6538656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9143206" y="752876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368231" y="752876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763384" y="748376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0943406" y="797881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783166" y="507985"/>
            <a:ext cx="8865985" cy="1178709"/>
          </a:xfrm>
        </p:spPr>
        <p:txBody>
          <a:bodyPr anchor="b">
            <a:noAutofit/>
          </a:bodyPr>
          <a:lstStyle>
            <a:lvl1pPr algn="l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783165" y="1633110"/>
            <a:ext cx="8865985" cy="11251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4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2393174" y="1835920"/>
            <a:ext cx="12735697" cy="721689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15173518" y="648762"/>
            <a:ext cx="1434756" cy="1434756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648151" y="6088605"/>
            <a:ext cx="8682531" cy="135872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648151" y="7483760"/>
            <a:ext cx="8682531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2483247" y="6718675"/>
            <a:ext cx="3914654" cy="585065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72476" y="66902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173657" y="4631875"/>
            <a:ext cx="3914654" cy="585065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62886" y="46034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9999082" y="2471634"/>
            <a:ext cx="3914654" cy="585065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088311" y="2443200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02345" y="5503951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174939" y="3436958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64" y="1273070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7231" y="613361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47651" y="4063381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973076" y="190314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8603146" y="7393750"/>
            <a:ext cx="9683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52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22326" y="4018375"/>
            <a:ext cx="15841760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22327" y="5233510"/>
            <a:ext cx="15841760" cy="108012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396565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stCxn id="5" idx="4"/>
          </p:cNvCxnSpPr>
          <p:nvPr userDrawn="1"/>
        </p:nvCxnSpPr>
        <p:spPr>
          <a:xfrm flipH="1">
            <a:off x="9142412" y="1363080"/>
            <a:ext cx="1" cy="892392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60344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51343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4699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7261" y="372970"/>
            <a:ext cx="7045907" cy="135872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1768125"/>
            <a:ext cx="7045907" cy="22502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678115"/>
            <a:ext cx="779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319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4558435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4454940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5188506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670085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659735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733092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1852397" y="2366675"/>
            <a:ext cx="6930769" cy="630070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257442" y="226318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2302447" y="299674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22086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9142412" y="0"/>
            <a:ext cx="1" cy="9689005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57192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46842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0199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524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 userDrawn="1"/>
        </p:nvGrpSpPr>
        <p:grpSpPr>
          <a:xfrm>
            <a:off x="939800" y="1788632"/>
            <a:ext cx="6572725" cy="6572725"/>
            <a:chOff x="4450556" y="450850"/>
            <a:chExt cx="9385300" cy="9385300"/>
          </a:xfrm>
        </p:grpSpPr>
        <p:sp>
          <p:nvSpPr>
            <p:cNvPr id="43" name="円/楕円 42"/>
            <p:cNvSpPr/>
            <p:nvPr userDrawn="1"/>
          </p:nvSpPr>
          <p:spPr>
            <a:xfrm>
              <a:off x="4450556" y="450850"/>
              <a:ext cx="9385300" cy="9385300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15000"/>
                  </a:schemeClr>
                </a:gs>
                <a:gs pos="50000">
                  <a:schemeClr val="accent1">
                    <a:tint val="44500"/>
                    <a:satMod val="160000"/>
                    <a:alpha val="1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5877719" y="1878013"/>
              <a:ext cx="6530975" cy="6530975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38000"/>
                  </a:schemeClr>
                </a:gs>
                <a:gs pos="42000">
                  <a:schemeClr val="accent1">
                    <a:tint val="44500"/>
                    <a:satMod val="160000"/>
                    <a:alpha val="2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アーチ 54"/>
          <p:cNvSpPr/>
          <p:nvPr userDrawn="1"/>
        </p:nvSpPr>
        <p:spPr>
          <a:xfrm rot="4322625">
            <a:off x="1095952" y="1904833"/>
            <a:ext cx="6532602" cy="63767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1132316" y="2353190"/>
            <a:ext cx="6480720" cy="265529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343006" y="496348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731566" y="298326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5137761" y="1835632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731566" y="683009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137761" y="800131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5497801" y="2015652"/>
            <a:ext cx="387043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7091606" y="3163280"/>
            <a:ext cx="250165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7703046" y="5143500"/>
            <a:ext cx="18102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7091606" y="7010117"/>
            <a:ext cx="242166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5317781" y="8181337"/>
            <a:ext cx="419549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9142413" y="451343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9142413" y="118306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9142413" y="284824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142413" y="784380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9142413" y="617861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9464426" y="150507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464426" y="3163280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464426" y="479043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9464426" y="650062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9464426" y="816581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38361" y="10654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538361" y="1785565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538361" y="273067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0538361" y="345075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538361" y="439502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538361" y="511510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0538361" y="6072562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0538361" y="6792642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538361" y="7717456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538361" y="8437536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57342" y="5166756"/>
            <a:ext cx="5734264" cy="16869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95615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10521331" y="3403659"/>
            <a:ext cx="807522" cy="2889715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5185260" y="5869919"/>
            <a:ext cx="735604" cy="2693452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12136692" y="687137"/>
            <a:ext cx="2477967" cy="6357058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3105362" y="5193539"/>
            <a:ext cx="874064" cy="512227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4713645" y="5437249"/>
            <a:ext cx="6968744" cy="10930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257656" y="6155100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7370114" y="6322204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9555832" y="3685458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13375675" y="3608273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5695" y="45528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65695" y="40115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33116" y="711031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33116" y="656905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648151" y="163431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648151" y="109305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517145" y="51447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517145" y="46034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7193" y="2791178"/>
            <a:ext cx="80123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78034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383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3424072" y="2668224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405326" y="1093050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3438677" y="3210525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6443668" y="4785700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6465943" y="5328001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9470934" y="6903176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9476256" y="7445477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405326" y="109305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3438677" y="3210524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6465943" y="532800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9470934" y="7445476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60201" y="126941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008647" y="3383823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035913" y="550130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040904" y="7618775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167431" y="1002439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38450" y="1723122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219874" y="3119913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490893" y="3840596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206875" y="523739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477894" y="5958073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5141" y="73548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496160" y="8075548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0069" y="5671751"/>
            <a:ext cx="6088231" cy="20906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0069" y="7798795"/>
            <a:ext cx="7658042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7708785"/>
            <a:ext cx="828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505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平行四辺形 5"/>
          <p:cNvSpPr/>
          <p:nvPr userDrawn="1"/>
        </p:nvSpPr>
        <p:spPr>
          <a:xfrm>
            <a:off x="852615" y="2488885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>
            <a:off x="617837" y="385611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617837" y="521903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852615" y="5458626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448351" y="275310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448351" y="410496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448351" y="545682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448351" y="6808685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316140" y="2566146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1316140" y="39352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316140" y="529817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316140" y="666160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42306" y="2488886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2306" y="5784005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710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7192" y="7631705"/>
            <a:ext cx="92594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7641771" y="8548321"/>
            <a:ext cx="2942561" cy="1447590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7041556" y="3905431"/>
            <a:ext cx="2869913" cy="10063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7402105" y="2013750"/>
            <a:ext cx="2402012" cy="842264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8642661" y="2531946"/>
            <a:ext cx="1726122" cy="17261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02116" y="824546"/>
            <a:ext cx="1474395" cy="14743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6865970" y="6128846"/>
            <a:ext cx="3248068" cy="11389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307812" y="4514532"/>
            <a:ext cx="1978401" cy="197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661660" y="6876764"/>
            <a:ext cx="2330114" cy="23301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8595702" y="2404897"/>
            <a:ext cx="1980219" cy="1980219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6822804" y="627945"/>
            <a:ext cx="1883035" cy="188303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8457163" y="6669875"/>
            <a:ext cx="2766089" cy="276608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6126781" y="4311196"/>
            <a:ext cx="2385072" cy="2385072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8420753" y="869551"/>
            <a:ext cx="16202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10297470" y="2669751"/>
            <a:ext cx="8405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8185585" y="4649971"/>
            <a:ext cx="253214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10851023" y="7035236"/>
            <a:ext cx="47255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88311" y="3279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088311" y="1048045"/>
            <a:ext cx="6165685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569" y="5418561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583" y="7676465"/>
            <a:ext cx="7397498" cy="19675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1168431" y="21281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168431" y="284824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763386" y="41083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763386" y="482846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438461" y="649365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438461" y="7213730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395177" y="1183060"/>
            <a:ext cx="712914" cy="7129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9089200" y="2978484"/>
            <a:ext cx="833044" cy="8330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6783267" y="4988806"/>
            <a:ext cx="1009789" cy="10097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9188211" y="7438755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2154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135015" y="1003040"/>
            <a:ext cx="18594256" cy="7661476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3876495" y="182561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443629" y="41797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 userDrawn="1"/>
        </p:nvSpPr>
        <p:spPr>
          <a:xfrm>
            <a:off x="3041432" y="749270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 userDrawn="1"/>
        </p:nvSpPr>
        <p:spPr>
          <a:xfrm>
            <a:off x="7341880" y="3253290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10839784" y="470593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14376272" y="608860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6487910" y="217317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 userDrawn="1"/>
        </p:nvSpPr>
        <p:spPr>
          <a:xfrm>
            <a:off x="9953295" y="361333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13463686" y="5098495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 userDrawn="1"/>
        </p:nvSpPr>
        <p:spPr>
          <a:xfrm>
            <a:off x="16974075" y="649365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418561"/>
            <a:ext cx="67576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582" y="7676465"/>
            <a:ext cx="8792653" cy="16975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7193" y="7631705"/>
            <a:ext cx="9406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3369287" y="2325331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6820092" y="3735066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0285477" y="5175226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3795867" y="6615386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3337561" y="9519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6776819" y="23758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10242204" y="38159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13752595" y="53011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7262984" y="66963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16155" y="82302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65280" y="225421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28018" y="369876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8569" y="513453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48798" y="6517199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591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 userDrawn="1"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涙形 13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涙形 5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涙形 4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23" name="涙形 22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涙形 23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 userDrawn="1"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28" name="涙形 27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涙形 28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涙形 2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涙形 30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 userDrawn="1"/>
        </p:nvGrpSpPr>
        <p:grpSpPr>
          <a:xfrm rot="162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33" name="涙形 32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涙形 33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涙形 3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涙形 35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62886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2886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4034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4034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44999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44999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656147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656147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7261" y="276913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7261" y="596449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608591" y="281414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608591" y="600949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7261" y="1546270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6434016" y="1572639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7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7261" y="8169738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8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6434016" y="8196107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585089" y="147945"/>
            <a:ext cx="11116235" cy="1358729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19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二等辺三角形 4"/>
          <p:cNvSpPr/>
          <p:nvPr userDrawn="1"/>
        </p:nvSpPr>
        <p:spPr>
          <a:xfrm rot="5400000">
            <a:off x="-391876" y="391876"/>
            <a:ext cx="10286999" cy="9503246"/>
          </a:xfrm>
          <a:custGeom>
            <a:avLst/>
            <a:gdLst/>
            <a:ahLst/>
            <a:cxnLst/>
            <a:rect l="l" t="t" r="r" b="b"/>
            <a:pathLst>
              <a:path w="10286999" h="9503246">
                <a:moveTo>
                  <a:pt x="4934677" y="360040"/>
                </a:moveTo>
                <a:lnTo>
                  <a:pt x="5143500" y="0"/>
                </a:lnTo>
                <a:lnTo>
                  <a:pt x="5352323" y="360040"/>
                </a:lnTo>
                <a:close/>
                <a:moveTo>
                  <a:pt x="0" y="9503246"/>
                </a:moveTo>
                <a:lnTo>
                  <a:pt x="0" y="360833"/>
                </a:lnTo>
                <a:lnTo>
                  <a:pt x="10286999" y="360833"/>
                </a:lnTo>
                <a:lnTo>
                  <a:pt x="10286999" y="95032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96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63285" y="1160558"/>
            <a:ext cx="7650851" cy="79658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794023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5569508" y="4810212"/>
            <a:ext cx="10992880" cy="1528805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4527421" y="2791941"/>
            <a:ext cx="10992880" cy="1545282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3460621" y="786028"/>
            <a:ext cx="10992880" cy="1549400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2806700" y="0"/>
            <a:ext cx="4330700" cy="7645400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791263" y="659441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7129650" y="7631705"/>
            <a:ext cx="11156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1827501" y="2662163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2883835" y="4664886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52996" y="6535716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52996" y="7761288"/>
            <a:ext cx="10081120" cy="15197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33238" y="872448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285045" y="2852669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48473" y="4877894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432432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2414064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1318075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6307891" y="2890043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787588" y="3273388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787588" y="2693958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6307891" y="4883651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787588" y="5266996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87588" y="4687566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6307891" y="69203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87588" y="7303740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787588" y="672431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617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5413530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72876" y="6763679"/>
            <a:ext cx="10891210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544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511092" y="6268625"/>
            <a:ext cx="8685965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>
            <a:off x="293200" y="6268625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 userDrawn="1"/>
        </p:nvSpPr>
        <p:spPr>
          <a:xfrm>
            <a:off x="1906247" y="2083160"/>
            <a:ext cx="6660739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>
            <a:off x="1696178" y="2083160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 userDrawn="1"/>
        </p:nvSpPr>
        <p:spPr>
          <a:xfrm>
            <a:off x="1186167" y="4175893"/>
            <a:ext cx="7650850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976098" y="4175892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9006996" y="4773424"/>
            <a:ext cx="92794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15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7463342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258441" y="2038155"/>
            <a:ext cx="6750750" cy="27273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258440" y="4929936"/>
            <a:ext cx="6480721" cy="349892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43098" y="2263180"/>
            <a:ext cx="4583730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906247" y="4342423"/>
            <a:ext cx="523969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76177" y="6435155"/>
            <a:ext cx="586976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1752351" y="1322658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970642" y="146696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1057372" y="336891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1275663" y="35132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382297" y="5461645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600588" y="5605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90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84" y="510933"/>
            <a:ext cx="3820508" cy="9260434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44" y="145309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9728271" y="247805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7251" y="5413530"/>
            <a:ext cx="859595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7250" y="6763679"/>
            <a:ext cx="8595955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3498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25329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98201" y="1273071"/>
            <a:ext cx="8730970" cy="19881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9158564" y="371940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38261" y="4102749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38261" y="3523320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9158564" y="636132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38261" y="6744664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638261" y="6165235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005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08191" y="5413530"/>
            <a:ext cx="850594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38278" y="6763679"/>
            <a:ext cx="8520863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9713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412" y="1993151"/>
            <a:ext cx="6840760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3" y="1700461"/>
            <a:ext cx="7911618" cy="6409096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097428" y="1970491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3" y="4128186"/>
            <a:ext cx="2044962" cy="4165664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097026" y="4658443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988411" y="4905010"/>
            <a:ext cx="6840759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8228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043600"/>
            <a:ext cx="18286413" cy="207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6" y="462980"/>
            <a:ext cx="7911618" cy="64090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31" y="1425361"/>
            <a:ext cx="3830770" cy="54467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6" y="2706412"/>
            <a:ext cx="2044962" cy="416566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862839" y="3236669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4957741" y="733010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2743606" y="1948145"/>
            <a:ext cx="3285365" cy="441049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48729" y="6980806"/>
            <a:ext cx="14188955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514859" y="8248845"/>
            <a:ext cx="15256695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48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2932154" y="3883722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5407429" y="3883722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7882704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457241" y="3883360"/>
            <a:ext cx="2474913" cy="2474913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2932516" y="140808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</a:p>
          <a:p>
            <a:r>
              <a:rPr kumimoji="1" lang="en-US" altLang="ja-JP" dirty="0"/>
              <a:t>(or blank)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5407791" y="1408085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7883066" y="140808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10358341" y="1408447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2734" y="4032082"/>
            <a:ext cx="9451050" cy="110657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53096" y="5008485"/>
            <a:ext cx="9496055" cy="10801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2932154" y="635863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5407429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15308891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10358341" y="6358635"/>
            <a:ext cx="2474913" cy="24749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12833616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98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9863287" y="1183061"/>
            <a:ext cx="7695854" cy="44554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二等辺三角形 4"/>
          <p:cNvSpPr/>
          <p:nvPr userDrawn="1"/>
        </p:nvSpPr>
        <p:spPr>
          <a:xfrm rot="5400000">
            <a:off x="-391876" y="391876"/>
            <a:ext cx="10286999" cy="9503246"/>
          </a:xfrm>
          <a:custGeom>
            <a:avLst/>
            <a:gdLst/>
            <a:ahLst/>
            <a:cxnLst/>
            <a:rect l="l" t="t" r="r" b="b"/>
            <a:pathLst>
              <a:path w="10286999" h="9503246">
                <a:moveTo>
                  <a:pt x="4934677" y="360040"/>
                </a:moveTo>
                <a:lnTo>
                  <a:pt x="5143500" y="0"/>
                </a:lnTo>
                <a:lnTo>
                  <a:pt x="5352323" y="360040"/>
                </a:lnTo>
                <a:close/>
                <a:moveTo>
                  <a:pt x="0" y="9503246"/>
                </a:moveTo>
                <a:lnTo>
                  <a:pt x="0" y="360833"/>
                </a:lnTo>
                <a:lnTo>
                  <a:pt x="10286999" y="360833"/>
                </a:lnTo>
                <a:lnTo>
                  <a:pt x="10286999" y="95032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18281" y="5818576"/>
            <a:ext cx="7740860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 hasCustomPrompt="1"/>
          </p:nvPr>
        </p:nvSpPr>
        <p:spPr>
          <a:xfrm>
            <a:off x="9998302" y="1319622"/>
            <a:ext cx="7425825" cy="4182372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612942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67024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016594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666165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5965308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317027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41183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411832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6038947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43762"/>
            <a:ext cx="527050" cy="52705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24228" y="4378415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436430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7730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 withou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31313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31657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82" y="4731657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37324" y="4731657"/>
            <a:ext cx="3600000" cy="461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467" y="4732001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32216" y="5114809"/>
            <a:ext cx="3195356" cy="59839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5611605"/>
            <a:ext cx="3182561" cy="34923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925177" y="462980"/>
            <a:ext cx="3195356" cy="59839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958034"/>
            <a:ext cx="3182561" cy="34923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225609" y="462981"/>
            <a:ext cx="3195356" cy="59839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959777"/>
            <a:ext cx="3182561" cy="34923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558409" y="5114809"/>
            <a:ext cx="3195356" cy="59839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5611605"/>
            <a:ext cx="3182561" cy="34923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858841" y="5114810"/>
            <a:ext cx="3195356" cy="59839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5611606"/>
            <a:ext cx="3182561" cy="34923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68476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68476"/>
            <a:ext cx="527050" cy="52705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68476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24228" y="4423420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481435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4576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570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3714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4570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13714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70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9142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13712826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1587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13714413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684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502246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430095" y="1993151"/>
            <a:ext cx="8399077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430095" y="4905010"/>
            <a:ext cx="8399076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412236" y="0"/>
            <a:ext cx="8730970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96077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628900"/>
            <a:ext cx="18351500" cy="2959100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874986" y="5956564"/>
            <a:ext cx="3420380" cy="171795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295888" y="5742032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519121" y="5981964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410" y="4537974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23779" y="6279182"/>
            <a:ext cx="284656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50679" y="2692769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069636" y="3543982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408026" y="3731562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715041" y="4402958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3759991" y="757555"/>
            <a:ext cx="3420380" cy="171795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197180" y="810142"/>
            <a:ext cx="2758166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11078421" y="1612650"/>
            <a:ext cx="3420380" cy="171795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542367" y="1665237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7432223" y="5200545"/>
            <a:ext cx="3420380" cy="171795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904047" y="5523163"/>
            <a:ext cx="272353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14678821" y="5830920"/>
            <a:ext cx="3420380" cy="171795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5142767" y="6102738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3408293" y="4036796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14476298" y="4100467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 userDrawn="1"/>
        </p:nvSpPr>
        <p:spPr>
          <a:xfrm>
            <a:off x="3295854" y="293608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3519087" y="533540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6968277" y="4939206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7191510" y="5179138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10614476" y="1144705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10837709" y="1384637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14214876" y="5595760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14438109" y="5835692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1595" y="7077099"/>
            <a:ext cx="8399077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3332956" y="833505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332956" y="8432800"/>
            <a:ext cx="11632275" cy="10922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582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5939381" y="2737528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8120711" y="1395630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>
            <a:off x="10853396" y="288079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10853396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20711" y="756131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5368565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5368565" y="2872462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82966" y="4950496"/>
            <a:ext cx="4275475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485100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16912" y="188235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953207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468377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936484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216912" y="807887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68" name="グループ化 67"/>
          <p:cNvGrpSpPr/>
          <p:nvPr userDrawn="1"/>
        </p:nvGrpSpPr>
        <p:grpSpPr>
          <a:xfrm>
            <a:off x="7976000" y="1249736"/>
            <a:ext cx="7632300" cy="2320588"/>
            <a:chOff x="7976000" y="767136"/>
            <a:chExt cx="7632300" cy="2320588"/>
          </a:xfrm>
        </p:grpSpPr>
        <p:sp>
          <p:nvSpPr>
            <p:cNvPr id="52" name="円弧 51"/>
            <p:cNvSpPr/>
            <p:nvPr userDrawn="1"/>
          </p:nvSpPr>
          <p:spPr>
            <a:xfrm rot="2700000">
              <a:off x="7976000" y="767136"/>
              <a:ext cx="2320588" cy="2320588"/>
            </a:xfrm>
            <a:prstGeom prst="arc">
              <a:avLst>
                <a:gd name="adj1" fmla="val 16200000"/>
                <a:gd name="adj2" fmla="val 2005536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>
              <a:stCxn id="52" idx="0"/>
            </p:cNvCxnSpPr>
            <p:nvPr userDrawn="1"/>
          </p:nvCxnSpPr>
          <p:spPr>
            <a:xfrm>
              <a:off x="9956746" y="1106978"/>
              <a:ext cx="5651554" cy="0"/>
            </a:xfrm>
            <a:prstGeom prst="line">
              <a:avLst/>
            </a:prstGeom>
            <a:ln w="12700"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円弧 59"/>
          <p:cNvSpPr/>
          <p:nvPr userDrawn="1"/>
        </p:nvSpPr>
        <p:spPr>
          <a:xfrm rot="2700000">
            <a:off x="10706500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12687246" y="3051922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10706500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12687246" y="6210605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 userDrawn="1"/>
        </p:nvGrpSpPr>
        <p:grpSpPr>
          <a:xfrm flipH="1">
            <a:off x="520700" y="2712080"/>
            <a:ext cx="7012790" cy="2320588"/>
            <a:chOff x="7976000" y="767136"/>
            <a:chExt cx="7012790" cy="2320588"/>
          </a:xfrm>
        </p:grpSpPr>
        <p:sp>
          <p:nvSpPr>
            <p:cNvPr id="70" name="円弧 69"/>
            <p:cNvSpPr/>
            <p:nvPr userDrawn="1"/>
          </p:nvSpPr>
          <p:spPr>
            <a:xfrm rot="2700000">
              <a:off x="7976000" y="767136"/>
              <a:ext cx="2320588" cy="2320588"/>
            </a:xfrm>
            <a:prstGeom prst="arc">
              <a:avLst>
                <a:gd name="adj1" fmla="val 16200000"/>
                <a:gd name="adj2" fmla="val 2005536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コネクタ 70"/>
            <p:cNvCxnSpPr>
              <a:stCxn id="70" idx="0"/>
            </p:cNvCxnSpPr>
            <p:nvPr userDrawn="1"/>
          </p:nvCxnSpPr>
          <p:spPr>
            <a:xfrm>
              <a:off x="9956746" y="1106978"/>
              <a:ext cx="5032044" cy="0"/>
            </a:xfrm>
            <a:prstGeom prst="line">
              <a:avLst/>
            </a:prstGeom>
            <a:ln w="12700"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/>
          <p:cNvGrpSpPr/>
          <p:nvPr userDrawn="1"/>
        </p:nvGrpSpPr>
        <p:grpSpPr>
          <a:xfrm flipH="1">
            <a:off x="520700" y="5870763"/>
            <a:ext cx="7012790" cy="2320588"/>
            <a:chOff x="7976000" y="767136"/>
            <a:chExt cx="7012790" cy="2320588"/>
          </a:xfrm>
        </p:grpSpPr>
        <p:sp>
          <p:nvSpPr>
            <p:cNvPr id="77" name="円弧 76"/>
            <p:cNvSpPr/>
            <p:nvPr userDrawn="1"/>
          </p:nvSpPr>
          <p:spPr>
            <a:xfrm rot="2700000">
              <a:off x="7976000" y="767136"/>
              <a:ext cx="2320588" cy="2320588"/>
            </a:xfrm>
            <a:prstGeom prst="arc">
              <a:avLst>
                <a:gd name="adj1" fmla="val 16200000"/>
                <a:gd name="adj2" fmla="val 2005536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8" name="直線コネクタ 77"/>
            <p:cNvCxnSpPr>
              <a:stCxn id="77" idx="0"/>
            </p:cNvCxnSpPr>
            <p:nvPr userDrawn="1"/>
          </p:nvCxnSpPr>
          <p:spPr>
            <a:xfrm>
              <a:off x="9956746" y="1106978"/>
              <a:ext cx="5032044" cy="0"/>
            </a:xfrm>
            <a:prstGeom prst="line">
              <a:avLst/>
            </a:prstGeom>
            <a:ln w="12700"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/>
          <p:cNvGrpSpPr/>
          <p:nvPr userDrawn="1"/>
        </p:nvGrpSpPr>
        <p:grpSpPr>
          <a:xfrm flipH="1" flipV="1">
            <a:off x="2476500" y="7426333"/>
            <a:ext cx="7787490" cy="2320588"/>
            <a:chOff x="7976000" y="767136"/>
            <a:chExt cx="7787490" cy="2320588"/>
          </a:xfrm>
        </p:grpSpPr>
        <p:sp>
          <p:nvSpPr>
            <p:cNvPr id="80" name="円弧 79"/>
            <p:cNvSpPr/>
            <p:nvPr userDrawn="1"/>
          </p:nvSpPr>
          <p:spPr>
            <a:xfrm rot="2700000">
              <a:off x="7976000" y="767136"/>
              <a:ext cx="2320588" cy="2320588"/>
            </a:xfrm>
            <a:prstGeom prst="arc">
              <a:avLst>
                <a:gd name="adj1" fmla="val 16200000"/>
                <a:gd name="adj2" fmla="val 2005536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1" name="直線コネクタ 80"/>
            <p:cNvCxnSpPr>
              <a:stCxn id="80" idx="0"/>
            </p:cNvCxnSpPr>
            <p:nvPr userDrawn="1"/>
          </p:nvCxnSpPr>
          <p:spPr>
            <a:xfrm flipV="1">
              <a:off x="9956746" y="1106978"/>
              <a:ext cx="5806744" cy="0"/>
            </a:xfrm>
            <a:prstGeom prst="line">
              <a:avLst/>
            </a:prstGeom>
            <a:ln w="12700"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405071" y="1702393"/>
            <a:ext cx="5203230" cy="8473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095883" y="3203596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3108583" y="63405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96391" y="320285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0700" y="63532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619971" y="8433393"/>
            <a:ext cx="5203230" cy="84733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3667"/>
            <a:ext cx="6769100" cy="19831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793" y="2372533"/>
            <a:ext cx="74635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097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794" y="4079091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2000980" y="2470016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288949" y="803286"/>
            <a:ext cx="7809250" cy="8435669"/>
            <a:chOff x="4946954" y="348420"/>
            <a:chExt cx="8413408" cy="9088290"/>
          </a:xfrm>
        </p:grpSpPr>
        <p:sp>
          <p:nvSpPr>
            <p:cNvPr id="5" name="涙形 4"/>
            <p:cNvSpPr/>
            <p:nvPr userDrawn="1"/>
          </p:nvSpPr>
          <p:spPr>
            <a:xfrm rot="8100000">
              <a:off x="7680555" y="348420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涙形 5"/>
            <p:cNvSpPr/>
            <p:nvPr userDrawn="1"/>
          </p:nvSpPr>
          <p:spPr>
            <a:xfrm rot="4500000">
              <a:off x="4946954" y="1889381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涙形 6"/>
            <p:cNvSpPr/>
            <p:nvPr userDrawn="1"/>
          </p:nvSpPr>
          <p:spPr>
            <a:xfrm rot="900000">
              <a:off x="4946954" y="4994725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 userDrawn="1"/>
          </p:nvSpPr>
          <p:spPr>
            <a:xfrm rot="18900000">
              <a:off x="7703047" y="6512996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涙形 8"/>
            <p:cNvSpPr/>
            <p:nvPr userDrawn="1"/>
          </p:nvSpPr>
          <p:spPr>
            <a:xfrm rot="15300000">
              <a:off x="10436648" y="4972035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涙形 9"/>
            <p:cNvSpPr/>
            <p:nvPr userDrawn="1"/>
          </p:nvSpPr>
          <p:spPr>
            <a:xfrm rot="11700000">
              <a:off x="10436648" y="1866691"/>
              <a:ext cx="2923714" cy="2923714"/>
            </a:xfrm>
            <a:prstGeom prst="teardrop">
              <a:avLst/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922624" y="1633110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801900" y="937211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4048571" y="2083160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469085" y="309409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7348361" y="2398195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595032" y="3544144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373600" y="3049089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34" hasCustomPrompt="1"/>
          </p:nvPr>
        </p:nvSpPr>
        <p:spPr>
          <a:xfrm>
            <a:off x="2252876" y="235319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499547" y="349913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373600" y="5927148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2252876" y="5231249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99547" y="6377198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469085" y="5908585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348361" y="5212686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595032" y="6358635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3922624" y="732456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4801900" y="658366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4048571" y="772960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48249" y="1228065"/>
            <a:ext cx="7914915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9615805" y="4406587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095502" y="4789931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095502" y="4210502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9615805" y="682475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10095502" y="7208094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095502" y="6628665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504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1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20254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2737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2737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8378122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02946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802946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355369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97852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97852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23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8286413" cy="6583661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63290"/>
            <a:ext cx="18286413" cy="765175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828951"/>
            <a:ext cx="18286413" cy="1754709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1688" y="823020"/>
            <a:ext cx="3691058" cy="5757015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37761" y="4052646"/>
            <a:ext cx="124213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37761" y="4880358"/>
            <a:ext cx="12421380" cy="16582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1582417" y="1767765"/>
            <a:ext cx="3149600" cy="48164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79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6583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412236" y="1208103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667031" y="1433128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11588711" y="1201446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1843506" y="1426471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5546049" y="958035"/>
            <a:ext cx="7197557" cy="582403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814679" y="1201445"/>
            <a:ext cx="6660740" cy="364540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572841" y="8698895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47684" y="9463980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753194" y="8698895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628037" y="9463980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1933548" y="8698895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808391" y="9463980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4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266776" y="2578215"/>
            <a:ext cx="8010890" cy="123763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391901" y="3973370"/>
            <a:ext cx="6884972" cy="108012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9265983" y="3973370"/>
            <a:ext cx="1081087" cy="10795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266777" y="6674493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986856" y="6674494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9266776" y="7512808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986855" y="7512809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13587257" y="6674492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307336" y="6674493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13587256" y="7512807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307335" y="7512808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6427169"/>
            <a:ext cx="1828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 userDrawn="1"/>
        </p:nvSpPr>
        <p:spPr>
          <a:xfrm>
            <a:off x="679624" y="1915297"/>
            <a:ext cx="8143103" cy="65367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24" hasCustomPrompt="1"/>
          </p:nvPr>
        </p:nvSpPr>
        <p:spPr>
          <a:xfrm>
            <a:off x="813417" y="2055491"/>
            <a:ext cx="7875516" cy="625633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 map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08987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177425"/>
            <a:ext cx="8498925" cy="14457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597995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13430"/>
            <a:ext cx="8498925" cy="1395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3934000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92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425055" cy="6583660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5461000" y="3221875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7838062" y="-2"/>
            <a:ext cx="10448350" cy="6583660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746750" y="3228975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8777288" y="2424950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063038" y="2432050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958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43" y="1016929"/>
            <a:ext cx="13127849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3189655" y="1155774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4761885" y="3760571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7802845" y="63431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11596370" y="1306115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8000551" y="3090913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13128605" y="418070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11633" y="1652503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12711" y="4108746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227143" y="944025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488346" y="3741660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3082603" y="1595703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14595806" y="4361482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314987" y="1076656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156" y="3681453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922146" y="559279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8119852" y="3011795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1718778" y="1226997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3247906" y="4101584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477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43" y="1016929"/>
            <a:ext cx="13127849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22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4558434"/>
            <a:ext cx="14102428" cy="19352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2938255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4129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2797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1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335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67431" y="3388304"/>
            <a:ext cx="13906545" cy="16651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89140" y="5098495"/>
            <a:ext cx="13906545" cy="193521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55119" y="6763680"/>
            <a:ext cx="10576175" cy="317285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grpSp>
        <p:nvGrpSpPr>
          <p:cNvPr id="2" name="グループ化 1"/>
          <p:cNvGrpSpPr/>
          <p:nvPr userDrawn="1"/>
        </p:nvGrpSpPr>
        <p:grpSpPr>
          <a:xfrm>
            <a:off x="14212397" y="-1371"/>
            <a:ext cx="4095455" cy="2350390"/>
            <a:chOff x="14212397" y="-1371"/>
            <a:chExt cx="4095455" cy="2350390"/>
          </a:xfrm>
        </p:grpSpPr>
        <p:sp>
          <p:nvSpPr>
            <p:cNvPr id="5" name="直角三角形 4"/>
            <p:cNvSpPr/>
            <p:nvPr userDrawn="1"/>
          </p:nvSpPr>
          <p:spPr>
            <a:xfrm rot="10800000">
              <a:off x="16421955" y="-1370"/>
              <a:ext cx="1864458" cy="2350389"/>
            </a:xfrm>
            <a:prstGeom prst="rt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  <a:alpha val="44000"/>
                    <a:lumMod val="9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7200000" scaled="0"/>
            </a:gra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直角三角形 6"/>
            <p:cNvSpPr/>
            <p:nvPr userDrawn="1"/>
          </p:nvSpPr>
          <p:spPr>
            <a:xfrm rot="10800000">
              <a:off x="14212397" y="-1371"/>
              <a:ext cx="4095455" cy="1949515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  <a:alpha val="44000"/>
                    <a:lumMod val="9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7200000" scaled="0"/>
              <a:tileRect/>
            </a:gra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>
            <a:off x="-12267" y="7932496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>
            <a:off x="-12267" y="8333370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54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803240"/>
            <a:ext cx="16057784" cy="1043694"/>
          </a:xfrm>
        </p:spPr>
        <p:txBody>
          <a:bodyPr anchor="b">
            <a:noAutofit/>
          </a:bodyPr>
          <a:lstStyle>
            <a:lvl1pPr algn="l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063380"/>
            <a:ext cx="16057784" cy="324036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4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503246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503246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07291" y="2343636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323226" y="235319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612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32916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32916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978521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978521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0729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352896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179850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38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ドーナツ 7"/>
          <p:cNvSpPr/>
          <p:nvPr userDrawn="1"/>
        </p:nvSpPr>
        <p:spPr>
          <a:xfrm>
            <a:off x="6398903" y="2849730"/>
            <a:ext cx="5461686" cy="5461686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環状矢印 8"/>
          <p:cNvSpPr/>
          <p:nvPr userDrawn="1"/>
        </p:nvSpPr>
        <p:spPr>
          <a:xfrm>
            <a:off x="9120950" y="2833652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8975161" y="571744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6112473" y="5582267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6255121" y="267978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0181969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0181969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6565558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6565558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590604" y="3485051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590604" y="678845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974193" y="347769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974193" y="67811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586361" y="3115954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586361" y="2536524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86361" y="7005277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586361" y="6425847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38059" y="3118138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8059" y="2538708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8059" y="7007461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38059" y="6428031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041205" y="2495277"/>
            <a:ext cx="6193030" cy="6193030"/>
            <a:chOff x="4450556" y="450850"/>
            <a:chExt cx="9385300" cy="9385300"/>
          </a:xfrm>
        </p:grpSpPr>
        <p:sp>
          <p:nvSpPr>
            <p:cNvPr id="32" name="円/楕円 31"/>
            <p:cNvSpPr/>
            <p:nvPr userDrawn="1"/>
          </p:nvSpPr>
          <p:spPr>
            <a:xfrm>
              <a:off x="4450556" y="450850"/>
              <a:ext cx="9385300" cy="9385300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15000"/>
                  </a:schemeClr>
                </a:gs>
                <a:gs pos="50000">
                  <a:schemeClr val="accent1">
                    <a:tint val="44500"/>
                    <a:satMod val="160000"/>
                    <a:alpha val="1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円/楕円 32"/>
            <p:cNvSpPr/>
            <p:nvPr userDrawn="1"/>
          </p:nvSpPr>
          <p:spPr>
            <a:xfrm>
              <a:off x="5877719" y="1878013"/>
              <a:ext cx="6530975" cy="6530975"/>
            </a:xfrm>
            <a:prstGeom prst="ellipse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  <a:alpha val="38000"/>
                  </a:schemeClr>
                </a:gs>
                <a:gs pos="42000">
                  <a:schemeClr val="accent1">
                    <a:tint val="44500"/>
                    <a:satMod val="160000"/>
                    <a:alpha val="24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266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596993" y="703371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596993" y="442342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596993" y="1768125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740034" y="1933890"/>
            <a:ext cx="3899383" cy="200873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740034" y="4589185"/>
            <a:ext cx="3899383" cy="200873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740034" y="7199475"/>
            <a:ext cx="3899383" cy="2008731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26230" y="2347555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26230" y="1768125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6230" y="5005227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026230" y="4425797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26230" y="7629849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6230" y="7050419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55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09136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85611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050168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0226643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83526" y="6660065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83526" y="6080635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9458" y="6664184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9458" y="6084754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66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37261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12479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348117" y="2173170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23335" y="2336782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48117" y="6217985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48117" y="5638555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2023526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198744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023526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023526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52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03140"/>
            <a:ext cx="18267418" cy="4545505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-6324" y="1750729"/>
            <a:ext cx="18292737" cy="48779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79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63018" y="8698895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37861" y="9463980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343372" y="8698895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218215" y="9463980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3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9458241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58241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772276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72276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9458241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458241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13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487911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87911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220354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20354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77227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7227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6487911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487911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1220354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20354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738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27271" y="2909031"/>
            <a:ext cx="7110790" cy="506978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885185" y="3063876"/>
            <a:ext cx="6794962" cy="47600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8393479" y="27292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3176" y="31126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873176" y="25332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ホームベース 13"/>
          <p:cNvSpPr/>
          <p:nvPr userDrawn="1"/>
        </p:nvSpPr>
        <p:spPr>
          <a:xfrm>
            <a:off x="8393479" y="47168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3176" y="51002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3176" y="45208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8393477" y="674037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873174" y="712372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873174" y="654429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6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50324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950324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48815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59325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1" name="正方形/長方形 50"/>
          <p:cNvSpPr/>
          <p:nvPr userDrawn="1"/>
        </p:nvSpPr>
        <p:spPr>
          <a:xfrm>
            <a:off x="950324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ホームベース 51"/>
          <p:cNvSpPr/>
          <p:nvPr userDrawn="1"/>
        </p:nvSpPr>
        <p:spPr>
          <a:xfrm>
            <a:off x="950324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48815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40334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59325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950324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ホームベース 56"/>
          <p:cNvSpPr/>
          <p:nvPr userDrawn="1"/>
        </p:nvSpPr>
        <p:spPr>
          <a:xfrm>
            <a:off x="950324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48815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40334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959325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15360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5" y="2218131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5" y="2128165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5" y="4646277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5" y="4556311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4" y="7071120"/>
            <a:ext cx="16137101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0" y="7709352"/>
            <a:ext cx="16126885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4" y="6981154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96354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42999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33383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127941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420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37804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9732362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55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82367" y="2856363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8401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582367" y="5284509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58401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582366" y="7709352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58401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133316" y="2856363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13496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133316" y="5284509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13496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0133315" y="7709352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13496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229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95229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95229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950324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950324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950324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171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2128165"/>
            <a:ext cx="18286413" cy="526558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30244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412903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523360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63381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52296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28671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77754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203212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2296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328671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203212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077754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96312" y="7843800"/>
            <a:ext cx="16057784" cy="12601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5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76238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1080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67227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7227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176238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 userDrawn="1"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1080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67227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27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176238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1080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67227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67227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1031333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 userDrawn="1"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56175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22322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22322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1031333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56175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322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322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1031333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 userDrawn="1"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956175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22322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122322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1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815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053490"/>
            <a:ext cx="18286413" cy="13501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85239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4534694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216992" y="4589517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899290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581588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526388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6189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744194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426492" y="479901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108790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2791088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547338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7953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6849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918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3884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498801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824601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4575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74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4492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280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53089" y="9553990"/>
            <a:ext cx="12980235" cy="58506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25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2306" y="1588105"/>
            <a:ext cx="3285365" cy="6457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-2" y="2803240"/>
            <a:ext cx="18279220" cy="4899329"/>
          </a:xfrm>
          <a:custGeom>
            <a:avLst/>
            <a:gdLst/>
            <a:ahLst/>
            <a:cxnLst/>
            <a:rect l="l" t="t" r="r" b="b"/>
            <a:pathLst>
              <a:path w="18279220" h="4899329">
                <a:moveTo>
                  <a:pt x="5814596" y="4758098"/>
                </a:moveTo>
                <a:lnTo>
                  <a:pt x="18279220" y="4758098"/>
                </a:lnTo>
                <a:lnTo>
                  <a:pt x="18279220" y="4899329"/>
                </a:lnTo>
                <a:lnTo>
                  <a:pt x="5814596" y="4899329"/>
                </a:lnTo>
                <a:close/>
                <a:moveTo>
                  <a:pt x="12878622" y="0"/>
                </a:moveTo>
                <a:cubicBezTo>
                  <a:pt x="13571433" y="0"/>
                  <a:pt x="14134305" y="559284"/>
                  <a:pt x="14138736" y="1252080"/>
                </a:cubicBezTo>
                <a:cubicBezTo>
                  <a:pt x="14143162" y="1944076"/>
                  <a:pt x="13588778" y="2510006"/>
                  <a:pt x="12897140" y="2520026"/>
                </a:cubicBezTo>
                <a:lnTo>
                  <a:pt x="12897140" y="2520280"/>
                </a:lnTo>
                <a:lnTo>
                  <a:pt x="5798523" y="2520280"/>
                </a:lnTo>
                <a:lnTo>
                  <a:pt x="5798551" y="2522469"/>
                </a:lnTo>
                <a:cubicBezTo>
                  <a:pt x="5184591" y="2530323"/>
                  <a:pt x="4692121" y="3032335"/>
                  <a:pt x="4696048" y="3646333"/>
                </a:cubicBezTo>
                <a:cubicBezTo>
                  <a:pt x="4699975" y="4260331"/>
                  <a:pt x="5198827" y="4756002"/>
                  <a:pt x="5812837" y="4756002"/>
                </a:cubicBezTo>
                <a:lnTo>
                  <a:pt x="5812837" y="4899329"/>
                </a:lnTo>
                <a:cubicBezTo>
                  <a:pt x="5120026" y="4899329"/>
                  <a:pt x="4557154" y="4340045"/>
                  <a:pt x="4552723" y="3647249"/>
                </a:cubicBezTo>
                <a:cubicBezTo>
                  <a:pt x="4548296" y="2955081"/>
                  <a:pt x="5102957" y="2389041"/>
                  <a:pt x="5794836" y="2379271"/>
                </a:cubicBezTo>
                <a:lnTo>
                  <a:pt x="5794836" y="2379049"/>
                </a:lnTo>
                <a:lnTo>
                  <a:pt x="12892936" y="2379049"/>
                </a:lnTo>
                <a:lnTo>
                  <a:pt x="12892908" y="2376860"/>
                </a:lnTo>
                <a:cubicBezTo>
                  <a:pt x="13506868" y="2369006"/>
                  <a:pt x="13999338" y="1866994"/>
                  <a:pt x="13995411" y="1252996"/>
                </a:cubicBezTo>
                <a:cubicBezTo>
                  <a:pt x="13991484" y="638998"/>
                  <a:pt x="13492632" y="143327"/>
                  <a:pt x="12878622" y="143327"/>
                </a:cubicBezTo>
                <a:close/>
                <a:moveTo>
                  <a:pt x="0" y="0"/>
                </a:moveTo>
                <a:lnTo>
                  <a:pt x="12878621" y="0"/>
                </a:lnTo>
                <a:lnTo>
                  <a:pt x="12878621" y="135015"/>
                </a:lnTo>
                <a:lnTo>
                  <a:pt x="0" y="135015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2167431" y="2346406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376931" y="25559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3517104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732716" y="1588105"/>
            <a:ext cx="3285365" cy="6457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5857841" y="2346406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6067341" y="25559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732715" y="3517104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468131" y="1588105"/>
            <a:ext cx="3285365" cy="6457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円/楕円 47"/>
          <p:cNvSpPr/>
          <p:nvPr userDrawn="1"/>
        </p:nvSpPr>
        <p:spPr>
          <a:xfrm>
            <a:off x="9593256" y="2346406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9802756" y="25559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468130" y="3517104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622927" y="6268625"/>
            <a:ext cx="3285365" cy="66810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円/楕円 51"/>
          <p:cNvSpPr/>
          <p:nvPr userDrawn="1"/>
        </p:nvSpPr>
        <p:spPr>
          <a:xfrm>
            <a:off x="7748052" y="7049235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図プレースホルダー 7"/>
          <p:cNvSpPr>
            <a:spLocks noGrp="1"/>
          </p:cNvSpPr>
          <p:nvPr>
            <p:ph type="pic" sz="quarter" idx="35" hasCustomPrompt="1"/>
          </p:nvPr>
        </p:nvSpPr>
        <p:spPr>
          <a:xfrm>
            <a:off x="7957552" y="7258735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622926" y="8219933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0313337" y="6268625"/>
            <a:ext cx="3285365" cy="66810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円/楕円 55"/>
          <p:cNvSpPr/>
          <p:nvPr userDrawn="1"/>
        </p:nvSpPr>
        <p:spPr>
          <a:xfrm>
            <a:off x="11438462" y="7049235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1647962" y="7258735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13336" y="8219933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4048752" y="6268625"/>
            <a:ext cx="3285365" cy="66810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円/楕円 59"/>
          <p:cNvSpPr/>
          <p:nvPr userDrawn="1"/>
        </p:nvSpPr>
        <p:spPr>
          <a:xfrm>
            <a:off x="15173877" y="7049235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15383377" y="7258735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4048751" y="8219933"/>
            <a:ext cx="3285365" cy="135636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35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62886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2886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4034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4034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44999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44999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656147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656147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7261" y="276913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7261" y="596449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608591" y="281414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608591" y="600949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7261" y="1546270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6434016" y="1572639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7261" y="8169738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6434016" y="8196107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8549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498356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44130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87311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548806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5694580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37761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9612852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758626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201807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3663302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13809076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252257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1498356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1644130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87311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5548806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5694580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137761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9612852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9758626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01807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663302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13809076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52257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512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1024052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1214552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906314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5285379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920254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5475879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5167641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9567188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202063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9757688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9449450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13828515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463390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14019015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13710777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1047391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2266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1237891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929653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5308718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43593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5499218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5190980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9590527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225402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9781027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9472789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13851854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3486729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14042354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13734116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57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23837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92777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066860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5235800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409883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9578823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3752906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3921846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74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876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44798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379100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8574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2876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44798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79100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46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9042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870142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1319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0884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725007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6636107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27284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636849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472466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12383566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474743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384308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1447350" y="2171533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7214211" y="217153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13006902" y="2198824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1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7899295" y="2331670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195426" y="3208286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9092208" y="574906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88339" y="662567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5492833" y="502898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88964" y="590559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411974" y="264947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26086" y="329916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82103" y="608860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596215" y="673829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71636" y="5282921"/>
            <a:ext cx="5247068" cy="72008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385748" y="5932611"/>
            <a:ext cx="5206468" cy="170932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85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922433" y="1784920"/>
            <a:ext cx="14439960" cy="139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60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角丸四角形 22"/>
          <p:cNvSpPr/>
          <p:nvPr userDrawn="1"/>
        </p:nvSpPr>
        <p:spPr>
          <a:xfrm>
            <a:off x="7402513" y="199315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571631" y="218436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2679700" y="3517150"/>
            <a:ext cx="64627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6934200" y="3517150"/>
            <a:ext cx="22082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9142413" y="3517150"/>
            <a:ext cx="20462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9142413" y="3517150"/>
            <a:ext cx="63007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244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二等辺三角形 25"/>
          <p:cNvSpPr/>
          <p:nvPr userDrawn="1"/>
        </p:nvSpPr>
        <p:spPr>
          <a:xfrm>
            <a:off x="1456190" y="2173170"/>
            <a:ext cx="7883076" cy="6795755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5397728" y="2173170"/>
            <a:ext cx="7869667" cy="1684455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6398666" y="3905251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7381102" y="55964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8359002" y="72855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40428" y="4787166"/>
            <a:ext cx="25146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30978" y="3103730"/>
            <a:ext cx="13335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12463" y="64656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12463" y="82015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577921" y="230818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523026" y="401837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548127" y="5683560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458241" y="7383882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9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1086" y="7150492"/>
            <a:ext cx="4863492" cy="3136508"/>
          </a:xfrm>
          <a:prstGeom prst="rect">
            <a:avLst/>
          </a:prstGeom>
        </p:spPr>
      </p:pic>
      <p:sp>
        <p:nvSpPr>
          <p:cNvPr id="3" name="タイトル 1"/>
          <p:cNvSpPr>
            <a:spLocks noGrp="1"/>
          </p:cNvSpPr>
          <p:nvPr>
            <p:ph type="ctrTitle" hasCustomPrompt="1"/>
          </p:nvPr>
        </p:nvSpPr>
        <p:spPr>
          <a:xfrm>
            <a:off x="862286" y="8473870"/>
            <a:ext cx="13753528" cy="118975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06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4028745"/>
            <a:ext cx="10943406" cy="765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6914248" y="5105537"/>
            <a:ext cx="4505265" cy="675997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383248" y="6083608"/>
            <a:ext cx="10903165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62287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9559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956831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558142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605414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4652686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817281" y="226318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7290" y="235319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3895006" y="225725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85015" y="234726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972731" y="226666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062740" y="2356679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8523371" y="694370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613380" y="725873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11601096" y="693777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691105" y="725281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14678821" y="694718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68830" y="7262224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3139" y="5844138"/>
            <a:ext cx="6229592" cy="280975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9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6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045352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46748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889624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31175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1408776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4830912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825304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11675184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1509731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7647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4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4894526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9165838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13437151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23214" y="6403641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23214" y="5818575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94526" y="640364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894526" y="581857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9165838" y="640408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9165838" y="581901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437151" y="6404079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3437151" y="5819013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810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2886" y="2579009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3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660883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8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946248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4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674934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9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960299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008485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10444030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0448351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6543924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43924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8175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6857758" y="5484220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9161994" y="5484548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9162322" y="3181184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6858001" y="3189132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3526" y="2579009"/>
            <a:ext cx="5760000" cy="576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2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384854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7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670219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3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398905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8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684270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7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6604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403542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741045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1078547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141605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7506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0996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092756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441788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467338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8816370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875700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2224732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円/楕円 17"/>
          <p:cNvSpPr/>
          <p:nvPr userDrawn="1"/>
        </p:nvSpPr>
        <p:spPr>
          <a:xfrm>
            <a:off x="152507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55997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14765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52302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085339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4305620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172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419265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756803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094340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43187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794" y="1903140"/>
            <a:ext cx="18286413" cy="4545506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2413" y="1903413"/>
            <a:ext cx="9144000" cy="4545012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323226" y="2083160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10268331" y="2199732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403346" y="2173170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323226" y="3091713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10268331" y="3208285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403346" y="3181723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23226" y="410838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10268331" y="422495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403346" y="419839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323226" y="509849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10268331" y="521506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518850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89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7952769" y="2287309"/>
            <a:ext cx="3234708" cy="325986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10821438" y="4862070"/>
            <a:ext cx="1954027" cy="196922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6720664" y="5228491"/>
            <a:ext cx="2475236" cy="249448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4850094" y="3546320"/>
            <a:ext cx="2368323" cy="2386745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3068709" y="4765313"/>
            <a:ext cx="2077973" cy="209413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57972" y="7777592"/>
            <a:ext cx="4294891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57972" y="7236332"/>
            <a:ext cx="4294891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5021" y="247340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5021" y="193214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5342450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3103646" y="4801190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67139" y="2506057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667139" y="1964797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41327" y="7815212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41327" y="7273952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円/楕円 102"/>
          <p:cNvSpPr/>
          <p:nvPr userDrawn="1"/>
        </p:nvSpPr>
        <p:spPr>
          <a:xfrm>
            <a:off x="4023054" y="5726081"/>
            <a:ext cx="160028" cy="160028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 userDrawn="1"/>
        </p:nvSpPr>
        <p:spPr>
          <a:xfrm>
            <a:off x="7872755" y="6385186"/>
            <a:ext cx="160028" cy="160028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 userDrawn="1"/>
        </p:nvSpPr>
        <p:spPr>
          <a:xfrm>
            <a:off x="9482906" y="3818529"/>
            <a:ext cx="160028" cy="160028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 userDrawn="1"/>
        </p:nvSpPr>
        <p:spPr>
          <a:xfrm>
            <a:off x="11714086" y="5767828"/>
            <a:ext cx="160028" cy="160028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 userDrawn="1"/>
        </p:nvSpPr>
        <p:spPr>
          <a:xfrm>
            <a:off x="5948968" y="4630257"/>
            <a:ext cx="160028" cy="160028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/>
          <p:cNvSpPr/>
          <p:nvPr userDrawn="1"/>
        </p:nvSpPr>
        <p:spPr>
          <a:xfrm>
            <a:off x="5214551" y="2965622"/>
            <a:ext cx="853068" cy="1729946"/>
          </a:xfrm>
          <a:custGeom>
            <a:avLst/>
            <a:gdLst>
              <a:gd name="connsiteX0" fmla="*/ 803190 w 853068"/>
              <a:gd name="connsiteY0" fmla="*/ 2384854 h 2384854"/>
              <a:gd name="connsiteX1" fmla="*/ 766119 w 853068"/>
              <a:gd name="connsiteY1" fmla="*/ 877329 h 2384854"/>
              <a:gd name="connsiteX2" fmla="*/ 0 w 853068"/>
              <a:gd name="connsiteY2" fmla="*/ 0 h 23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068" h="2384854">
                <a:moveTo>
                  <a:pt x="803190" y="2384854"/>
                </a:moveTo>
                <a:cubicBezTo>
                  <a:pt x="851587" y="1829829"/>
                  <a:pt x="899984" y="1274805"/>
                  <a:pt x="766119" y="877329"/>
                </a:cubicBezTo>
                <a:cubicBezTo>
                  <a:pt x="632254" y="479853"/>
                  <a:pt x="316127" y="239926"/>
                  <a:pt x="0" y="0"/>
                </a:cubicBezTo>
              </a:path>
            </a:pathLst>
          </a:custGeom>
          <a:noFill/>
          <a:ln w="12700" cmpd="thinThick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/>
          <p:cNvSpPr/>
          <p:nvPr userDrawn="1"/>
        </p:nvSpPr>
        <p:spPr>
          <a:xfrm>
            <a:off x="9564130" y="2323070"/>
            <a:ext cx="1952367" cy="1544595"/>
          </a:xfrm>
          <a:custGeom>
            <a:avLst/>
            <a:gdLst>
              <a:gd name="connsiteX0" fmla="*/ 0 w 1952367"/>
              <a:gd name="connsiteY0" fmla="*/ 1544595 h 1544595"/>
              <a:gd name="connsiteX1" fmla="*/ 642551 w 1952367"/>
              <a:gd name="connsiteY1" fmla="*/ 308919 h 1544595"/>
              <a:gd name="connsiteX2" fmla="*/ 1952367 w 1952367"/>
              <a:gd name="connsiteY2" fmla="*/ 0 h 15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367" h="1544595">
                <a:moveTo>
                  <a:pt x="0" y="1544595"/>
                </a:moveTo>
                <a:cubicBezTo>
                  <a:pt x="158578" y="1055473"/>
                  <a:pt x="317157" y="566351"/>
                  <a:pt x="642551" y="308919"/>
                </a:cubicBezTo>
                <a:cubicBezTo>
                  <a:pt x="967945" y="51487"/>
                  <a:pt x="1460156" y="25743"/>
                  <a:pt x="1952367" y="0"/>
                </a:cubicBezTo>
              </a:path>
            </a:pathLst>
          </a:custGeom>
          <a:noFill/>
          <a:ln w="12700" cmpd="thinThick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/>
          <p:cNvSpPr/>
          <p:nvPr userDrawn="1"/>
        </p:nvSpPr>
        <p:spPr>
          <a:xfrm>
            <a:off x="1977081" y="5807676"/>
            <a:ext cx="2075935" cy="1359243"/>
          </a:xfrm>
          <a:custGeom>
            <a:avLst/>
            <a:gdLst>
              <a:gd name="connsiteX0" fmla="*/ 2075935 w 2075935"/>
              <a:gd name="connsiteY0" fmla="*/ 0 h 1359243"/>
              <a:gd name="connsiteX1" fmla="*/ 778476 w 2075935"/>
              <a:gd name="connsiteY1" fmla="*/ 358346 h 1359243"/>
              <a:gd name="connsiteX2" fmla="*/ 0 w 2075935"/>
              <a:gd name="connsiteY2" fmla="*/ 1359243 h 13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935" h="1359243">
                <a:moveTo>
                  <a:pt x="2075935" y="0"/>
                </a:moveTo>
                <a:cubicBezTo>
                  <a:pt x="1600200" y="65903"/>
                  <a:pt x="1124465" y="131806"/>
                  <a:pt x="778476" y="358346"/>
                </a:cubicBezTo>
                <a:cubicBezTo>
                  <a:pt x="432487" y="584886"/>
                  <a:pt x="216243" y="972064"/>
                  <a:pt x="0" y="1359243"/>
                </a:cubicBezTo>
              </a:path>
            </a:pathLst>
          </a:custGeom>
          <a:noFill/>
          <a:ln w="12700" cmpd="thinThick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/>
          <p:cNvSpPr/>
          <p:nvPr userDrawn="1"/>
        </p:nvSpPr>
        <p:spPr>
          <a:xfrm>
            <a:off x="7970108" y="6524368"/>
            <a:ext cx="1334530" cy="1075037"/>
          </a:xfrm>
          <a:custGeom>
            <a:avLst/>
            <a:gdLst>
              <a:gd name="connsiteX0" fmla="*/ 0 w 1334530"/>
              <a:gd name="connsiteY0" fmla="*/ 0 h 1075037"/>
              <a:gd name="connsiteX1" fmla="*/ 494270 w 1334530"/>
              <a:gd name="connsiteY1" fmla="*/ 790832 h 1075037"/>
              <a:gd name="connsiteX2" fmla="*/ 1334530 w 1334530"/>
              <a:gd name="connsiteY2" fmla="*/ 1075037 h 10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530" h="1075037">
                <a:moveTo>
                  <a:pt x="0" y="0"/>
                </a:moveTo>
                <a:cubicBezTo>
                  <a:pt x="135924" y="305829"/>
                  <a:pt x="271848" y="611659"/>
                  <a:pt x="494270" y="790832"/>
                </a:cubicBezTo>
                <a:cubicBezTo>
                  <a:pt x="716692" y="970005"/>
                  <a:pt x="1025611" y="1022521"/>
                  <a:pt x="1334530" y="1075037"/>
                </a:cubicBezTo>
              </a:path>
            </a:pathLst>
          </a:custGeom>
          <a:noFill/>
          <a:ln w="12700" cmpd="thinThick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/>
          <p:cNvSpPr/>
          <p:nvPr userDrawn="1"/>
        </p:nvSpPr>
        <p:spPr>
          <a:xfrm>
            <a:off x="11813059" y="5075269"/>
            <a:ext cx="1223319" cy="757120"/>
          </a:xfrm>
          <a:custGeom>
            <a:avLst/>
            <a:gdLst>
              <a:gd name="connsiteX0" fmla="*/ 0 w 1223319"/>
              <a:gd name="connsiteY0" fmla="*/ 757120 h 757120"/>
              <a:gd name="connsiteX1" fmla="*/ 593125 w 1223319"/>
              <a:gd name="connsiteY1" fmla="*/ 114569 h 757120"/>
              <a:gd name="connsiteX2" fmla="*/ 1223319 w 1223319"/>
              <a:gd name="connsiteY2" fmla="*/ 3358 h 75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319" h="757120">
                <a:moveTo>
                  <a:pt x="0" y="757120"/>
                </a:moveTo>
                <a:cubicBezTo>
                  <a:pt x="194619" y="498658"/>
                  <a:pt x="389239" y="240196"/>
                  <a:pt x="593125" y="114569"/>
                </a:cubicBezTo>
                <a:cubicBezTo>
                  <a:pt x="797011" y="-11058"/>
                  <a:pt x="1010165" y="-3850"/>
                  <a:pt x="1223319" y="3358"/>
                </a:cubicBezTo>
              </a:path>
            </a:pathLst>
          </a:custGeom>
          <a:noFill/>
          <a:ln w="12700" cmpd="thinThick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79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582365" y="1826282"/>
            <a:ext cx="4545506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582365" y="1817885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82364" y="6907531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82366" y="2591088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807391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167432" y="4166263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798874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158915" y="486072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807391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67432" y="5536548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807391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167432" y="621399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6869660" y="1830319"/>
            <a:ext cx="4545506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869660" y="1821922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869659" y="6911568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6869661" y="2595125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7094686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7454727" y="417030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7086169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7446210" y="48647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7094686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454727" y="554058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7094686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7454727" y="621802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12158542" y="1812181"/>
            <a:ext cx="4545506" cy="562130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2158542" y="1803784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2158541" y="6893430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12158543" y="2576987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12383568" y="42646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2743609" y="41521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12375051" y="49591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2735092" y="4846624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12383568" y="56349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12743609" y="552244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12383568" y="63124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12743609" y="6199889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6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17282" y="1826282"/>
            <a:ext cx="3780420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2" y="1817885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17281" y="6907531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17283" y="2591088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042305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65859" y="4166263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033788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357342" y="48607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042305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365859" y="5536548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042305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65859" y="621399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5101276" y="1830319"/>
            <a:ext cx="3780420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01276" y="1821922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01275" y="6911568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5101277" y="2595125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5326299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5649853" y="417030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5317782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1336" y="48647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5326299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649853" y="554058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5326299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5649853" y="621802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476491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9368232" y="1832544"/>
            <a:ext cx="3780420" cy="562130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9368232" y="1824147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9368231" y="6913793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9368233" y="2597350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9593255" y="42850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9916809" y="41725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9584738" y="497950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9908292" y="486698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9593255" y="565532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9916809" y="554281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9593255" y="633276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9916809" y="622025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13652226" y="1836581"/>
            <a:ext cx="3780420" cy="562130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3652226" y="1828184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3652225" y="6917830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3652227" y="2601387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13877249" y="42890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4200803" y="41765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13868732" y="49835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4192286" y="4871024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13877249" y="56593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4200803" y="554684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13877249" y="63368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4200803" y="6224289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7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07556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09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1890577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09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2668225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2668225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78730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453400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528069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011158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011158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805046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453400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5280697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02351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5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912736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018081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4259561" y="1890577"/>
            <a:ext cx="2883089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912736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912736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912736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912736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912736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912736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018081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018081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018081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018081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018081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018081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4259561" y="3009661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259561" y="3756355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4259561" y="4503049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4259561" y="5249743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259561" y="5996437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4259561" y="6743133"/>
            <a:ext cx="2883089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912737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028851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45617" y="2028221"/>
            <a:ext cx="288308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912736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9394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909394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912736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917674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905318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036269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032927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032927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8036269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8041207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8028851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4259561" y="304508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4256219" y="3774041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4256219" y="4520735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4259561" y="5267429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4264499" y="603183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4252143" y="6773176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11131224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1131224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11131224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11131224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1131224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1131224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 userDrawn="1"/>
        </p:nvSpPr>
        <p:spPr>
          <a:xfrm>
            <a:off x="11131224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11141994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1149412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1146070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1146070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1149412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1154350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1141994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727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252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4878870" y="1890713"/>
            <a:ext cx="4042080" cy="251936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8989720" y="1890577"/>
            <a:ext cx="4042080" cy="251936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13100571" y="1891215"/>
            <a:ext cx="4042080" cy="2519362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487887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898972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3100571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556942" y="3474651"/>
            <a:ext cx="2783592" cy="567626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696014" y="2718146"/>
            <a:ext cx="2711628" cy="53466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92" y="2705099"/>
            <a:ext cx="585177" cy="585177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010" y="3848432"/>
            <a:ext cx="585177" cy="5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5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4198282" y="6213600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3530104" y="1966361"/>
            <a:ext cx="1037296" cy="1037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3684623" y="2033869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5109198" y="5722650"/>
            <a:ext cx="1025291" cy="10252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 userDrawn="1"/>
        </p:nvSpPr>
        <p:spPr>
          <a:xfrm>
            <a:off x="495076" y="6032126"/>
            <a:ext cx="1482480" cy="1482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4363786" y="2938255"/>
            <a:ext cx="3297041" cy="32970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0808391" y="1666041"/>
            <a:ext cx="3375375" cy="3375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11123426" y="3929158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12236" y="2124975"/>
            <a:ext cx="3130641" cy="31306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1222326" y="4018375"/>
            <a:ext cx="3533742" cy="35337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697601" y="1913757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6662184" y="2803240"/>
            <a:ext cx="4904752" cy="4904752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80296" y="4308267"/>
            <a:ext cx="3724232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117980" y="5098495"/>
            <a:ext cx="4005445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600776" y="4918475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38461" y="5708703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52052" y="2856034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989737" y="3646262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99075" y="5326819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62634" y="3172787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905956" y="2930720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422184" y="4200173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7343006" y="1750498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6364" y="6007589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74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6399353" y="3256194"/>
            <a:ext cx="5487706" cy="54877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6805850" y="4069187"/>
            <a:ext cx="4674713" cy="4674713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7212347" y="4882181"/>
            <a:ext cx="3861719" cy="3861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618843" y="5695174"/>
            <a:ext cx="3048726" cy="30487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025340" y="6508168"/>
            <a:ext cx="2235732" cy="22357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13777" y="7337131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13777" y="5821478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013777" y="5008485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3777" y="414177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13777" y="333168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013777" y="252159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10268332" y="2836631"/>
            <a:ext cx="261754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5490542" y="3691726"/>
            <a:ext cx="2527539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10358341" y="4501816"/>
            <a:ext cx="252753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5497801" y="5356911"/>
            <a:ext cx="2527539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10216069" y="6167001"/>
            <a:ext cx="2669811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5497801" y="6977091"/>
            <a:ext cx="2925325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013636" y="3017852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013636" y="2476591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013636" y="4683037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013636" y="4141776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013636" y="6348221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013636" y="5806960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37261" y="3885412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7261" y="3344151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261" y="5550597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7261" y="5009336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7261" y="7215781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6674520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107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7291" y="1966589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642706" y="1678115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822726" y="1678115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07291" y="3530513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42706" y="3242039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822726" y="3242039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07291" y="5094437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642706" y="4805963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822726" y="4805963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07291" y="6658361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642706" y="6369887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822726" y="6369887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07291" y="8222284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642706" y="793381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822726" y="7933810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995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66" y="2537876"/>
            <a:ext cx="1770720" cy="51196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31" y="2440526"/>
            <a:ext cx="1462283" cy="5217046"/>
          </a:xfrm>
          <a:prstGeom prst="rect">
            <a:avLst/>
          </a:prstGeom>
        </p:spPr>
      </p:pic>
      <p:grpSp>
        <p:nvGrpSpPr>
          <p:cNvPr id="7" name="グループ化 6"/>
          <p:cNvGrpSpPr/>
          <p:nvPr userDrawn="1"/>
        </p:nvGrpSpPr>
        <p:grpSpPr>
          <a:xfrm>
            <a:off x="1267331" y="186900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1267331" y="4929349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11978521" y="492934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11980312" y="1868654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61568" y="1996094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361568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338561" y="200366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92020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067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493649" y="7167104"/>
            <a:ext cx="13298280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8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8488" y="7798795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8488" y="7167104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7790558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7158867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18481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3553761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753496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9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491699" y="6540276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91699" y="5908586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3209905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2578215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67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07556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53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28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9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35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29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26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7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21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18286413" cy="51435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83466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1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6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96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14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51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06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48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01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718300"/>
            <a:ext cx="18286413" cy="990600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defRPr sz="40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2" hasCustomPrompt="1"/>
          </p:nvPr>
        </p:nvSpPr>
        <p:spPr>
          <a:xfrm>
            <a:off x="-794" y="7708784"/>
            <a:ext cx="18286413" cy="2578215"/>
          </a:xfrm>
          <a:solidFill>
            <a:schemeClr val="tx2">
              <a:alpha val="69000"/>
            </a:scheme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491907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82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25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8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85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70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47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0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4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58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7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84.xml"/><Relationship Id="rId84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37.xml"/><Relationship Id="rId107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74.xml"/><Relationship Id="rId58" Type="http://schemas.openxmlformats.org/officeDocument/2006/relationships/slideLayout" Target="../slideLayouts/slideLayout79.xml"/><Relationship Id="rId74" Type="http://schemas.openxmlformats.org/officeDocument/2006/relationships/slideLayout" Target="../slideLayouts/slideLayout95.xml"/><Relationship Id="rId79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23.xml"/><Relationship Id="rId123" Type="http://schemas.openxmlformats.org/officeDocument/2006/relationships/slideLayout" Target="../slideLayouts/slideLayout144.xml"/><Relationship Id="rId128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26.xml"/><Relationship Id="rId90" Type="http://schemas.openxmlformats.org/officeDocument/2006/relationships/slideLayout" Target="../slideLayouts/slideLayout111.xml"/><Relationship Id="rId95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85.xml"/><Relationship Id="rId69" Type="http://schemas.openxmlformats.org/officeDocument/2006/relationships/slideLayout" Target="../slideLayouts/slideLayout90.xml"/><Relationship Id="rId113" Type="http://schemas.openxmlformats.org/officeDocument/2006/relationships/slideLayout" Target="../slideLayouts/slideLayout134.xml"/><Relationship Id="rId118" Type="http://schemas.openxmlformats.org/officeDocument/2006/relationships/slideLayout" Target="../slideLayouts/slideLayout139.xml"/><Relationship Id="rId134" Type="http://schemas.openxmlformats.org/officeDocument/2006/relationships/slideLayout" Target="../slideLayouts/slideLayout155.xml"/><Relationship Id="rId80" Type="http://schemas.openxmlformats.org/officeDocument/2006/relationships/slideLayout" Target="../slideLayouts/slideLayout101.xml"/><Relationship Id="rId85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80.xml"/><Relationship Id="rId103" Type="http://schemas.openxmlformats.org/officeDocument/2006/relationships/slideLayout" Target="../slideLayouts/slideLayout124.xml"/><Relationship Id="rId108" Type="http://schemas.openxmlformats.org/officeDocument/2006/relationships/slideLayout" Target="../slideLayouts/slideLayout129.xml"/><Relationship Id="rId124" Type="http://schemas.openxmlformats.org/officeDocument/2006/relationships/slideLayout" Target="../slideLayouts/slideLayout145.xml"/><Relationship Id="rId129" Type="http://schemas.openxmlformats.org/officeDocument/2006/relationships/slideLayout" Target="../slideLayouts/slideLayout150.xml"/><Relationship Id="rId54" Type="http://schemas.openxmlformats.org/officeDocument/2006/relationships/slideLayout" Target="../slideLayouts/slideLayout75.xml"/><Relationship Id="rId70" Type="http://schemas.openxmlformats.org/officeDocument/2006/relationships/slideLayout" Target="../slideLayouts/slideLayout91.xml"/><Relationship Id="rId75" Type="http://schemas.openxmlformats.org/officeDocument/2006/relationships/slideLayout" Target="../slideLayouts/slideLayout96.xml"/><Relationship Id="rId91" Type="http://schemas.openxmlformats.org/officeDocument/2006/relationships/slideLayout" Target="../slideLayouts/slideLayout112.xml"/><Relationship Id="rId9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70.xml"/><Relationship Id="rId114" Type="http://schemas.openxmlformats.org/officeDocument/2006/relationships/slideLayout" Target="../slideLayouts/slideLayout135.xml"/><Relationship Id="rId119" Type="http://schemas.openxmlformats.org/officeDocument/2006/relationships/slideLayout" Target="../slideLayouts/slideLayout140.xml"/><Relationship Id="rId44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81.xml"/><Relationship Id="rId65" Type="http://schemas.openxmlformats.org/officeDocument/2006/relationships/slideLayout" Target="../slideLayouts/slideLayout86.xml"/><Relationship Id="rId81" Type="http://schemas.openxmlformats.org/officeDocument/2006/relationships/slideLayout" Target="../slideLayouts/slideLayout102.xml"/><Relationship Id="rId86" Type="http://schemas.openxmlformats.org/officeDocument/2006/relationships/slideLayout" Target="../slideLayouts/slideLayout107.xml"/><Relationship Id="rId130" Type="http://schemas.openxmlformats.org/officeDocument/2006/relationships/slideLayout" Target="../slideLayouts/slideLayout151.xml"/><Relationship Id="rId135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60.xml"/><Relationship Id="rId109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55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6" Type="http://schemas.openxmlformats.org/officeDocument/2006/relationships/slideLayout" Target="../slideLayouts/slideLayout97.xml"/><Relationship Id="rId97" Type="http://schemas.openxmlformats.org/officeDocument/2006/relationships/slideLayout" Target="../slideLayouts/slideLayout118.xml"/><Relationship Id="rId104" Type="http://schemas.openxmlformats.org/officeDocument/2006/relationships/slideLayout" Target="../slideLayouts/slideLayout125.xml"/><Relationship Id="rId120" Type="http://schemas.openxmlformats.org/officeDocument/2006/relationships/slideLayout" Target="../slideLayouts/slideLayout141.xml"/><Relationship Id="rId125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28.xml"/><Relationship Id="rId71" Type="http://schemas.openxmlformats.org/officeDocument/2006/relationships/slideLayout" Target="../slideLayouts/slideLayout92.xml"/><Relationship Id="rId9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66" Type="http://schemas.openxmlformats.org/officeDocument/2006/relationships/slideLayout" Target="../slideLayouts/slideLayout87.xml"/><Relationship Id="rId87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31.xml"/><Relationship Id="rId115" Type="http://schemas.openxmlformats.org/officeDocument/2006/relationships/slideLayout" Target="../slideLayouts/slideLayout136.xml"/><Relationship Id="rId131" Type="http://schemas.openxmlformats.org/officeDocument/2006/relationships/slideLayout" Target="../slideLayouts/slideLayout152.xml"/><Relationship Id="rId136" Type="http://schemas.openxmlformats.org/officeDocument/2006/relationships/theme" Target="../theme/theme3.xml"/><Relationship Id="rId61" Type="http://schemas.openxmlformats.org/officeDocument/2006/relationships/slideLayout" Target="../slideLayouts/slideLayout82.xml"/><Relationship Id="rId82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56" Type="http://schemas.openxmlformats.org/officeDocument/2006/relationships/slideLayout" Target="../slideLayouts/slideLayout77.xml"/><Relationship Id="rId77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121.xml"/><Relationship Id="rId105" Type="http://schemas.openxmlformats.org/officeDocument/2006/relationships/slideLayout" Target="../slideLayouts/slideLayout126.xml"/><Relationship Id="rId126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72" Type="http://schemas.openxmlformats.org/officeDocument/2006/relationships/slideLayout" Target="../slideLayouts/slideLayout93.xml"/><Relationship Id="rId93" Type="http://schemas.openxmlformats.org/officeDocument/2006/relationships/slideLayout" Target="../slideLayouts/slideLayout114.xml"/><Relationship Id="rId98" Type="http://schemas.openxmlformats.org/officeDocument/2006/relationships/slideLayout" Target="../slideLayouts/slideLayout119.xml"/><Relationship Id="rId121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67.xml"/><Relationship Id="rId67" Type="http://schemas.openxmlformats.org/officeDocument/2006/relationships/slideLayout" Target="../slideLayouts/slideLayout88.xml"/><Relationship Id="rId1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62" Type="http://schemas.openxmlformats.org/officeDocument/2006/relationships/slideLayout" Target="../slideLayouts/slideLayout83.xml"/><Relationship Id="rId83" Type="http://schemas.openxmlformats.org/officeDocument/2006/relationships/slideLayout" Target="../slideLayouts/slideLayout104.xml"/><Relationship Id="rId88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32.xml"/><Relationship Id="rId132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57.xml"/><Relationship Id="rId57" Type="http://schemas.openxmlformats.org/officeDocument/2006/relationships/slideLayout" Target="../slideLayouts/slideLayout78.xml"/><Relationship Id="rId106" Type="http://schemas.openxmlformats.org/officeDocument/2006/relationships/slideLayout" Target="../slideLayouts/slideLayout127.xml"/><Relationship Id="rId127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73.xml"/><Relationship Id="rId73" Type="http://schemas.openxmlformats.org/officeDocument/2006/relationships/slideLayout" Target="../slideLayouts/slideLayout94.xml"/><Relationship Id="rId78" Type="http://schemas.openxmlformats.org/officeDocument/2006/relationships/slideLayout" Target="../slideLayouts/slideLayout99.xml"/><Relationship Id="rId94" Type="http://schemas.openxmlformats.org/officeDocument/2006/relationships/slideLayout" Target="../slideLayouts/slideLayout115.xml"/><Relationship Id="rId99" Type="http://schemas.openxmlformats.org/officeDocument/2006/relationships/slideLayout" Target="../slideLayouts/slideLayout120.xml"/><Relationship Id="rId101" Type="http://schemas.openxmlformats.org/officeDocument/2006/relationships/slideLayout" Target="../slideLayouts/slideLayout122.xml"/><Relationship Id="rId122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68.xml"/><Relationship Id="rId68" Type="http://schemas.openxmlformats.org/officeDocument/2006/relationships/slideLayout" Target="../slideLayouts/slideLayout89.xml"/><Relationship Id="rId89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33.xml"/><Relationship Id="rId133" Type="http://schemas.openxmlformats.org/officeDocument/2006/relationships/slideLayout" Target="../slideLayouts/slideLayout15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26" Type="http://schemas.openxmlformats.org/officeDocument/2006/relationships/slideLayout" Target="../slideLayouts/slideLayout182.xml"/><Relationship Id="rId39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177.xml"/><Relationship Id="rId34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203.xml"/><Relationship Id="rId50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67.xml"/><Relationship Id="rId24" Type="http://schemas.openxmlformats.org/officeDocument/2006/relationships/slideLayout" Target="../slideLayouts/slideLayout180.xml"/><Relationship Id="rId32" Type="http://schemas.openxmlformats.org/officeDocument/2006/relationships/slideLayout" Target="../slideLayouts/slideLayout188.xml"/><Relationship Id="rId37" Type="http://schemas.openxmlformats.org/officeDocument/2006/relationships/slideLayout" Target="../slideLayouts/slideLayout193.xml"/><Relationship Id="rId40" Type="http://schemas.openxmlformats.org/officeDocument/2006/relationships/slideLayout" Target="../slideLayouts/slideLayout196.xml"/><Relationship Id="rId45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23" Type="http://schemas.openxmlformats.org/officeDocument/2006/relationships/slideLayout" Target="../slideLayouts/slideLayout179.xml"/><Relationship Id="rId28" Type="http://schemas.openxmlformats.org/officeDocument/2006/relationships/slideLayout" Target="../slideLayouts/slideLayout184.xml"/><Relationship Id="rId36" Type="http://schemas.openxmlformats.org/officeDocument/2006/relationships/slideLayout" Target="../slideLayouts/slideLayout192.xml"/><Relationship Id="rId49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31" Type="http://schemas.openxmlformats.org/officeDocument/2006/relationships/slideLayout" Target="../slideLayouts/slideLayout187.xml"/><Relationship Id="rId44" Type="http://schemas.openxmlformats.org/officeDocument/2006/relationships/slideLayout" Target="../slideLayouts/slideLayout200.xml"/><Relationship Id="rId52" Type="http://schemas.openxmlformats.org/officeDocument/2006/relationships/theme" Target="../theme/theme4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Relationship Id="rId22" Type="http://schemas.openxmlformats.org/officeDocument/2006/relationships/slideLayout" Target="../slideLayouts/slideLayout178.xml"/><Relationship Id="rId27" Type="http://schemas.openxmlformats.org/officeDocument/2006/relationships/slideLayout" Target="../slideLayouts/slideLayout183.xml"/><Relationship Id="rId30" Type="http://schemas.openxmlformats.org/officeDocument/2006/relationships/slideLayout" Target="../slideLayouts/slideLayout186.xml"/><Relationship Id="rId35" Type="http://schemas.openxmlformats.org/officeDocument/2006/relationships/slideLayout" Target="../slideLayouts/slideLayout191.xml"/><Relationship Id="rId43" Type="http://schemas.openxmlformats.org/officeDocument/2006/relationships/slideLayout" Target="../slideLayouts/slideLayout199.xml"/><Relationship Id="rId48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164.xml"/><Relationship Id="rId51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5" Type="http://schemas.openxmlformats.org/officeDocument/2006/relationships/slideLayout" Target="../slideLayouts/slideLayout181.xml"/><Relationship Id="rId33" Type="http://schemas.openxmlformats.org/officeDocument/2006/relationships/slideLayout" Target="../slideLayouts/slideLayout189.xml"/><Relationship Id="rId38" Type="http://schemas.openxmlformats.org/officeDocument/2006/relationships/slideLayout" Target="../slideLayouts/slideLayout194.xml"/><Relationship Id="rId4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176.xml"/><Relationship Id="rId41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29000"/>
                </a:schemeClr>
              </a:gs>
              <a:gs pos="50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円/楕円 3"/>
          <p:cNvSpPr/>
          <p:nvPr userDrawn="1"/>
        </p:nvSpPr>
        <p:spPr>
          <a:xfrm>
            <a:off x="4450556" y="450850"/>
            <a:ext cx="9385300" cy="9385300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877719" y="1878013"/>
            <a:ext cx="6530975" cy="653097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231602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5" r:id="rId2"/>
    <p:sldLayoutId id="2147483733" r:id="rId3"/>
    <p:sldLayoutId id="2147483732" r:id="rId4"/>
  </p:sldLayoutIdLst>
  <p:hf hd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252730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54" r:id="rId3"/>
    <p:sldLayoutId id="2147483809" r:id="rId4"/>
    <p:sldLayoutId id="2147483810" r:id="rId5"/>
    <p:sldLayoutId id="2147483831" r:id="rId6"/>
    <p:sldLayoutId id="2147483842" r:id="rId7"/>
    <p:sldLayoutId id="2147483829" r:id="rId8"/>
    <p:sldLayoutId id="2147483864" r:id="rId9"/>
    <p:sldLayoutId id="2147483862" r:id="rId10"/>
    <p:sldLayoutId id="2147483858" r:id="rId11"/>
    <p:sldLayoutId id="2147483859" r:id="rId12"/>
    <p:sldLayoutId id="2147483846" r:id="rId13"/>
    <p:sldLayoutId id="2147483847" r:id="rId14"/>
    <p:sldLayoutId id="2147483848" r:id="rId15"/>
    <p:sldLayoutId id="2147483860" r:id="rId16"/>
    <p:sldLayoutId id="2147483853" r:id="rId17"/>
  </p:sldLayoutIdLst>
  <p:hf hd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603507" y="1273070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51" r:id="rId2"/>
    <p:sldLayoutId id="2147483852" r:id="rId3"/>
    <p:sldLayoutId id="2147483766" r:id="rId4"/>
    <p:sldLayoutId id="2147483760" r:id="rId5"/>
    <p:sldLayoutId id="2147483765" r:id="rId6"/>
    <p:sldLayoutId id="2147483855" r:id="rId7"/>
    <p:sldLayoutId id="2147483856" r:id="rId8"/>
    <p:sldLayoutId id="2147483866" r:id="rId9"/>
    <p:sldLayoutId id="2147483857" r:id="rId10"/>
    <p:sldLayoutId id="2147483751" r:id="rId11"/>
    <p:sldLayoutId id="2147483752" r:id="rId12"/>
    <p:sldLayoutId id="2147483817" r:id="rId13"/>
    <p:sldLayoutId id="2147483823" r:id="rId14"/>
    <p:sldLayoutId id="2147483753" r:id="rId15"/>
    <p:sldLayoutId id="2147483844" r:id="rId16"/>
    <p:sldLayoutId id="2147483739" r:id="rId17"/>
    <p:sldLayoutId id="2147483740" r:id="rId18"/>
    <p:sldLayoutId id="2147483741" r:id="rId19"/>
    <p:sldLayoutId id="2147483776" r:id="rId20"/>
    <p:sldLayoutId id="2147483778" r:id="rId21"/>
    <p:sldLayoutId id="2147483793" r:id="rId22"/>
    <p:sldLayoutId id="2147483791" r:id="rId23"/>
    <p:sldLayoutId id="2147483792" r:id="rId24"/>
    <p:sldLayoutId id="2147483808" r:id="rId25"/>
    <p:sldLayoutId id="2147483806" r:id="rId26"/>
    <p:sldLayoutId id="2147483845" r:id="rId27"/>
    <p:sldLayoutId id="2147483799" r:id="rId28"/>
    <p:sldLayoutId id="2147483800" r:id="rId29"/>
    <p:sldLayoutId id="2147483801" r:id="rId30"/>
    <p:sldLayoutId id="2147483802" r:id="rId31"/>
    <p:sldLayoutId id="2147483804" r:id="rId32"/>
    <p:sldLayoutId id="2147483805" r:id="rId33"/>
    <p:sldLayoutId id="2147483807" r:id="rId34"/>
    <p:sldLayoutId id="2147483811" r:id="rId35"/>
    <p:sldLayoutId id="2147483812" r:id="rId36"/>
    <p:sldLayoutId id="2147483819" r:id="rId37"/>
    <p:sldLayoutId id="2147483834" r:id="rId38"/>
    <p:sldLayoutId id="2147483820" r:id="rId39"/>
    <p:sldLayoutId id="2147483832" r:id="rId40"/>
    <p:sldLayoutId id="2147483833" r:id="rId41"/>
    <p:sldLayoutId id="2147483821" r:id="rId42"/>
    <p:sldLayoutId id="2147483840" r:id="rId43"/>
    <p:sldLayoutId id="2147483841" r:id="rId44"/>
    <p:sldLayoutId id="2147483850" r:id="rId45"/>
    <p:sldLayoutId id="2147483863" r:id="rId46"/>
    <p:sldLayoutId id="2147483828" r:id="rId47"/>
    <p:sldLayoutId id="2147483826" r:id="rId48"/>
    <p:sldLayoutId id="2147483830" r:id="rId49"/>
    <p:sldLayoutId id="2147483827" r:id="rId50"/>
    <p:sldLayoutId id="2147483867" r:id="rId51"/>
    <p:sldLayoutId id="2147483869" r:id="rId52"/>
    <p:sldLayoutId id="2147483870" r:id="rId53"/>
    <p:sldLayoutId id="2147483871" r:id="rId54"/>
    <p:sldLayoutId id="2147483872" r:id="rId55"/>
    <p:sldLayoutId id="2147483873" r:id="rId56"/>
    <p:sldLayoutId id="2147483874" r:id="rId57"/>
    <p:sldLayoutId id="2147483875" r:id="rId58"/>
    <p:sldLayoutId id="2147483876" r:id="rId59"/>
    <p:sldLayoutId id="2147483877" r:id="rId60"/>
    <p:sldLayoutId id="2147483878" r:id="rId61"/>
    <p:sldLayoutId id="2147483879" r:id="rId62"/>
    <p:sldLayoutId id="2147483880" r:id="rId63"/>
    <p:sldLayoutId id="2147483881" r:id="rId64"/>
    <p:sldLayoutId id="2147483882" r:id="rId65"/>
    <p:sldLayoutId id="2147483883" r:id="rId66"/>
    <p:sldLayoutId id="2147483884" r:id="rId67"/>
    <p:sldLayoutId id="2147483885" r:id="rId68"/>
    <p:sldLayoutId id="2147483886" r:id="rId69"/>
    <p:sldLayoutId id="2147483887" r:id="rId70"/>
    <p:sldLayoutId id="2147483888" r:id="rId71"/>
    <p:sldLayoutId id="2147483889" r:id="rId72"/>
    <p:sldLayoutId id="2147483890" r:id="rId73"/>
    <p:sldLayoutId id="2147483891" r:id="rId74"/>
    <p:sldLayoutId id="2147483892" r:id="rId75"/>
    <p:sldLayoutId id="2147483893" r:id="rId76"/>
    <p:sldLayoutId id="2147483894" r:id="rId77"/>
    <p:sldLayoutId id="2147483895" r:id="rId78"/>
    <p:sldLayoutId id="2147483896" r:id="rId79"/>
    <p:sldLayoutId id="2147483897" r:id="rId80"/>
    <p:sldLayoutId id="2147483898" r:id="rId81"/>
    <p:sldLayoutId id="2147483899" r:id="rId82"/>
    <p:sldLayoutId id="2147483900" r:id="rId83"/>
    <p:sldLayoutId id="2147483901" r:id="rId84"/>
    <p:sldLayoutId id="2147483902" r:id="rId85"/>
    <p:sldLayoutId id="2147483903" r:id="rId86"/>
    <p:sldLayoutId id="2147483904" r:id="rId87"/>
    <p:sldLayoutId id="2147483905" r:id="rId88"/>
    <p:sldLayoutId id="2147483906" r:id="rId89"/>
    <p:sldLayoutId id="2147483907" r:id="rId90"/>
    <p:sldLayoutId id="2147483908" r:id="rId91"/>
    <p:sldLayoutId id="2147483909" r:id="rId92"/>
    <p:sldLayoutId id="2147483910" r:id="rId93"/>
    <p:sldLayoutId id="2147483911" r:id="rId94"/>
    <p:sldLayoutId id="2147483912" r:id="rId95"/>
    <p:sldLayoutId id="2147483913" r:id="rId96"/>
    <p:sldLayoutId id="2147483914" r:id="rId97"/>
    <p:sldLayoutId id="2147483915" r:id="rId98"/>
    <p:sldLayoutId id="2147483916" r:id="rId99"/>
    <p:sldLayoutId id="2147483917" r:id="rId100"/>
    <p:sldLayoutId id="2147483918" r:id="rId101"/>
    <p:sldLayoutId id="2147483919" r:id="rId102"/>
    <p:sldLayoutId id="2147483920" r:id="rId103"/>
    <p:sldLayoutId id="2147483921" r:id="rId104"/>
    <p:sldLayoutId id="2147483922" r:id="rId105"/>
    <p:sldLayoutId id="2147483923" r:id="rId106"/>
    <p:sldLayoutId id="2147483924" r:id="rId107"/>
    <p:sldLayoutId id="2147483925" r:id="rId108"/>
    <p:sldLayoutId id="2147483926" r:id="rId109"/>
    <p:sldLayoutId id="2147483927" r:id="rId110"/>
    <p:sldLayoutId id="2147483928" r:id="rId111"/>
    <p:sldLayoutId id="2147483929" r:id="rId112"/>
    <p:sldLayoutId id="2147483930" r:id="rId113"/>
    <p:sldLayoutId id="2147483931" r:id="rId114"/>
    <p:sldLayoutId id="2147483932" r:id="rId115"/>
    <p:sldLayoutId id="2147483933" r:id="rId116"/>
    <p:sldLayoutId id="2147483934" r:id="rId117"/>
    <p:sldLayoutId id="2147483935" r:id="rId118"/>
    <p:sldLayoutId id="2147483936" r:id="rId119"/>
    <p:sldLayoutId id="2147483937" r:id="rId120"/>
    <p:sldLayoutId id="2147483938" r:id="rId121"/>
    <p:sldLayoutId id="2147483939" r:id="rId122"/>
    <p:sldLayoutId id="2147483940" r:id="rId123"/>
    <p:sldLayoutId id="2147483941" r:id="rId124"/>
    <p:sldLayoutId id="2147483942" r:id="rId125"/>
    <p:sldLayoutId id="2147483943" r:id="rId126"/>
    <p:sldLayoutId id="2147483944" r:id="rId127"/>
    <p:sldLayoutId id="2147483945" r:id="rId128"/>
    <p:sldLayoutId id="2147483946" r:id="rId129"/>
    <p:sldLayoutId id="2147483947" r:id="rId130"/>
    <p:sldLayoutId id="2147483948" r:id="rId131"/>
    <p:sldLayoutId id="2147483949" r:id="rId132"/>
    <p:sldLayoutId id="2147483950" r:id="rId133"/>
    <p:sldLayoutId id="2147483951" r:id="rId134"/>
    <p:sldLayoutId id="2147483952" r:id="rId135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sz="5400" kern="1200" spc="15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角三角形 1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直角三角形 8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90" r:id="rId4"/>
    <p:sldLayoutId id="2147483745" r:id="rId5"/>
    <p:sldLayoutId id="2147483727" r:id="rId6"/>
    <p:sldLayoutId id="2147483746" r:id="rId7"/>
    <p:sldLayoutId id="2147483824" r:id="rId8"/>
    <p:sldLayoutId id="2147483747" r:id="rId9"/>
    <p:sldLayoutId id="2147483728" r:id="rId10"/>
    <p:sldLayoutId id="2147483729" r:id="rId11"/>
    <p:sldLayoutId id="2147483749" r:id="rId12"/>
    <p:sldLayoutId id="2147483754" r:id="rId13"/>
    <p:sldLayoutId id="2147483756" r:id="rId14"/>
    <p:sldLayoutId id="2147483757" r:id="rId15"/>
    <p:sldLayoutId id="2147483759" r:id="rId16"/>
    <p:sldLayoutId id="2147483761" r:id="rId17"/>
    <p:sldLayoutId id="2147483837" r:id="rId18"/>
    <p:sldLayoutId id="2147483762" r:id="rId19"/>
    <p:sldLayoutId id="2147483764" r:id="rId20"/>
    <p:sldLayoutId id="2147483773" r:id="rId21"/>
    <p:sldLayoutId id="2147483777" r:id="rId22"/>
    <p:sldLayoutId id="2147483775" r:id="rId23"/>
    <p:sldLayoutId id="2147483767" r:id="rId24"/>
    <p:sldLayoutId id="2147483763" r:id="rId25"/>
    <p:sldLayoutId id="2147483769" r:id="rId26"/>
    <p:sldLayoutId id="2147483816" r:id="rId27"/>
    <p:sldLayoutId id="2147483843" r:id="rId28"/>
    <p:sldLayoutId id="2147483770" r:id="rId29"/>
    <p:sldLayoutId id="2147483771" r:id="rId30"/>
    <p:sldLayoutId id="2147483774" r:id="rId31"/>
    <p:sldLayoutId id="2147483772" r:id="rId32"/>
    <p:sldLayoutId id="2147483779" r:id="rId33"/>
    <p:sldLayoutId id="2147483796" r:id="rId34"/>
    <p:sldLayoutId id="2147483797" r:id="rId35"/>
    <p:sldLayoutId id="2147483813" r:id="rId36"/>
    <p:sldLayoutId id="2147483794" r:id="rId37"/>
    <p:sldLayoutId id="2147483768" r:id="rId38"/>
    <p:sldLayoutId id="2147483795" r:id="rId39"/>
    <p:sldLayoutId id="2147483836" r:id="rId40"/>
    <p:sldLayoutId id="2147483803" r:id="rId41"/>
    <p:sldLayoutId id="2147483798" r:id="rId42"/>
    <p:sldLayoutId id="2147483814" r:id="rId43"/>
    <p:sldLayoutId id="2147483815" r:id="rId44"/>
    <p:sldLayoutId id="2147483825" r:id="rId45"/>
    <p:sldLayoutId id="2147483818" r:id="rId46"/>
    <p:sldLayoutId id="2147483835" r:id="rId47"/>
    <p:sldLayoutId id="2147483849" r:id="rId48"/>
    <p:sldLayoutId id="2147483839" r:id="rId49"/>
    <p:sldLayoutId id="2147483838" r:id="rId50"/>
    <p:sldLayoutId id="2147483865" r:id="rId51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sz="6000" kern="1200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db.moe.edu.tw/Pages/download.aspx" TargetMode="External"/><Relationship Id="rId1" Type="http://schemas.openxmlformats.org/officeDocument/2006/relationships/slideLayout" Target="../slideLayouts/slideLayout1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zh-TW" altLang="en-US" dirty="0"/>
              <a:t>系統操作說明</a:t>
            </a:r>
            <a:endParaRPr kumimoji="1" lang="ja-JP" altLang="en-US" dirty="0"/>
          </a:p>
        </p:txBody>
      </p:sp>
      <p:sp>
        <p:nvSpPr>
          <p:cNvPr id="12" name="サブタイトル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/>
              <a:t>大學校院校務資料庫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016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E74BECC-EF97-44E4-8D68-78F25E77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22AE24-35CA-473E-9CDB-2B9D0AB86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272E8C-6137-468C-B808-69A20D1DC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93552DF-43B4-430C-A26A-35E381493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1AEFA1-356C-478C-B961-22DEDBDC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4" y="1903140"/>
            <a:ext cx="8568952" cy="7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83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4">
            <a:extLst>
              <a:ext uri="{FF2B5EF4-FFF2-40B4-BE49-F238E27FC236}">
                <a16:creationId xmlns:a16="http://schemas.microsoft.com/office/drawing/2014/main" id="{696CC0DC-B3EC-4058-836D-74F9F677C66C}"/>
              </a:ext>
            </a:extLst>
          </p:cNvPr>
          <p:cNvSpPr txBox="1">
            <a:spLocks/>
          </p:cNvSpPr>
          <p:nvPr/>
        </p:nvSpPr>
        <p:spPr>
          <a:xfrm>
            <a:off x="4777721" y="2398195"/>
            <a:ext cx="8010890" cy="1237638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7200" dirty="0">
                <a:solidFill>
                  <a:srgbClr val="10B0C0"/>
                </a:solidFill>
              </a:rPr>
              <a:t>聯絡我們</a:t>
            </a:r>
            <a:endParaRPr kumimoji="1" lang="ja-JP" altLang="en-US" sz="7200" dirty="0">
              <a:solidFill>
                <a:srgbClr val="10B0C0"/>
              </a:solidFill>
            </a:endParaRPr>
          </a:p>
        </p:txBody>
      </p:sp>
      <p:pic>
        <p:nvPicPr>
          <p:cNvPr id="15" name="図プレースホルダー 20">
            <a:extLst>
              <a:ext uri="{FF2B5EF4-FFF2-40B4-BE49-F238E27FC236}">
                <a16:creationId xmlns:a16="http://schemas.microsoft.com/office/drawing/2014/main" id="{E1CB9C2D-B80C-4004-854F-EE8C05C61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4777328" y="7680793"/>
            <a:ext cx="720080" cy="719023"/>
          </a:xfrm>
          <a:prstGeom prst="rect">
            <a:avLst/>
          </a:prstGeom>
        </p:spPr>
      </p:pic>
      <p:sp>
        <p:nvSpPr>
          <p:cNvPr id="16" name="テキスト プレースホルダー 11">
            <a:extLst>
              <a:ext uri="{FF2B5EF4-FFF2-40B4-BE49-F238E27FC236}">
                <a16:creationId xmlns:a16="http://schemas.microsoft.com/office/drawing/2014/main" id="{0108A5AF-E733-4AB2-9A53-A5FCCDA4ED6B}"/>
              </a:ext>
            </a:extLst>
          </p:cNvPr>
          <p:cNvSpPr txBox="1">
            <a:spLocks/>
          </p:cNvSpPr>
          <p:nvPr/>
        </p:nvSpPr>
        <p:spPr>
          <a:xfrm>
            <a:off x="5497800" y="7843800"/>
            <a:ext cx="3465385" cy="720080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/>
              <a:t>hedb@yuntech.edu.tw</a:t>
            </a:r>
            <a:endParaRPr kumimoji="1" lang="ja-JP" altLang="en-US" dirty="0"/>
          </a:p>
        </p:txBody>
      </p:sp>
      <p:sp>
        <p:nvSpPr>
          <p:cNvPr id="17" name="文字版面配置區 7">
            <a:extLst>
              <a:ext uri="{FF2B5EF4-FFF2-40B4-BE49-F238E27FC236}">
                <a16:creationId xmlns:a16="http://schemas.microsoft.com/office/drawing/2014/main" id="{F0C2DA85-3F96-4872-9B4E-A44CA926AC16}"/>
              </a:ext>
            </a:extLst>
          </p:cNvPr>
          <p:cNvSpPr txBox="1">
            <a:spLocks/>
          </p:cNvSpPr>
          <p:nvPr/>
        </p:nvSpPr>
        <p:spPr>
          <a:xfrm>
            <a:off x="5497801" y="6494474"/>
            <a:ext cx="3465385" cy="720080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05-534-2601</a:t>
            </a:r>
          </a:p>
          <a:p>
            <a:r>
              <a:rPr lang="zh-TW" altLang="en-US" dirty="0"/>
              <a:t>分機</a:t>
            </a:r>
            <a:r>
              <a:rPr lang="en-US" altLang="zh-TW" dirty="0"/>
              <a:t>5377</a:t>
            </a:r>
            <a:r>
              <a:rPr lang="zh-TW" altLang="en-US" dirty="0"/>
              <a:t>或</a:t>
            </a:r>
            <a:r>
              <a:rPr lang="en-US" altLang="zh-TW" dirty="0"/>
              <a:t>5378</a:t>
            </a:r>
            <a:endParaRPr lang="zh-TW" altLang="en-US" dirty="0"/>
          </a:p>
        </p:txBody>
      </p:sp>
      <p:pic>
        <p:nvPicPr>
          <p:cNvPr id="18" name="図プレースホルダー 21">
            <a:extLst>
              <a:ext uri="{FF2B5EF4-FFF2-40B4-BE49-F238E27FC236}">
                <a16:creationId xmlns:a16="http://schemas.microsoft.com/office/drawing/2014/main" id="{49010C8C-7815-4D69-81B0-E97BFC42F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b="397"/>
          <a:stretch>
            <a:fillRect/>
          </a:stretch>
        </p:blipFill>
        <p:spPr>
          <a:xfrm>
            <a:off x="4777183" y="6493830"/>
            <a:ext cx="720725" cy="719138"/>
          </a:xfrm>
          <a:prstGeom prst="rect">
            <a:avLst/>
          </a:prstGeom>
        </p:spPr>
      </p:pic>
      <p:sp>
        <p:nvSpPr>
          <p:cNvPr id="19" name="文字版面配置區 25">
            <a:extLst>
              <a:ext uri="{FF2B5EF4-FFF2-40B4-BE49-F238E27FC236}">
                <a16:creationId xmlns:a16="http://schemas.microsoft.com/office/drawing/2014/main" id="{0E02778D-7129-4ECA-B31D-11B4BCC0A912}"/>
              </a:ext>
            </a:extLst>
          </p:cNvPr>
          <p:cNvSpPr txBox="1">
            <a:spLocks/>
          </p:cNvSpPr>
          <p:nvPr/>
        </p:nvSpPr>
        <p:spPr>
          <a:xfrm>
            <a:off x="9818280" y="7843799"/>
            <a:ext cx="3465385" cy="720080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hedb2@yuntech.edu.tw</a:t>
            </a:r>
            <a:endParaRPr lang="zh-TW" altLang="en-US" dirty="0"/>
          </a:p>
        </p:txBody>
      </p:sp>
      <p:pic>
        <p:nvPicPr>
          <p:cNvPr id="20" name="図プレースホルダー 21">
            <a:extLst>
              <a:ext uri="{FF2B5EF4-FFF2-40B4-BE49-F238E27FC236}">
                <a16:creationId xmlns:a16="http://schemas.microsoft.com/office/drawing/2014/main" id="{6F362317-22DB-419A-9F6D-4DED52E7E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" b="287"/>
          <a:stretch>
            <a:fillRect/>
          </a:stretch>
        </p:blipFill>
        <p:spPr>
          <a:xfrm>
            <a:off x="9098358" y="6493830"/>
            <a:ext cx="719137" cy="719138"/>
          </a:xfrm>
          <a:prstGeom prst="rect">
            <a:avLst/>
          </a:prstGeom>
        </p:spPr>
      </p:pic>
      <p:pic>
        <p:nvPicPr>
          <p:cNvPr id="21" name="図プレースホルダー 20">
            <a:extLst>
              <a:ext uri="{FF2B5EF4-FFF2-40B4-BE49-F238E27FC236}">
                <a16:creationId xmlns:a16="http://schemas.microsoft.com/office/drawing/2014/main" id="{A5ACC7A1-CEB5-44B4-A44D-F65573200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" b="287"/>
          <a:stretch>
            <a:fillRect/>
          </a:stretch>
        </p:blipFill>
        <p:spPr>
          <a:xfrm>
            <a:off x="9098357" y="7655684"/>
            <a:ext cx="719137" cy="719138"/>
          </a:xfrm>
          <a:prstGeom prst="rect">
            <a:avLst/>
          </a:prstGeom>
        </p:spPr>
      </p:pic>
      <p:sp>
        <p:nvSpPr>
          <p:cNvPr id="22" name="文字版面配置區 7">
            <a:extLst>
              <a:ext uri="{FF2B5EF4-FFF2-40B4-BE49-F238E27FC236}">
                <a16:creationId xmlns:a16="http://schemas.microsoft.com/office/drawing/2014/main" id="{5708133A-8704-4711-BB61-ACA4B6960C4B}"/>
              </a:ext>
            </a:extLst>
          </p:cNvPr>
          <p:cNvSpPr txBox="1">
            <a:spLocks/>
          </p:cNvSpPr>
          <p:nvPr/>
        </p:nvSpPr>
        <p:spPr>
          <a:xfrm>
            <a:off x="9817495" y="6493830"/>
            <a:ext cx="3465513" cy="720725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05-534-2601</a:t>
            </a:r>
          </a:p>
          <a:p>
            <a:r>
              <a:rPr lang="zh-TW" altLang="en-US" dirty="0"/>
              <a:t>分機</a:t>
            </a:r>
            <a:r>
              <a:rPr lang="en-US" altLang="zh-TW" dirty="0"/>
              <a:t>5379</a:t>
            </a:r>
            <a:r>
              <a:rPr lang="zh-TW" altLang="en-US" dirty="0"/>
              <a:t>或</a:t>
            </a:r>
            <a:r>
              <a:rPr lang="en-US" altLang="zh-TW" dirty="0"/>
              <a:t>5380</a:t>
            </a:r>
            <a:endParaRPr lang="zh-TW" altLang="en-US" dirty="0"/>
          </a:p>
        </p:txBody>
      </p:sp>
      <p:sp>
        <p:nvSpPr>
          <p:cNvPr id="23" name="文字版面配置區 33">
            <a:extLst>
              <a:ext uri="{FF2B5EF4-FFF2-40B4-BE49-F238E27FC236}">
                <a16:creationId xmlns:a16="http://schemas.microsoft.com/office/drawing/2014/main" id="{D4CCD64F-101E-4D7B-893B-441055562E46}"/>
              </a:ext>
            </a:extLst>
          </p:cNvPr>
          <p:cNvSpPr txBox="1">
            <a:spLocks/>
          </p:cNvSpPr>
          <p:nvPr/>
        </p:nvSpPr>
        <p:spPr>
          <a:xfrm>
            <a:off x="4865138" y="4970204"/>
            <a:ext cx="1429032" cy="1080120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solidFill>
                  <a:schemeClr val="tx2"/>
                </a:solidFill>
              </a:rPr>
              <a:t>行政</a:t>
            </a:r>
          </a:p>
        </p:txBody>
      </p:sp>
      <p:sp>
        <p:nvSpPr>
          <p:cNvPr id="24" name="文字版面配置區 33">
            <a:extLst>
              <a:ext uri="{FF2B5EF4-FFF2-40B4-BE49-F238E27FC236}">
                <a16:creationId xmlns:a16="http://schemas.microsoft.com/office/drawing/2014/main" id="{E72F1D45-E0A0-45BE-9E5A-3CDF3931B59D}"/>
              </a:ext>
            </a:extLst>
          </p:cNvPr>
          <p:cNvSpPr txBox="1">
            <a:spLocks/>
          </p:cNvSpPr>
          <p:nvPr/>
        </p:nvSpPr>
        <p:spPr>
          <a:xfrm>
            <a:off x="8968144" y="4651575"/>
            <a:ext cx="142903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solidFill>
                  <a:schemeClr val="tx2"/>
                </a:solidFill>
              </a:rPr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738265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THANK YOU!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感謝您的參與</a:t>
            </a:r>
            <a:r>
              <a:rPr kumimoji="1" lang="en-US" altLang="zh-TW" dirty="0"/>
              <a:t>!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zh-TW" altLang="en-US" dirty="0"/>
              <a:t>大學校院校務資料庫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285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C6455BA-C2EF-4CA4-BE77-E18E428B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登入失敗次數過多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BD929D9-47E1-4674-9FB9-9D6EC5FD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FA21C7-A306-4F45-AAD9-FB179EA95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AC36A8B-297A-46C6-96F1-A4D97C50E2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93BDE3-2B21-4B90-AC37-A3CE310D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054" y="6336622"/>
            <a:ext cx="9631790" cy="2736304"/>
          </a:xfrm>
          <a:prstGeom prst="rect">
            <a:avLst/>
          </a:prstGeom>
        </p:spPr>
      </p:pic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0E60B824-4FE8-4B3F-9A51-754A0C2A195D}"/>
              </a:ext>
            </a:extLst>
          </p:cNvPr>
          <p:cNvSpPr/>
          <p:nvPr/>
        </p:nvSpPr>
        <p:spPr>
          <a:xfrm>
            <a:off x="14183766" y="4482810"/>
            <a:ext cx="151216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0B4A7E-C264-4285-8267-69B42F640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716" y="2065276"/>
            <a:ext cx="7020780" cy="40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2B1A0E0-B901-4145-BE72-ADB4F08A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35" y="2443200"/>
            <a:ext cx="14013984" cy="4381697"/>
          </a:xfrm>
          <a:prstGeom prst="rect">
            <a:avLst/>
          </a:prstGeom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0BCE19E1-8994-4A91-A5A4-BFF13C3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B1E11E-6365-4B03-B633-C852543A0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D6C596-E2B8-4DA6-B5E9-02996A8D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4B1AD42-7ED0-4389-B451-721FFC724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F2BF924-EC3F-4F31-AD6B-92D415BA9205}"/>
              </a:ext>
            </a:extLst>
          </p:cNvPr>
          <p:cNvSpPr/>
          <p:nvPr/>
        </p:nvSpPr>
        <p:spPr>
          <a:xfrm>
            <a:off x="9863286" y="6043600"/>
            <a:ext cx="2430269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CFFC9CF-21DB-4D43-A6B2-809B1C51A102}"/>
              </a:ext>
            </a:extLst>
          </p:cNvPr>
          <p:cNvSpPr/>
          <p:nvPr/>
        </p:nvSpPr>
        <p:spPr>
          <a:xfrm>
            <a:off x="7838061" y="4828465"/>
            <a:ext cx="2160240" cy="936104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265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F11CB47-CD63-4AA4-899C-F2327AEE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8ED7F5-A8BC-4B09-9C9A-C2B7957AE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0C85DA-DC66-4875-A69E-474912A1B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FC7DAC-325E-4565-8A8B-7B288F769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EA57493-890A-4725-A48E-932278A2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57" y="2120623"/>
            <a:ext cx="7172449" cy="69833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243AF69-B140-402C-BD34-689E5CD8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898" y="4599501"/>
            <a:ext cx="7037514" cy="2306162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AA76C42-6FD5-4492-BB86-F52BC1E36822}"/>
              </a:ext>
            </a:extLst>
          </p:cNvPr>
          <p:cNvSpPr/>
          <p:nvPr/>
        </p:nvSpPr>
        <p:spPr>
          <a:xfrm>
            <a:off x="9395234" y="5143500"/>
            <a:ext cx="1179636" cy="10516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05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A89EC07-F0D8-42CE-A37F-C6CD257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CDEF39-0B20-41AA-BAAE-6EE82F6C0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DF64F0-99B3-448B-97FF-9C3977F2E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0D8EDEE-1DFB-4ADA-A374-11FCEAA3A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66CA1D8-EB3D-4FF5-B2B8-89623C60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90" y="2623220"/>
            <a:ext cx="1248006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6ADE448-B550-4B79-9032-440B5ED1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B88E14-7EAB-42CD-9354-84BA7E652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F6AB4E-D62F-4F1E-AC27-A6DE1CC16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D7ED6838-C8DD-456B-88B8-B8E8A16F6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4A3DBB-E0DB-40EB-A93B-F31FDB97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1886811"/>
            <a:ext cx="8784976" cy="78689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1B812E-5108-4DF3-B9BE-C3B9D71C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542" y="4192686"/>
            <a:ext cx="6021822" cy="190162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E70654-736F-482C-86AC-EA6C7CCD1B90}"/>
              </a:ext>
            </a:extLst>
          </p:cNvPr>
          <p:cNvSpPr/>
          <p:nvPr/>
        </p:nvSpPr>
        <p:spPr>
          <a:xfrm>
            <a:off x="10367342" y="4381119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圖說文字: 向上箭號 4">
            <a:extLst>
              <a:ext uri="{FF2B5EF4-FFF2-40B4-BE49-F238E27FC236}">
                <a16:creationId xmlns:a16="http://schemas.microsoft.com/office/drawing/2014/main" id="{836FB366-0DBC-4145-AE01-7FF148A7CBFD}"/>
              </a:ext>
            </a:extLst>
          </p:cNvPr>
          <p:cNvSpPr/>
          <p:nvPr/>
        </p:nvSpPr>
        <p:spPr>
          <a:xfrm>
            <a:off x="4642706" y="6628665"/>
            <a:ext cx="4500500" cy="1951544"/>
          </a:xfrm>
          <a:prstGeom prst="upArrowCallou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密碼不可與前三代相同</a:t>
            </a:r>
          </a:p>
        </p:txBody>
      </p:sp>
    </p:spTree>
    <p:extLst>
      <p:ext uri="{BB962C8B-B14F-4D97-AF65-F5344CB8AC3E}">
        <p14:creationId xmlns:p14="http://schemas.microsoft.com/office/powerpoint/2010/main" val="380319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zh-TW" altLang="en-US" dirty="0"/>
              <a:t>教</a:t>
            </a:r>
            <a:r>
              <a:rPr kumimoji="1" lang="en-US" altLang="zh-TW" dirty="0"/>
              <a:t>1.</a:t>
            </a:r>
            <a:r>
              <a:rPr kumimoji="1" lang="zh-TW" altLang="en-US" dirty="0"/>
              <a:t>教師兼任行政多項職務，請以逗點區隔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因應職</a:t>
            </a:r>
            <a:r>
              <a:rPr kumimoji="1" lang="en-US" altLang="zh-TW" dirty="0"/>
              <a:t>2-2</a:t>
            </a:r>
            <a:r>
              <a:rPr kumimoji="1" lang="zh-TW" altLang="en-US" dirty="0"/>
              <a:t>，系統自動匯出須採統一格式，若教師兼任多項行政職務，請統一以逗點區隔，請勿以「兼」或其他符號做區隔，造成系統無法判別。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休學生休學過程轉系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前期已休學</a:t>
            </a:r>
            <a:r>
              <a:rPr lang="zh-TW" altLang="en-US" dirty="0"/>
              <a:t>：於原系所填報「復學」、於新系所填報「休學」</a:t>
            </a:r>
            <a:endParaRPr lang="en-US" altLang="zh-TW" dirty="0"/>
          </a:p>
          <a:p>
            <a:r>
              <a:rPr lang="zh-TW" altLang="en-US" dirty="0">
                <a:solidFill>
                  <a:srgbClr val="00B0F0">
                    <a:alpha val="90000"/>
                  </a:srgbClr>
                </a:solidFill>
              </a:rPr>
              <a:t>前期未休學</a:t>
            </a:r>
            <a:r>
              <a:rPr lang="zh-TW" altLang="en-US" dirty="0"/>
              <a:t>：於新系所填報「休學」</a:t>
            </a: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8A827AE9-3DD5-4033-9BA1-9E5CDD31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3534BC-1F37-4587-B3A1-1226F6F07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F4839C-8606-4386-924A-30D19A6F3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0A181133-CBD1-4557-888B-32051CC81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日期統一為西元年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3774BF01-A78C-48ED-A15B-E1B1B8DB55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教</a:t>
            </a:r>
            <a:r>
              <a:rPr lang="en-US" altLang="zh-TW" dirty="0"/>
              <a:t>1</a:t>
            </a:r>
            <a:r>
              <a:rPr lang="zh-TW" altLang="en-US" dirty="0"/>
              <a:t>出生年，請學校填入教師出生之「民國年」，由系統自動轉換為西元年</a:t>
            </a:r>
          </a:p>
        </p:txBody>
      </p:sp>
    </p:spTree>
    <p:extLst>
      <p:ext uri="{BB962C8B-B14F-4D97-AF65-F5344CB8AC3E}">
        <p14:creationId xmlns:p14="http://schemas.microsoft.com/office/powerpoint/2010/main" val="1230623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AF5459-C322-4A4E-8AD8-45ED9148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3EF028-34BC-49D1-9D6C-F29B3EE0D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29C5B9-DECB-42DF-907A-17DD54111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868D751B-6DC1-40B7-95B3-582E1828C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4B726160-CAEC-4A4D-9D26-9A38ADEB1C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6322" y="2839244"/>
            <a:ext cx="16061728" cy="5616624"/>
          </a:xfrm>
        </p:spPr>
        <p:txBody>
          <a:bodyPr/>
          <a:lstStyle/>
          <a:p>
            <a:r>
              <a:rPr lang="zh-TW" altLang="en-US" sz="4000" dirty="0"/>
              <a:t>系統表冊自動檢核功能，僅為協助學校找出可能出錯的工具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若系統未檢核出問題，不代表資料完全正確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資料的正確性，仍須由學校填表人員以實際資料核對</a:t>
            </a:r>
          </a:p>
        </p:txBody>
      </p:sp>
    </p:spTree>
    <p:extLst>
      <p:ext uri="{BB962C8B-B14F-4D97-AF65-F5344CB8AC3E}">
        <p14:creationId xmlns:p14="http://schemas.microsoft.com/office/powerpoint/2010/main" val="326802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基本資料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920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簡報大綱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sz="4000" dirty="0"/>
              <a:t>1</a:t>
            </a:r>
            <a:endParaRPr kumimoji="1" lang="ja-JP" altLang="en-US" sz="40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2"/>
          </p:nvPr>
        </p:nvSpPr>
        <p:spPr>
          <a:xfrm>
            <a:off x="2887511" y="2878185"/>
            <a:ext cx="5625625" cy="720080"/>
          </a:xfrm>
        </p:spPr>
        <p:txBody>
          <a:bodyPr/>
          <a:lstStyle/>
          <a:p>
            <a:r>
              <a:rPr kumimoji="1" lang="zh-TW" altLang="en-US" sz="4800" dirty="0"/>
              <a:t>資安更新</a:t>
            </a:r>
            <a:endParaRPr kumimoji="1" lang="ja-JP" altLang="en-US" sz="48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25"/>
          </p:nvPr>
        </p:nvSpPr>
        <p:spPr>
          <a:xfrm>
            <a:off x="2887511" y="5332524"/>
            <a:ext cx="5625625" cy="720080"/>
          </a:xfrm>
        </p:spPr>
        <p:txBody>
          <a:bodyPr/>
          <a:lstStyle/>
          <a:p>
            <a:r>
              <a:rPr kumimoji="1" lang="ja-JP" altLang="en-US" sz="4800" dirty="0"/>
              <a:t>資料填報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/>
          </p:nvPr>
        </p:nvSpPr>
        <p:spPr>
          <a:xfrm>
            <a:off x="2887511" y="7783730"/>
            <a:ext cx="5625625" cy="720080"/>
          </a:xfrm>
        </p:spPr>
        <p:txBody>
          <a:bodyPr/>
          <a:lstStyle/>
          <a:p>
            <a:r>
              <a:rPr kumimoji="1" lang="zh-TW" altLang="en-US" sz="4800" dirty="0"/>
              <a:t>修正申請</a:t>
            </a:r>
            <a:endParaRPr kumimoji="1" lang="ja-JP" altLang="en-US" sz="48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31"/>
          </p:nvPr>
        </p:nvSpPr>
        <p:spPr>
          <a:xfrm>
            <a:off x="11438461" y="2878185"/>
            <a:ext cx="5625625" cy="720080"/>
          </a:xfrm>
        </p:spPr>
        <p:txBody>
          <a:bodyPr/>
          <a:lstStyle/>
          <a:p>
            <a:r>
              <a:rPr kumimoji="1" lang="ja-JP" altLang="en-US" sz="4800" dirty="0"/>
              <a:t>基本資料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4"/>
          </p:nvPr>
        </p:nvSpPr>
        <p:spPr>
          <a:xfrm>
            <a:off x="11438461" y="5332524"/>
            <a:ext cx="5625625" cy="720080"/>
          </a:xfrm>
        </p:spPr>
        <p:txBody>
          <a:bodyPr/>
          <a:lstStyle/>
          <a:p>
            <a:r>
              <a:rPr kumimoji="1" lang="zh-TW" altLang="en-US" sz="4800" dirty="0"/>
              <a:t>資料檢核</a:t>
            </a:r>
            <a:endParaRPr kumimoji="1" lang="ja-JP" altLang="en-US" sz="48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7"/>
          </p:nvPr>
        </p:nvSpPr>
        <p:spPr>
          <a:xfrm>
            <a:off x="11438461" y="7783730"/>
            <a:ext cx="5625625" cy="720080"/>
          </a:xfrm>
        </p:spPr>
        <p:txBody>
          <a:bodyPr/>
          <a:lstStyle/>
          <a:p>
            <a:r>
              <a:rPr kumimoji="1" lang="zh-TW" altLang="en-US" sz="4800" dirty="0"/>
              <a:t>帳號管理</a:t>
            </a:r>
            <a:endParaRPr kumimoji="1" lang="ja-JP" altLang="en-US" sz="4800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5EF39A97-56D2-460F-94AF-F28B153CDD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zh-TW" sz="3600" dirty="0"/>
              <a:t>2</a:t>
            </a:r>
            <a:endParaRPr lang="zh-TW" altLang="en-US" sz="3600" dirty="0"/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5972809D-4354-4329-AE94-5FAFC2623E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zh-TW" sz="3600" dirty="0"/>
              <a:t>3</a:t>
            </a:r>
            <a:endParaRPr lang="zh-TW" altLang="en-US" sz="3600" dirty="0"/>
          </a:p>
        </p:txBody>
      </p:sp>
      <p:sp>
        <p:nvSpPr>
          <p:cNvPr id="40" name="文字版面配置區 39">
            <a:extLst>
              <a:ext uri="{FF2B5EF4-FFF2-40B4-BE49-F238E27FC236}">
                <a16:creationId xmlns:a16="http://schemas.microsoft.com/office/drawing/2014/main" id="{7BDCFE9B-E7AF-4E87-B13B-338787D63C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zh-TW" sz="3600" dirty="0"/>
              <a:t>4</a:t>
            </a:r>
            <a:endParaRPr lang="zh-TW" altLang="en-US" sz="3600" dirty="0"/>
          </a:p>
        </p:txBody>
      </p:sp>
      <p:sp>
        <p:nvSpPr>
          <p:cNvPr id="42" name="文字版面配置區 41">
            <a:extLst>
              <a:ext uri="{FF2B5EF4-FFF2-40B4-BE49-F238E27FC236}">
                <a16:creationId xmlns:a16="http://schemas.microsoft.com/office/drawing/2014/main" id="{7668460E-F39B-40FA-BBA1-352C83E724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altLang="zh-TW" sz="3600" dirty="0"/>
              <a:t>6</a:t>
            </a:r>
            <a:endParaRPr lang="zh-TW" altLang="en-US" sz="3600" dirty="0"/>
          </a:p>
        </p:txBody>
      </p:sp>
      <p:sp>
        <p:nvSpPr>
          <p:cNvPr id="44" name="文字版面配置區 43">
            <a:extLst>
              <a:ext uri="{FF2B5EF4-FFF2-40B4-BE49-F238E27FC236}">
                <a16:creationId xmlns:a16="http://schemas.microsoft.com/office/drawing/2014/main" id="{2A0448B0-034E-4BEB-A190-232F36F086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zh-TW" sz="3600" dirty="0"/>
              <a:t>5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0740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基本資料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sz="4000" dirty="0"/>
              <a:t>1</a:t>
            </a:r>
            <a:endParaRPr kumimoji="1" lang="ja-JP" altLang="en-US" sz="40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ACDB1820-B5CA-4709-8E65-61DE94B847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 altLang="en-US" sz="2800" dirty="0"/>
              <a:t>由總量提供資料匯入</a:t>
            </a:r>
          </a:p>
          <a:p>
            <a:endParaRPr lang="zh-TW" altLang="en-US" sz="28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zh-TW" altLang="en-US" sz="3600" dirty="0"/>
              <a:t>一般系所</a:t>
            </a:r>
            <a:endParaRPr kumimoji="1" lang="ja-JP" altLang="en-US" sz="3600" dirty="0"/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5972809D-4354-4329-AE94-5FAFC2623E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zh-TW" sz="3600" dirty="0"/>
              <a:t>3</a:t>
            </a:r>
            <a:endParaRPr lang="zh-TW" altLang="en-US" sz="3600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A4B55850-FBCA-4694-9D06-54B3032F16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zh-TW" altLang="en-US" sz="2800" dirty="0"/>
              <a:t>由招生科提供資料匯入</a:t>
            </a:r>
            <a:endParaRPr kumimoji="1" lang="ja-JP" altLang="en-US" sz="2800" dirty="0"/>
          </a:p>
          <a:p>
            <a:endParaRPr lang="zh-TW" altLang="en-US" sz="28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TW" altLang="en-US" sz="3600" dirty="0"/>
              <a:t>產碩專班</a:t>
            </a:r>
            <a:endParaRPr lang="ja-JP" altLang="en-US" sz="3600" dirty="0"/>
          </a:p>
        </p:txBody>
      </p:sp>
      <p:sp>
        <p:nvSpPr>
          <p:cNvPr id="44" name="文字版面配置區 43">
            <a:extLst>
              <a:ext uri="{FF2B5EF4-FFF2-40B4-BE49-F238E27FC236}">
                <a16:creationId xmlns:a16="http://schemas.microsoft.com/office/drawing/2014/main" id="{2A0448B0-034E-4BEB-A190-232F36F086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zh-TW" sz="3600" dirty="0"/>
              <a:t>5</a:t>
            </a:r>
            <a:endParaRPr lang="zh-TW" altLang="en-US" sz="3600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5DFF653-50C5-416C-86CF-3E4C3D7F8BF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zh-TW" altLang="en-US" sz="2800" dirty="0"/>
              <a:t>由招生科提供資料匯入</a:t>
            </a:r>
            <a:endParaRPr lang="ja-JP" altLang="en-US" sz="2800" dirty="0"/>
          </a:p>
          <a:p>
            <a:endParaRPr lang="zh-TW" altLang="en-US" sz="28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zh-TW" altLang="en-US" sz="3600" dirty="0"/>
              <a:t>原住民專班</a:t>
            </a:r>
            <a:endParaRPr kumimoji="1" lang="ja-JP" altLang="en-US" sz="3600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5EF39A97-56D2-460F-94AF-F28B153CDD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zh-TW" sz="3600" dirty="0"/>
              <a:t>2</a:t>
            </a:r>
            <a:endParaRPr lang="zh-TW" altLang="en-US" sz="3600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4944F424-DCA2-4C97-B633-265144ED35D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zh-TW" altLang="en-US" sz="2800" dirty="0"/>
              <a:t>由招生科提供資料匯入</a:t>
            </a:r>
            <a:endParaRPr lang="ja-JP" altLang="en-US" sz="28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ja-JP" altLang="en-US" sz="3600" dirty="0"/>
              <a:t>境外專班</a:t>
            </a:r>
          </a:p>
        </p:txBody>
      </p:sp>
      <p:sp>
        <p:nvSpPr>
          <p:cNvPr id="40" name="文字版面配置區 39">
            <a:extLst>
              <a:ext uri="{FF2B5EF4-FFF2-40B4-BE49-F238E27FC236}">
                <a16:creationId xmlns:a16="http://schemas.microsoft.com/office/drawing/2014/main" id="{7BDCFE9B-E7AF-4E87-B13B-338787D63C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zh-TW" sz="3600" dirty="0"/>
              <a:t>4</a:t>
            </a:r>
            <a:endParaRPr lang="zh-TW" altLang="en-US" sz="3600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1BFFE135-3492-4A1A-9955-B5FCE7F4360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zh-TW" altLang="en-US" sz="2800" dirty="0"/>
              <a:t>由招生科與國防部提供資料匯入</a:t>
            </a:r>
            <a:endParaRPr lang="ja-JP" altLang="en-US" sz="2800" dirty="0"/>
          </a:p>
          <a:p>
            <a:endParaRPr lang="zh-TW" altLang="en-US" sz="2800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zh-TW" altLang="en-US" sz="3600" dirty="0"/>
              <a:t>營區專班</a:t>
            </a:r>
            <a:endParaRPr kumimoji="1" lang="ja-JP" altLang="en-US" sz="3600" dirty="0"/>
          </a:p>
        </p:txBody>
      </p:sp>
      <p:sp>
        <p:nvSpPr>
          <p:cNvPr id="42" name="文字版面配置區 41">
            <a:extLst>
              <a:ext uri="{FF2B5EF4-FFF2-40B4-BE49-F238E27FC236}">
                <a16:creationId xmlns:a16="http://schemas.microsoft.com/office/drawing/2014/main" id="{7668460E-F39B-40FA-BBA1-352C83E724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altLang="zh-TW" sz="3600" dirty="0"/>
              <a:t>6</a:t>
            </a:r>
            <a:endParaRPr lang="zh-TW" altLang="en-US" sz="3600" dirty="0"/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1C0FA3E7-87BB-49D2-BEF2-7A54626143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zh-TW" altLang="en-US" sz="2800" dirty="0"/>
              <a:t>由招生科提供資料匯入</a:t>
            </a:r>
            <a:endParaRPr lang="ja-JP" altLang="en-US" sz="2800" dirty="0"/>
          </a:p>
          <a:p>
            <a:endParaRPr lang="zh-TW" altLang="en-US" sz="28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kumimoji="1" lang="zh-TW" altLang="en-US" sz="3600" dirty="0"/>
              <a:t>多元培力專班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82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BC57F139-BE25-4F8F-B8B7-86AC26DE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基本資料確認程序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76FA1DF5-0C58-4959-B847-24A2A043E3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sz="2800" dirty="0"/>
              <a:t>建議由基本資料</a:t>
            </a:r>
            <a:r>
              <a:rPr lang="en-US" altLang="zh-TW" sz="2800" dirty="0"/>
              <a:t>6</a:t>
            </a:r>
            <a:r>
              <a:rPr lang="zh-TW" altLang="en-US" sz="2800" dirty="0"/>
              <a:t>下載</a:t>
            </a:r>
            <a:r>
              <a:rPr lang="en-US" altLang="zh-TW" sz="2800" dirty="0"/>
              <a:t>excel</a:t>
            </a:r>
            <a:r>
              <a:rPr lang="zh-TW" altLang="en-US" sz="2800" dirty="0"/>
              <a:t>檢視全校系所及學院資料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4F4672DD-C3FC-45E9-A732-507FAA5FD1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  <a:r>
              <a:rPr lang="en-US" altLang="zh-TW" dirty="0"/>
              <a:t>1~6</a:t>
            </a:r>
            <a:endParaRPr lang="zh-TW" altLang="en-US" dirty="0"/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DBED8D18-A98D-4A51-A0E5-23F0DD20F2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檢視基本資料</a:t>
            </a:r>
            <a:endParaRPr lang="zh-TW" altLang="en-US" dirty="0"/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A16FEF2A-C836-49CA-B07E-610FFF379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TW" altLang="en-US" sz="2800" dirty="0"/>
              <a:t>請檢視「未確認」區塊中的系所與學制資料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9F8BC189-1E16-4E65-9813-7AF7E8B79F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TW" altLang="en-US" dirty="0"/>
              <a:t>確認系所與學制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0E60886F-03F4-431A-9329-5219A4DE8F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zh-TW" dirty="0"/>
              <a:t>111</a:t>
            </a:r>
            <a:r>
              <a:rPr lang="zh-TW" altLang="en-US" dirty="0"/>
              <a:t>學年度基本資料系所及學制確認</a:t>
            </a:r>
          </a:p>
          <a:p>
            <a:endParaRPr lang="zh-TW" altLang="en-US" dirty="0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033607C8-5FBF-4287-9F71-9B969F5A04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TW" altLang="en-US" sz="2800" dirty="0"/>
              <a:t>由基本資料</a:t>
            </a:r>
            <a:r>
              <a:rPr lang="en-US" altLang="zh-TW" sz="2800" dirty="0"/>
              <a:t>1</a:t>
            </a:r>
            <a:r>
              <a:rPr lang="zh-TW" altLang="en-US" sz="2800" dirty="0"/>
              <a:t>、</a:t>
            </a:r>
            <a:r>
              <a:rPr lang="en-US" altLang="zh-TW" sz="2800" dirty="0"/>
              <a:t>2</a:t>
            </a:r>
            <a:r>
              <a:rPr lang="zh-TW" altLang="en-US" sz="2800" dirty="0"/>
              <a:t>、</a:t>
            </a:r>
            <a:r>
              <a:rPr lang="en-US" altLang="zh-TW" sz="2800" dirty="0"/>
              <a:t>3</a:t>
            </a:r>
            <a:r>
              <a:rPr lang="zh-TW" altLang="en-US" sz="2800" dirty="0"/>
              <a:t>、</a:t>
            </a:r>
            <a:r>
              <a:rPr lang="en-US" altLang="zh-TW" sz="2800" dirty="0"/>
              <a:t>6</a:t>
            </a:r>
            <a:r>
              <a:rPr lang="zh-TW" altLang="en-US" sz="2800" dirty="0"/>
              <a:t>逐一確認全部基本資料</a:t>
            </a:r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2766CD46-E63E-48C8-87A6-06D0501CEB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dirty="0"/>
              <a:t>完成基本資料確認</a:t>
            </a:r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6B1BBF7E-0100-490A-B764-31DE44BE75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確認所有基本資料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449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D0C1F6-5ADB-4A10-AF3E-D19CC8D46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5D9661-13C8-45DE-81D1-AC201B12C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354FDF9-5074-4E63-8034-63A076B80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EF89BC-26C9-4859-842A-774293F9A95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2527493"/>
            <a:ext cx="13716000" cy="6439023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15458283" y="6035040"/>
            <a:ext cx="542924" cy="50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76271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AE300B-C12C-4DF5-BE38-04F64E3F8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7F6C6E-5D2B-454A-8DDE-0B3C5C250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E824BCB-1CE2-4F9E-8C5A-D8574E15F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C2EA34-11D8-4F90-BA48-6E6C264D798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87B908E-8C37-4663-BAC8-1A711153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22207"/>
            <a:ext cx="13716000" cy="6442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288832F-9F8F-4A03-AEDC-A9C5EA1F0D04}"/>
              </a:ext>
            </a:extLst>
          </p:cNvPr>
          <p:cNvSpPr/>
          <p:nvPr/>
        </p:nvSpPr>
        <p:spPr>
          <a:xfrm>
            <a:off x="2381218" y="1797154"/>
            <a:ext cx="4690872" cy="1127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344924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90354F-96B6-4C06-892C-2739D679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94410"/>
            <a:ext cx="13716000" cy="603389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EC0561-6FF9-41C3-ACB5-91CBC7D6C42F}"/>
              </a:ext>
            </a:extLst>
          </p:cNvPr>
          <p:cNvSpPr/>
          <p:nvPr/>
        </p:nvSpPr>
        <p:spPr>
          <a:xfrm>
            <a:off x="2393778" y="1196471"/>
            <a:ext cx="2946747" cy="1595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E4A6EC8-645E-40EA-94A3-9E47B51D34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35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0FA393E1-2A41-4D74-9E2E-EA37E2EF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基本資料確認程序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60CB7C0-245A-4AD2-8A72-12DED022C3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12B7B5-031B-4EF0-B100-B95F84D95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" name="文字版面配置區 12">
            <a:extLst>
              <a:ext uri="{FF2B5EF4-FFF2-40B4-BE49-F238E27FC236}">
                <a16:creationId xmlns:a16="http://schemas.microsoft.com/office/drawing/2014/main" id="{FAB0BEF2-FC9D-41F5-937A-A71E3C18B3AF}"/>
              </a:ext>
            </a:extLst>
          </p:cNvPr>
          <p:cNvSpPr>
            <a:spLocks noGrp="1"/>
          </p:cNvSpPr>
          <p:nvPr/>
        </p:nvSpPr>
        <p:spPr>
          <a:xfrm>
            <a:off x="653562" y="1453090"/>
            <a:ext cx="16273560" cy="575841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須設定為「</a:t>
            </a:r>
            <a:r>
              <a:rPr lang="zh-TW" altLang="en-US" b="1" dirty="0">
                <a:solidFill>
                  <a:srgbClr val="00B0F0">
                    <a:alpha val="80000"/>
                  </a:srgbClr>
                </a:solidFill>
              </a:rPr>
              <a:t>學校業務總承辦人</a:t>
            </a:r>
            <a:r>
              <a:rPr lang="zh-TW" altLang="en-US" dirty="0"/>
              <a:t>」帳號登入，方可使用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A8F52C57-1A2B-4EE7-9C05-AECCC40FB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6" y="2098642"/>
            <a:ext cx="10729192" cy="80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77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4FA1874-D97F-4912-B16C-A4916797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30" y="1776926"/>
            <a:ext cx="15526725" cy="779089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6503788-8BFF-4E59-8C13-D9E768F2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1.</a:t>
            </a:r>
            <a:r>
              <a:rPr lang="zh-TW" altLang="en-US" dirty="0"/>
              <a:t>學校基本資料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C65F35-1885-4365-A2B6-28672CE58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29E45C-627D-482D-9CAD-51D13AE20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84EE99BB-C394-46CE-A625-4C1170FF62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矩形: 圓角化同側角落 9">
            <a:extLst>
              <a:ext uri="{FF2B5EF4-FFF2-40B4-BE49-F238E27FC236}">
                <a16:creationId xmlns:a16="http://schemas.microsoft.com/office/drawing/2014/main" id="{982DC45B-4494-41DE-83C9-20DD5E8E7E06}"/>
              </a:ext>
            </a:extLst>
          </p:cNvPr>
          <p:cNvSpPr/>
          <p:nvPr/>
        </p:nvSpPr>
        <p:spPr>
          <a:xfrm>
            <a:off x="1267330" y="9013931"/>
            <a:ext cx="4950551" cy="727572"/>
          </a:xfrm>
          <a:prstGeom prst="round2Same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940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43FF9FA9-0970-4507-B94F-0632241C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cap="small" dirty="0"/>
              <a:t>基本資料</a:t>
            </a:r>
            <a:r>
              <a:rPr lang="en-US" altLang="zh-TW" b="0" cap="small" dirty="0"/>
              <a:t>2.</a:t>
            </a:r>
            <a:r>
              <a:rPr lang="zh-TW" altLang="en-US" b="0" cap="small" dirty="0"/>
              <a:t>學校「校區」基本資料表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7C8AD0-F798-4E57-842A-FA27DD204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40AF02-34A1-45C7-89DC-22AAD2DD7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9C76835-5FE9-4510-BDB1-95D0D7902D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AFABB71-8EF4-42C8-B72C-C323257707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593D7F4-6758-4E0F-91B7-10D23FFA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40750"/>
            <a:ext cx="13716000" cy="66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4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2C6EF2-4FCE-4445-A81C-64928183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校區</a:t>
            </a:r>
            <a:r>
              <a:rPr lang="en-US" altLang="zh-TW" dirty="0"/>
              <a:t>-</a:t>
            </a:r>
            <a:r>
              <a:rPr lang="zh-TW" altLang="en-US" dirty="0"/>
              <a:t>編輯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F7B1C8-173C-44BD-95C8-8CDF66DD0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34B5FC-13F4-4E8E-8341-634524AA6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48DD90DF-5976-4D10-8584-83D3686738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88046B-B113-4148-BE5E-4C6714118B6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D746AAA-959C-4AB2-85FE-A9F1B274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95" y="2536034"/>
            <a:ext cx="13273088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4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0CDE38F-F6C7-4663-A79B-EA05261D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上傳佐證文件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DC79CD-55DA-44EA-9CDA-747DDE72F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65D65D-D104-43AD-B7DF-98575268CE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B5E88122-EB31-4249-A31E-E23C514A9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86729E-490D-4B1F-A433-D579F2984F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F328B7-4807-42EB-9C31-94496F5E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8" y="1213210"/>
            <a:ext cx="7543800" cy="26574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1E87321-4D1E-49B1-8589-C40B5E51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495" y="3748344"/>
            <a:ext cx="11396289" cy="64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資安更新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2649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5EBB0DE-C6B1-470D-A260-B03BBA7C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cap="small" dirty="0"/>
              <a:t>基本資料</a:t>
            </a:r>
            <a:r>
              <a:rPr lang="en-US" altLang="zh-TW" cap="small" dirty="0"/>
              <a:t>3.</a:t>
            </a:r>
            <a:r>
              <a:rPr lang="zh-TW" altLang="en-US" cap="small" dirty="0"/>
              <a:t>學校「學院</a:t>
            </a:r>
            <a:r>
              <a:rPr lang="en-US" altLang="zh-TW" cap="small" dirty="0"/>
              <a:t>/</a:t>
            </a:r>
            <a:r>
              <a:rPr lang="zh-TW" altLang="en-US" cap="small" dirty="0"/>
              <a:t>學群」基本資料表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E920AB-76FA-450C-8FED-7B085C801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5679FB-B0F2-47EF-9021-86A6E223B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B42F5958-2FB5-46DE-9DA3-2373E6C328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8EF32DE-9962-4551-BF87-DB424A40259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8E5D2A9-7367-4474-B5AA-CA320EBE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35" y="1746962"/>
            <a:ext cx="6980762" cy="85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6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>
            <a:extLst>
              <a:ext uri="{FF2B5EF4-FFF2-40B4-BE49-F238E27FC236}">
                <a16:creationId xmlns:a16="http://schemas.microsoft.com/office/drawing/2014/main" id="{880E7A22-E40F-4AAC-982B-DC4D8176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8F02F6-BE6B-46F6-A33A-E3F6197ED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7DA32E-F56C-4991-A1E7-3DEEC7280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17F431F4-ECE1-4194-B8B9-50DF4E6B94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C1D764-905D-4C84-99B9-15B922AA135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7116D8-6B1D-4871-AF11-9285D7E1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81" y="449036"/>
            <a:ext cx="8972550" cy="9172575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55BB71C9-51D2-4903-82FB-D89E66B43ABC}"/>
              </a:ext>
            </a:extLst>
          </p:cNvPr>
          <p:cNvSpPr/>
          <p:nvPr/>
        </p:nvSpPr>
        <p:spPr>
          <a:xfrm>
            <a:off x="3656806" y="6711520"/>
            <a:ext cx="652509" cy="54768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0DF766D-D49E-4174-AEEE-47A691F66AA1}"/>
              </a:ext>
            </a:extLst>
          </p:cNvPr>
          <p:cNvSpPr/>
          <p:nvPr/>
        </p:nvSpPr>
        <p:spPr>
          <a:xfrm>
            <a:off x="7514430" y="282144"/>
            <a:ext cx="1628777" cy="86085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903155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DB9438-9AFA-414A-8D80-9E3A9175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/>
              <a:t>系所學制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278137F-76CD-498F-A4CE-8915DC3484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39C338-A390-4C1B-87F8-279D2A871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3196FDF-FAF3-4BD0-AA40-A132AAD987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528142E-B688-4A33-8EEF-4811AE6CD5C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D33617-789D-42B2-A9AB-9570BCE8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88" y="2606960"/>
            <a:ext cx="7958138" cy="694372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6CE7E311-4ADA-4151-A184-7235543119DC}"/>
              </a:ext>
            </a:extLst>
          </p:cNvPr>
          <p:cNvSpPr/>
          <p:nvPr/>
        </p:nvSpPr>
        <p:spPr>
          <a:xfrm>
            <a:off x="9782398" y="2743202"/>
            <a:ext cx="1118586" cy="85225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367948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CC6A6B-B2D1-404B-96E1-9BE67843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匯出</a:t>
            </a:r>
            <a:r>
              <a:rPr lang="en-US" altLang="zh-TW" dirty="0"/>
              <a:t>EXCEL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91E9BB6-4E33-43D6-A130-7D8B728C3F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094AE7-4744-49B8-824B-C62356D46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E8B2658-C9D5-4C82-A743-F207EF854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588C13-ED58-4B38-B4A4-59646DE1ED4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8404B5-D8A3-499C-8A57-76DEB5E6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176553"/>
            <a:ext cx="13716000" cy="79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1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A049B7-598F-4557-A03F-65BFB42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6-</a:t>
            </a:r>
            <a:r>
              <a:rPr lang="zh-TW" altLang="en-US" dirty="0"/>
              <a:t>編輯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8E5755-E4C9-4DBF-A316-25E5BCB11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D3F81A1-1FFC-459C-AA6A-28CCB96B1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8C8743B-B193-4B47-A434-38577CC0B5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B35BFD-6833-4CF3-905F-4C4D85C7C9D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EA70417-353F-4F10-BF0E-7618AFF3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384010"/>
            <a:ext cx="13716000" cy="89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64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CB6936C6-7BEF-4086-99EF-FA16B550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/>
              <a:t>新增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74AF375-F955-47B9-B5AB-E4D30CD1B0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45C5F5D-B187-4935-9957-97F1F89B8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6EE3BD41-3290-4661-8DDF-3066D7DF0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0F64C9D-60DD-4A48-97F7-3741F825C48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C1E962A-1B06-4D72-A5AA-89435FA2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90" y="1514325"/>
            <a:ext cx="13729716" cy="80045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17902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F630A3-51ED-4367-953C-C7D13449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cap="small" dirty="0"/>
              <a:t>基本資料</a:t>
            </a:r>
            <a:r>
              <a:rPr lang="en-US" altLang="zh-TW" b="0" cap="small" dirty="0"/>
              <a:t>7.</a:t>
            </a:r>
            <a:r>
              <a:rPr lang="zh-TW" altLang="en-US" b="0" cap="small" dirty="0"/>
              <a:t>行政單位及各類中心基本資料表</a:t>
            </a:r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23B6B5-E96F-4617-94F3-0DCA0B55B1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5565A5-3AD4-4B0A-B460-58DA99325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2060217E-E684-40CD-96D0-CC2DAF103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58865B-CF8D-48A9-AF19-E69AB065E10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9826CB4-157F-42A0-AAC4-703066A3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738" y="3144177"/>
            <a:ext cx="13716000" cy="586929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D4263727-B2DE-4F65-ADA1-78C85E788934}"/>
              </a:ext>
            </a:extLst>
          </p:cNvPr>
          <p:cNvSpPr/>
          <p:nvPr/>
        </p:nvSpPr>
        <p:spPr>
          <a:xfrm>
            <a:off x="6828632" y="4068724"/>
            <a:ext cx="1888448" cy="456037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EAFDDD2-3C0D-4354-AA15-C8CCD9BA66B3}"/>
              </a:ext>
            </a:extLst>
          </p:cNvPr>
          <p:cNvSpPr/>
          <p:nvPr/>
        </p:nvSpPr>
        <p:spPr>
          <a:xfrm>
            <a:off x="9023358" y="4068722"/>
            <a:ext cx="3434453" cy="456037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1969157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確認全部基本資料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C850372E-69D5-4D64-826D-140687E9D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2DF801A-460B-4AFA-B46B-0C57D778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30" y="2585611"/>
            <a:ext cx="11207702" cy="606526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220DBA6-31CB-455E-A135-0BF0CD72235F}"/>
              </a:ext>
            </a:extLst>
          </p:cNvPr>
          <p:cNvSpPr/>
          <p:nvPr/>
        </p:nvSpPr>
        <p:spPr>
          <a:xfrm>
            <a:off x="12103309" y="4103615"/>
            <a:ext cx="2954922" cy="39338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CE1641C-87BE-4CBA-807C-1447F743FA46}"/>
              </a:ext>
            </a:extLst>
          </p:cNvPr>
          <p:cNvSpPr/>
          <p:nvPr/>
        </p:nvSpPr>
        <p:spPr>
          <a:xfrm>
            <a:off x="8612859" y="7690526"/>
            <a:ext cx="1926840" cy="960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1836985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資料填報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6144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標題 106">
            <a:extLst>
              <a:ext uri="{FF2B5EF4-FFF2-40B4-BE49-F238E27FC236}">
                <a16:creationId xmlns:a16="http://schemas.microsoft.com/office/drawing/2014/main" id="{DB05171F-62E1-4343-BAB8-D5824B7E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資安更新</a:t>
            </a:r>
          </a:p>
        </p:txBody>
      </p:sp>
      <p:sp>
        <p:nvSpPr>
          <p:cNvPr id="110" name="文字版面配置區 109">
            <a:extLst>
              <a:ext uri="{FF2B5EF4-FFF2-40B4-BE49-F238E27FC236}">
                <a16:creationId xmlns:a16="http://schemas.microsoft.com/office/drawing/2014/main" id="{C8CFB82C-619A-4EB8-99D6-EC07676CC8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1" name="文字版面配置區 110">
            <a:extLst>
              <a:ext uri="{FF2B5EF4-FFF2-40B4-BE49-F238E27FC236}">
                <a16:creationId xmlns:a16="http://schemas.microsoft.com/office/drawing/2014/main" id="{807515D8-428E-4EB6-B435-7E73AF21D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帳號申請與註銷須要有管理程序</a:t>
            </a:r>
          </a:p>
        </p:txBody>
      </p:sp>
      <p:sp>
        <p:nvSpPr>
          <p:cNvPr id="112" name="文字版面配置區 111">
            <a:extLst>
              <a:ext uri="{FF2B5EF4-FFF2-40B4-BE49-F238E27FC236}">
                <a16:creationId xmlns:a16="http://schemas.microsoft.com/office/drawing/2014/main" id="{0BC402DF-E44C-4DB8-99A3-B35D86923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管理師帳號、教</a:t>
            </a:r>
            <a:r>
              <a:rPr lang="en-US" altLang="zh-TW" dirty="0"/>
              <a:t>1</a:t>
            </a:r>
            <a:r>
              <a:rPr lang="zh-TW" altLang="en-US" dirty="0"/>
              <a:t>專責人員帳號，由於資安要求，本期開始須填報申請表單</a:t>
            </a:r>
            <a:endParaRPr lang="en-US" altLang="zh-TW" dirty="0"/>
          </a:p>
          <a:p>
            <a:r>
              <a:rPr lang="zh-TW" altLang="en-US" dirty="0"/>
              <a:t>超過</a:t>
            </a:r>
            <a:r>
              <a:rPr lang="en-US" altLang="zh-TW" dirty="0"/>
              <a:t>1</a:t>
            </a:r>
            <a:r>
              <a:rPr lang="zh-TW" altLang="en-US" dirty="0"/>
              <a:t>年未登入之閒置帳號，系統將自動停用該帳號</a:t>
            </a:r>
          </a:p>
        </p:txBody>
      </p:sp>
      <p:sp>
        <p:nvSpPr>
          <p:cNvPr id="155" name="文字版面配置區 154">
            <a:extLst>
              <a:ext uri="{FF2B5EF4-FFF2-40B4-BE49-F238E27FC236}">
                <a16:creationId xmlns:a16="http://schemas.microsoft.com/office/drawing/2014/main" id="{4FA80572-DA95-4CA9-90F0-59B26FBD1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帳號密碼錯誤達</a:t>
            </a:r>
            <a:r>
              <a:rPr lang="en-US" altLang="zh-TW" dirty="0"/>
              <a:t>3</a:t>
            </a:r>
            <a:r>
              <a:rPr lang="zh-TW" altLang="en-US" dirty="0"/>
              <a:t>次，鎖定帳號</a:t>
            </a:r>
            <a:r>
              <a:rPr lang="en-US" altLang="zh-TW" dirty="0"/>
              <a:t>15</a:t>
            </a:r>
            <a:r>
              <a:rPr lang="zh-TW" altLang="en-US" dirty="0"/>
              <a:t>分鐘</a:t>
            </a:r>
          </a:p>
        </p:txBody>
      </p:sp>
      <p:sp>
        <p:nvSpPr>
          <p:cNvPr id="156" name="文字版面配置區 155">
            <a:extLst>
              <a:ext uri="{FF2B5EF4-FFF2-40B4-BE49-F238E27FC236}">
                <a16:creationId xmlns:a16="http://schemas.microsoft.com/office/drawing/2014/main" id="{91DB57D2-40D6-4DD1-917D-0C6AB45DD9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加強帳號安全性</a:t>
            </a:r>
          </a:p>
        </p:txBody>
      </p:sp>
      <p:sp>
        <p:nvSpPr>
          <p:cNvPr id="157" name="文字版面配置區 156">
            <a:extLst>
              <a:ext uri="{FF2B5EF4-FFF2-40B4-BE49-F238E27FC236}">
                <a16:creationId xmlns:a16="http://schemas.microsoft.com/office/drawing/2014/main" id="{12D28A2F-2EEA-40FF-8FD5-9DF39CF73D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加入忘記密碼功能</a:t>
            </a:r>
          </a:p>
        </p:txBody>
      </p:sp>
      <p:sp>
        <p:nvSpPr>
          <p:cNvPr id="158" name="文字版面配置區 157">
            <a:extLst>
              <a:ext uri="{FF2B5EF4-FFF2-40B4-BE49-F238E27FC236}">
                <a16:creationId xmlns:a16="http://schemas.microsoft.com/office/drawing/2014/main" id="{2CE364CB-E894-46CB-970C-1C51F343D1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忘記密碼時，可籍由系統發送信件，導向至更新密碼頁面</a:t>
            </a:r>
          </a:p>
        </p:txBody>
      </p:sp>
    </p:spTree>
    <p:extLst>
      <p:ext uri="{BB962C8B-B14F-4D97-AF65-F5344CB8AC3E}">
        <p14:creationId xmlns:p14="http://schemas.microsoft.com/office/powerpoint/2010/main" val="424918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1541861"/>
            <a:ext cx="13545752" cy="7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3B402A-FA83-4681-A563-616B9892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00" y="2507759"/>
            <a:ext cx="8146371" cy="60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>
            <a:extLst>
              <a:ext uri="{FF2B5EF4-FFF2-40B4-BE49-F238E27FC236}">
                <a16:creationId xmlns:a16="http://schemas.microsoft.com/office/drawing/2014/main" id="{90DFC6BB-FE2A-45D3-A47B-40B8F7BC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帳號</a:t>
            </a:r>
            <a:r>
              <a:rPr lang="zh-TW" altLang="en-US" dirty="0"/>
              <a:t>申請程序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FB11B7-9528-4025-AD46-D13B8282B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26646-9DEB-435C-A877-50DD42EB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5" name="文字版面配置區 34">
            <a:extLst>
              <a:ext uri="{FF2B5EF4-FFF2-40B4-BE49-F238E27FC236}">
                <a16:creationId xmlns:a16="http://schemas.microsoft.com/office/drawing/2014/main" id="{CA412BD7-2D07-43C9-8851-565DF2AD1F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64F19F4C-5664-457B-B87E-6555CAE94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下載申請表</a:t>
            </a:r>
          </a:p>
        </p:txBody>
      </p:sp>
      <p:sp>
        <p:nvSpPr>
          <p:cNvPr id="37" name="文字版面配置區 36">
            <a:extLst>
              <a:ext uri="{FF2B5EF4-FFF2-40B4-BE49-F238E27FC236}">
                <a16:creationId xmlns:a16="http://schemas.microsoft.com/office/drawing/2014/main" id="{E71E5F37-C3A3-4502-BE8D-0880726F0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為配合資安要求</a:t>
            </a:r>
            <a:r>
              <a:rPr lang="en-US" altLang="zh-TW" dirty="0"/>
              <a:t>】</a:t>
            </a:r>
            <a:r>
              <a:rPr lang="zh-TW" altLang="en-US" dirty="0"/>
              <a:t>請</a:t>
            </a:r>
            <a:r>
              <a:rPr lang="zh-TW" altLang="en-US" b="1" dirty="0"/>
              <a:t>管理師</a:t>
            </a:r>
            <a:r>
              <a:rPr lang="en-US" altLang="zh-TW" b="1" dirty="0"/>
              <a:t>(admin</a:t>
            </a:r>
            <a:r>
              <a:rPr lang="zh-TW" altLang="en-US" b="1" dirty="0"/>
              <a:t>帳號</a:t>
            </a:r>
            <a:r>
              <a:rPr lang="en-US" altLang="zh-TW" b="1" dirty="0"/>
              <a:t>)</a:t>
            </a:r>
            <a:r>
              <a:rPr lang="zh-TW" altLang="en-US" dirty="0"/>
              <a:t>及 </a:t>
            </a:r>
            <a:r>
              <a:rPr lang="zh-TW" altLang="en-US" b="1" dirty="0"/>
              <a:t>教</a:t>
            </a:r>
            <a:r>
              <a:rPr lang="en-US" altLang="zh-TW" b="1" dirty="0"/>
              <a:t>1</a:t>
            </a:r>
            <a:r>
              <a:rPr lang="zh-TW" altLang="en-US" b="1" dirty="0"/>
              <a:t>專責人員</a:t>
            </a:r>
            <a:r>
              <a:rPr lang="zh-TW" altLang="en-US" dirty="0"/>
              <a:t>逕至「教育部大學校院校務資料庫資訊網」之「</a:t>
            </a:r>
            <a:r>
              <a:rPr lang="zh-TW" altLang="en-US" dirty="0">
                <a:hlinkClick r:id="rId2"/>
              </a:rPr>
              <a:t>下載專區</a:t>
            </a:r>
            <a:r>
              <a:rPr lang="zh-TW" altLang="en-US" dirty="0"/>
              <a:t>」下載「校庫</a:t>
            </a:r>
            <a:r>
              <a:rPr lang="en-US" altLang="zh-TW" dirty="0"/>
              <a:t>-</a:t>
            </a:r>
            <a:r>
              <a:rPr lang="zh-TW" altLang="en-US" dirty="0"/>
              <a:t>學校管理師及教</a:t>
            </a:r>
            <a:r>
              <a:rPr lang="en-US" altLang="zh-TW" dirty="0"/>
              <a:t>1</a:t>
            </a:r>
            <a:r>
              <a:rPr lang="zh-TW" altLang="en-US" dirty="0"/>
              <a:t>專責人員申請表」，</a:t>
            </a:r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96391D3B-90FF-4A3C-9720-6583B8C66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申請截止日期</a:t>
            </a:r>
          </a:p>
        </p:txBody>
      </p:sp>
      <p:sp>
        <p:nvSpPr>
          <p:cNvPr id="39" name="文字版面配置區 38">
            <a:extLst>
              <a:ext uri="{FF2B5EF4-FFF2-40B4-BE49-F238E27FC236}">
                <a16:creationId xmlns:a16="http://schemas.microsoft.com/office/drawing/2014/main" id="{4CA891EC-9856-40B9-A01C-5B8311EC9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填妥該表單並核章後，請以</a:t>
            </a:r>
            <a:r>
              <a:rPr lang="en-US" altLang="zh-TW" dirty="0"/>
              <a:t>PDF</a:t>
            </a:r>
            <a:r>
              <a:rPr lang="zh-TW" altLang="en-US" dirty="0"/>
              <a:t>檔格式於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2</a:t>
            </a:r>
            <a:r>
              <a:rPr lang="zh-TW" altLang="en-US" dirty="0"/>
              <a:t>日前</a:t>
            </a:r>
            <a:r>
              <a:rPr lang="en-US" altLang="zh-TW" dirty="0"/>
              <a:t>E-Mail</a:t>
            </a:r>
            <a:r>
              <a:rPr lang="zh-TW" altLang="en-US" dirty="0"/>
              <a:t>至校庫系統公務信箱</a:t>
            </a:r>
            <a:r>
              <a:rPr lang="en-US" altLang="zh-TW" dirty="0"/>
              <a:t>(hedb2@yuntech.edu.tw)</a:t>
            </a:r>
            <a:r>
              <a:rPr lang="zh-TW" altLang="en-US" dirty="0"/>
              <a:t>，以利校庫作業小組完成驗證作業</a:t>
            </a:r>
          </a:p>
        </p:txBody>
      </p:sp>
    </p:spTree>
    <p:extLst>
      <p:ext uri="{BB962C8B-B14F-4D97-AF65-F5344CB8AC3E}">
        <p14:creationId xmlns:p14="http://schemas.microsoft.com/office/powerpoint/2010/main" val="571785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247AF07-C8DC-48E7-A011-6AEF2C1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E6978E-12A9-4DF4-8089-DB67521A7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7E1D8-7CC1-4A17-9868-5FC6F1386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27FE04B9-88B5-4A1B-A713-A96E03164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F1B284-AF63-4732-86D9-665A48A2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0"/>
            <a:ext cx="14306660" cy="10287000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B2FEEB-85A9-431F-8DC0-57AAD4A12B53}"/>
              </a:ext>
            </a:extLst>
          </p:cNvPr>
          <p:cNvCxnSpPr/>
          <p:nvPr/>
        </p:nvCxnSpPr>
        <p:spPr>
          <a:xfrm>
            <a:off x="1438350" y="67900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34307C2-53C1-450A-99D4-3D7CE2A577AF}"/>
              </a:ext>
            </a:extLst>
          </p:cNvPr>
          <p:cNvSpPr/>
          <p:nvPr/>
        </p:nvSpPr>
        <p:spPr>
          <a:xfrm>
            <a:off x="9791278" y="6295628"/>
            <a:ext cx="3744416" cy="5758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16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8054D8-7E76-4241-BBC6-D8FC024F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PDF</a:t>
            </a:r>
            <a:r>
              <a:rPr lang="zh-TW" altLang="en-US" dirty="0"/>
              <a:t>列印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24E282-9B5A-4752-A508-C14A52F03E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60D7C8-DF26-4134-AD66-928847EC08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63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E3B6A01-FE04-48A5-9BDE-B720E084B6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F9E244D-45B8-4911-A413-19E52F050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6" y="1579972"/>
            <a:ext cx="13089177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14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C7F6F6-61C4-4C88-AC79-7B27B3B3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PDF</a:t>
            </a:r>
            <a:r>
              <a:rPr lang="zh-TW" altLang="en-US" dirty="0"/>
              <a:t>列印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2CF86C7-F6D5-44A4-ACF8-0D427FE751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E00473-0992-4943-B87E-0582BACFD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64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77D699F-408A-4C30-83D4-7832AB9E81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100533B-1B70-4CD1-9C4A-AAF15824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161433"/>
            <a:ext cx="13041545" cy="70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08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資料檢核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38912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67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52823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E4E8BC9D-5C60-4C49-8453-AB1C73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申請表內容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138EA2-61A6-480F-9D34-D1D58C504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E2B613-3038-4878-9791-A8803DD3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7720151-5B6B-43EC-970E-A8F18F526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99E4CA2-F2E6-41BC-825E-BE58E93C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74" y="1899574"/>
            <a:ext cx="9721080" cy="82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2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47899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22506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28450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05345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76496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67274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tx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tx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466702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08881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18063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2700" b="0" i="0" u="none" strike="noStrike" cap="none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2700" b="0" i="0" u="none" strike="noStrike" cap="none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270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tx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69930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9E755-6AC5-495A-9D9C-B4524F3C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重置密碼信件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D73F675-29FE-4A45-827A-24163F3912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530267-CA58-4774-B393-C604E798B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D37800-32B6-4315-B339-802FF2DF6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15E56E6-4DCE-40CD-B865-827B4B1B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06" y="2133240"/>
            <a:ext cx="12559410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52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22472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bg2"/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896316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>
          <a:xfrm>
            <a:off x="9694737" y="3811352"/>
            <a:ext cx="3498919" cy="864096"/>
          </a:xfrm>
        </p:spPr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修正申請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8991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85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87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BC1F9FA-C4FF-4124-877B-B44174B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059AFB-E045-4FA3-B7DB-7E702A5E3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7CAFE4-90A5-4584-B614-67DBD2A14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12F00D8-A95B-460A-9060-E591774C0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6C83C0-5A7F-45D0-A141-7B9F4539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58" y="2273844"/>
            <a:ext cx="8078930" cy="24376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BC9C3FC-E898-4211-B82B-911C93E6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77" y="5591513"/>
            <a:ext cx="8424675" cy="2582346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11246B7-B708-485D-82FE-9BB1C28D36E8}"/>
              </a:ext>
            </a:extLst>
          </p:cNvPr>
          <p:cNvCxnSpPr/>
          <p:nvPr/>
        </p:nvCxnSpPr>
        <p:spPr>
          <a:xfrm>
            <a:off x="1942406" y="349264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049A946-44C5-40B5-8F5E-7EFB79EAAC62}"/>
              </a:ext>
            </a:extLst>
          </p:cNvPr>
          <p:cNvCxnSpPr/>
          <p:nvPr/>
        </p:nvCxnSpPr>
        <p:spPr>
          <a:xfrm>
            <a:off x="8063086" y="694370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702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 fontScale="90000"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348" y="2821838"/>
            <a:ext cx="10400874" cy="53430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6600" dirty="0"/>
              <a:t>帳號管理</a:t>
            </a:r>
            <a:endParaRPr kumimoji="1" lang="ja-JP" altLang="en-US" sz="6600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97759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chemeClr val="accent2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rgbClr val="10B0C0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rgbClr val="10B0C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No Decoration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s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s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42709</TotalTime>
  <Words>3383</Words>
  <Application>Microsoft Office PowerPoint</Application>
  <PresentationFormat>自訂</PresentationFormat>
  <Paragraphs>592</Paragraphs>
  <Slides>102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102</vt:i4>
      </vt:variant>
    </vt:vector>
  </HeadingPairs>
  <TitlesOfParts>
    <vt:vector size="113" baseType="lpstr">
      <vt:lpstr>微軟正黑體</vt:lpstr>
      <vt:lpstr>Algerian</vt:lpstr>
      <vt:lpstr>Arial</vt:lpstr>
      <vt:lpstr>Calibri</vt:lpstr>
      <vt:lpstr>Roboto Condensed Light</vt:lpstr>
      <vt:lpstr>Roboto Light</vt:lpstr>
      <vt:lpstr>Wingdings</vt:lpstr>
      <vt:lpstr>Title</vt:lpstr>
      <vt:lpstr>No Decoration</vt:lpstr>
      <vt:lpstr>Contents</vt:lpstr>
      <vt:lpstr>1_Contents</vt:lpstr>
      <vt:lpstr>系統操作說明</vt:lpstr>
      <vt:lpstr>簡報大綱</vt:lpstr>
      <vt:lpstr>資安更新</vt:lpstr>
      <vt:lpstr>資安更新</vt:lpstr>
      <vt:lpstr>帳號申請程序</vt:lpstr>
      <vt:lpstr>PowerPoint 簡報</vt:lpstr>
      <vt:lpstr>申請表內容</vt:lpstr>
      <vt:lpstr>重置密碼信件</vt:lpstr>
      <vt:lpstr>重置密碼1</vt:lpstr>
      <vt:lpstr>重置密碼</vt:lpstr>
      <vt:lpstr>登入失敗次數過多</vt:lpstr>
      <vt:lpstr>忘記密碼</vt:lpstr>
      <vt:lpstr>忘記密碼-1</vt:lpstr>
      <vt:lpstr>忘記密碼2</vt:lpstr>
      <vt:lpstr>重置密碼</vt:lpstr>
      <vt:lpstr>注意事項</vt:lpstr>
      <vt:lpstr>注意事項</vt:lpstr>
      <vt:lpstr>注意事項</vt:lpstr>
      <vt:lpstr>基本資料</vt:lpstr>
      <vt:lpstr>基本資料</vt:lpstr>
      <vt:lpstr>基本資料確認程序</vt:lpstr>
      <vt:lpstr>基本資料系所及學制確認</vt:lpstr>
      <vt:lpstr>基本資料系所及學制確認</vt:lpstr>
      <vt:lpstr>基本資料系所及學制確認</vt:lpstr>
      <vt:lpstr>基本資料確認程序</vt:lpstr>
      <vt:lpstr>基本資料1.學校基本資料</vt:lpstr>
      <vt:lpstr>基本資料2.學校「校區」基本資料表</vt:lpstr>
      <vt:lpstr>校區-編輯</vt:lpstr>
      <vt:lpstr>上傳佐證文件</vt:lpstr>
      <vt:lpstr>基本資料3.學校「學院/學群」基本資料表</vt:lpstr>
      <vt:lpstr>PowerPoint 簡報</vt:lpstr>
      <vt:lpstr>基本資料6.系所學制</vt:lpstr>
      <vt:lpstr>匯出EXCEL</vt:lpstr>
      <vt:lpstr>基本資料6-編輯</vt:lpstr>
      <vt:lpstr>基本資料6.新增</vt:lpstr>
      <vt:lpstr>基本資料7.行政單位及各類中心基本資料表</vt:lpstr>
      <vt:lpstr>確認全部基本資料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PDF列印</vt:lpstr>
      <vt:lpstr>PDF列印</vt:lpstr>
      <vt:lpstr>資料檢核</vt:lpstr>
      <vt:lpstr>表冊檢核為協助確認輸入資料庫之資料是否與資料來源相符。 若不相符，則請確認是否輸入資料庫之資料有誤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</dc:title>
  <dc:creator>Jun</dc:creator>
  <cp:lastModifiedBy>HEDB-V3</cp:lastModifiedBy>
  <cp:revision>652</cp:revision>
  <dcterms:created xsi:type="dcterms:W3CDTF">2015-01-09T17:56:04Z</dcterms:created>
  <dcterms:modified xsi:type="dcterms:W3CDTF">2022-08-21T14:28:39Z</dcterms:modified>
</cp:coreProperties>
</file>