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5" r:id="rId1"/>
    <p:sldMasterId id="2147483836" r:id="rId2"/>
  </p:sldMasterIdLst>
  <p:notesMasterIdLst>
    <p:notesMasterId r:id="rId107"/>
  </p:notes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63" r:id="rId104"/>
    <p:sldId id="364" r:id="rId105"/>
    <p:sldId id="365" r:id="rId106"/>
  </p:sldIdLst>
  <p:sldSz cx="18286413" cy="10287000"/>
  <p:notesSz cx="6858000" cy="9144000"/>
  <p:embeddedFontLst>
    <p:embeddedFont>
      <p:font typeface="Microsoft JhengHei" panose="020B0604030504040204" pitchFamily="34" charset="-120"/>
      <p:regular r:id="rId108"/>
      <p:bold r:id="rId109"/>
    </p:embeddedFont>
    <p:embeddedFont>
      <p:font typeface="Calibri" panose="020F0502020204030204" pitchFamily="34" charset="0"/>
      <p:regular r:id="rId110"/>
      <p:bold r:id="rId111"/>
      <p:italic r:id="rId112"/>
      <p:boldItalic r:id="rId113"/>
    </p:embeddedFont>
    <p:embeddedFont>
      <p:font typeface="Roboto Condensed Light" panose="02020500000000000000" charset="0"/>
      <p:regular r:id="rId114"/>
      <p:bold r:id="rId115"/>
      <p:italic r:id="rId116"/>
      <p:boldItalic r:id="rId117"/>
    </p:embeddedFont>
    <p:embeddedFont>
      <p:font typeface="Roboto Light" panose="02020500000000000000" charset="0"/>
      <p:regular r:id="rId118"/>
      <p:bold r:id="rId119"/>
      <p:italic r:id="rId120"/>
      <p:boldItalic r:id="rId1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99B157-6E16-40D8-BFA2-1AE4378C190A}">
  <a:tblStyle styleId="{F199B157-6E16-40D8-BFA2-1AE4378C19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16" y="54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10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font" Target="fonts/font5.fntdata"/><Relationship Id="rId16" Type="http://schemas.openxmlformats.org/officeDocument/2006/relationships/slide" Target="slides/slide14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font" Target="fonts/font1.fntdata"/><Relationship Id="rId124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font" Target="fonts/font2.fntdata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13.fntdata"/><Relationship Id="rId125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14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font" Target="fonts/font4.fntdata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9" name="Google Shape;27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No slide master</a:t>
            </a:r>
            <a:endParaRPr/>
          </a:p>
        </p:txBody>
      </p:sp>
      <p:sp>
        <p:nvSpPr>
          <p:cNvPr id="2730" name="Google Shape;27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54" name="Google Shape;28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1" name="Google Shape;3781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2" name="Google Shape;3782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2" name="Google Shape;3792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0" name="Google Shape;3800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1" name="Google Shape;3801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0" name="Google Shape;3810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11" name="Google Shape;3811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" name="Google Shape;3825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6" name="Google Shape;3826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3" name="Google Shape;286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2" name="Google Shape;28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4" name="Google Shape;288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3" name="Google Shape;289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4" name="Google Shape;29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3" name="Google Shape;29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4" name="Google Shape;29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4" name="Google Shape;29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5" name="Google Shape;29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4" name="Google Shape;29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5" name="Google Shape;29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3" name="Google Shape;27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4" name="Google Shape;27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7" name="Google Shape;29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6" name="Google Shape;29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" name="Google Shape;29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4" name="Google Shape;297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2" name="Google Shape;298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7" name="Google Shape;300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1" name="Google Shape;30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" name="Google Shape;30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2" name="Google Shape;303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2" name="Google Shape;304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3" name="Google Shape;304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1" name="Google Shape;30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9" name="Google Shape;30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0" name="Google Shape;30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" name="Google Shape;27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3" name="Google Shape;27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0" name="Google Shape;307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0" name="Google Shape;308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0" name="Google Shape;309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Google Shape;310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1" name="Google Shape;310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1" name="Google Shape;311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Google Shape;312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3" name="Google Shape;312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4" name="Google Shape;313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4" name="Google Shape;314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" name="Google Shape;315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4" name="Google Shape;315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3" name="Google Shape;316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0" name="Google Shape;27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1" name="Google Shape;27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" name="Google Shape;3174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5" name="Google Shape;3175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4" name="Google Shape;318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" name="Google Shape;3191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2" name="Google Shape;3192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9" name="Google Shape;319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0" name="Google Shape;32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0" name="Google Shape;321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9" name="Google Shape;321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2" name="Google Shape;3232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3" name="Google Shape;323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4" name="Google Shape;324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5" name="Google Shape;324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57" name="Google Shape;325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Google Shape;326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7" name="Google Shape;326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9" name="Google Shape;27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6" name="Google Shape;33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6" name="Google Shape;3316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4" name="Google Shape;332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5" name="Google Shape;332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5" name="Google Shape;33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4" name="Google Shape;334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Google Shape;3352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3" name="Google Shape;3353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2" name="Google Shape;336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3" name="Google Shape;336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2" name="Google Shape;337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" name="Google Shape;3380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1" name="Google Shape;3381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0" name="Google Shape;3390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1" name="Google Shape;3391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7" name="Google Shape;27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0" name="Google Shape;340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1" name="Google Shape;340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0" name="Google Shape;3410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" name="Google Shape;3418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9" name="Google Shape;3419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7" name="Google Shape;342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5" name="Google Shape;343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6" name="Google Shape;343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5" name="Google Shape;344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54" name="Google Shape;3454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2" name="Google Shape;346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3" name="Google Shape;3463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1" name="Google Shape;347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" name="Google Shape;3479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0" name="Google Shape;3480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9" name="Google Shape;28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3" name="Google Shape;349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94" name="Google Shape;3494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3" name="Google Shape;3503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1" name="Google Shape;351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2" name="Google Shape;351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0" name="Google Shape;352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1" name="Google Shape;352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9" name="Google Shape;3529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0" name="Google Shape;3530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9" name="Google Shape;353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0" name="Google Shape;35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0" name="Google Shape;3550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9" name="Google Shape;355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7" name="Google Shape;3567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8" name="Google Shape;3568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6" name="Google Shape;3576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7" name="Google Shape;3577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2" name="Google Shape;28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" name="Google Shape;3585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6" name="Google Shape;358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" name="Google Shape;3594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5" name="Google Shape;3595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" name="Google Shape;3604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5" name="Google Shape;3605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3" name="Google Shape;3613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4" name="Google Shape;361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0" name="Google Shape;3630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43" name="Google Shape;3643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" name="Google Shape;3655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6" name="Google Shape;3656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3" name="Google Shape;3663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4" name="Google Shape;3664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1" name="Google Shape;3671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2" name="Google Shape;3672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1" name="Google Shape;368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3" name="Google Shape;28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9" name="Google Shape;368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0" name="Google Shape;36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" name="Google Shape;370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1" name="Google Shape;370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9" name="Google Shape;3709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0" name="Google Shape;3710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9" name="Google Shape;3719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0" name="Google Shape;3720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8" name="Google Shape;3728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6" name="Google Shape;3736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44" name="Google Shape;3744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2" name="Google Shape;3752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3" name="Google Shape;3753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1" name="Google Shape;3761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2" name="Google Shape;3762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1" name="Google Shape;3771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2" name="Google Shape;3772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BG">
  <p:cSld name="No Contents - BG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No Contents">
  <p:cSld name="69_No Conten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ord - 4 List">
  <p:cSld name="1 Word - 4 List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103"/>
          <p:cNvSpPr/>
          <p:nvPr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7" name="Google Shape;697;p103"/>
          <p:cNvSpPr/>
          <p:nvPr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98" name="Google Shape;698;p10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9" name="Google Shape;699;p10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0" name="Google Shape;700;p103"/>
          <p:cNvSpPr txBox="1">
            <a:spLocks noGrp="1"/>
          </p:cNvSpPr>
          <p:nvPr>
            <p:ph type="body" idx="1"/>
          </p:nvPr>
        </p:nvSpPr>
        <p:spPr>
          <a:xfrm>
            <a:off x="10088310" y="1543100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1" name="Google Shape;701;p103"/>
          <p:cNvCxnSpPr/>
          <p:nvPr/>
        </p:nvCxnSpPr>
        <p:spPr>
          <a:xfrm>
            <a:off x="9953295" y="1453090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2" name="Google Shape;702;p103"/>
          <p:cNvSpPr txBox="1">
            <a:spLocks noGrp="1"/>
          </p:cNvSpPr>
          <p:nvPr>
            <p:ph type="body" idx="2"/>
          </p:nvPr>
        </p:nvSpPr>
        <p:spPr>
          <a:xfrm>
            <a:off x="7748051" y="1858135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3" name="Google Shape;703;p103"/>
          <p:cNvSpPr txBox="1">
            <a:spLocks noGrp="1"/>
          </p:cNvSpPr>
          <p:nvPr>
            <p:ph type="body" idx="3"/>
          </p:nvPr>
        </p:nvSpPr>
        <p:spPr>
          <a:xfrm>
            <a:off x="10088310" y="3478315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4" name="Google Shape;704;p103"/>
          <p:cNvCxnSpPr/>
          <p:nvPr/>
        </p:nvCxnSpPr>
        <p:spPr>
          <a:xfrm>
            <a:off x="9953295" y="3388305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103"/>
          <p:cNvSpPr txBox="1">
            <a:spLocks noGrp="1"/>
          </p:cNvSpPr>
          <p:nvPr>
            <p:ph type="body" idx="4"/>
          </p:nvPr>
        </p:nvSpPr>
        <p:spPr>
          <a:xfrm>
            <a:off x="7748051" y="3793350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6" name="Google Shape;706;p103"/>
          <p:cNvSpPr txBox="1">
            <a:spLocks noGrp="1"/>
          </p:cNvSpPr>
          <p:nvPr>
            <p:ph type="body" idx="5"/>
          </p:nvPr>
        </p:nvSpPr>
        <p:spPr>
          <a:xfrm>
            <a:off x="10088310" y="5413530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07" name="Google Shape;707;p103"/>
          <p:cNvCxnSpPr/>
          <p:nvPr/>
        </p:nvCxnSpPr>
        <p:spPr>
          <a:xfrm>
            <a:off x="9953295" y="5323520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8" name="Google Shape;708;p103"/>
          <p:cNvSpPr txBox="1">
            <a:spLocks noGrp="1"/>
          </p:cNvSpPr>
          <p:nvPr>
            <p:ph type="body" idx="6"/>
          </p:nvPr>
        </p:nvSpPr>
        <p:spPr>
          <a:xfrm>
            <a:off x="7748051" y="5728565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9" name="Google Shape;709;p103"/>
          <p:cNvSpPr txBox="1">
            <a:spLocks noGrp="1"/>
          </p:cNvSpPr>
          <p:nvPr>
            <p:ph type="body" idx="7"/>
          </p:nvPr>
        </p:nvSpPr>
        <p:spPr>
          <a:xfrm>
            <a:off x="10088310" y="7393466"/>
            <a:ext cx="7470831" cy="148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10" name="Google Shape;710;p103"/>
          <p:cNvCxnSpPr/>
          <p:nvPr/>
        </p:nvCxnSpPr>
        <p:spPr>
          <a:xfrm>
            <a:off x="9953295" y="7303456"/>
            <a:ext cx="0" cy="171019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1" name="Google Shape;711;p103"/>
          <p:cNvSpPr txBox="1">
            <a:spLocks noGrp="1"/>
          </p:cNvSpPr>
          <p:nvPr>
            <p:ph type="body" idx="8"/>
          </p:nvPr>
        </p:nvSpPr>
        <p:spPr>
          <a:xfrm>
            <a:off x="7748051" y="7708501"/>
            <a:ext cx="2070230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2" name="Google Shape;712;p103"/>
          <p:cNvSpPr txBox="1">
            <a:spLocks noGrp="1"/>
          </p:cNvSpPr>
          <p:nvPr>
            <p:ph type="title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 Condensed Light"/>
              <a:buNone/>
              <a:defRPr sz="6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04"/>
          <p:cNvSpPr>
            <a:spLocks noGrp="1"/>
          </p:cNvSpPr>
          <p:nvPr>
            <p:ph type="pic" idx="2"/>
          </p:nvPr>
        </p:nvSpPr>
        <p:spPr>
          <a:xfrm>
            <a:off x="0" y="0"/>
            <a:ext cx="10500547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104"/>
          <p:cNvSpPr>
            <a:spLocks noGrp="1"/>
          </p:cNvSpPr>
          <p:nvPr>
            <p:ph type="pic" idx="3"/>
          </p:nvPr>
        </p:nvSpPr>
        <p:spPr>
          <a:xfrm>
            <a:off x="8063086" y="3208285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16" name="Google Shape;716;p10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10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8" name="Google Shape;718;p104"/>
          <p:cNvSpPr txBox="1">
            <a:spLocks noGrp="1"/>
          </p:cNvSpPr>
          <p:nvPr>
            <p:ph type="body" idx="1"/>
          </p:nvPr>
        </p:nvSpPr>
        <p:spPr>
          <a:xfrm>
            <a:off x="8288111" y="3208285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9" name="Google Shape;719;p104"/>
          <p:cNvSpPr txBox="1">
            <a:spLocks noGrp="1"/>
          </p:cNvSpPr>
          <p:nvPr>
            <p:ph type="body" idx="4"/>
          </p:nvPr>
        </p:nvSpPr>
        <p:spPr>
          <a:xfrm>
            <a:off x="9683264" y="3163280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0" name="Google Shape;720;p104"/>
          <p:cNvSpPr txBox="1">
            <a:spLocks noGrp="1"/>
          </p:cNvSpPr>
          <p:nvPr>
            <p:ph type="body" idx="5"/>
          </p:nvPr>
        </p:nvSpPr>
        <p:spPr>
          <a:xfrm>
            <a:off x="9863286" y="3658335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1" name="Google Shape;721;p104"/>
          <p:cNvSpPr>
            <a:spLocks noGrp="1"/>
          </p:cNvSpPr>
          <p:nvPr>
            <p:ph type="pic" idx="6"/>
          </p:nvPr>
        </p:nvSpPr>
        <p:spPr>
          <a:xfrm>
            <a:off x="8423126" y="4648444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22" name="Google Shape;722;p104"/>
          <p:cNvSpPr txBox="1">
            <a:spLocks noGrp="1"/>
          </p:cNvSpPr>
          <p:nvPr>
            <p:ph type="body" idx="7"/>
          </p:nvPr>
        </p:nvSpPr>
        <p:spPr>
          <a:xfrm>
            <a:off x="8648151" y="4648444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3" name="Google Shape;723;p104"/>
          <p:cNvSpPr txBox="1">
            <a:spLocks noGrp="1"/>
          </p:cNvSpPr>
          <p:nvPr>
            <p:ph type="body" idx="8"/>
          </p:nvPr>
        </p:nvSpPr>
        <p:spPr>
          <a:xfrm>
            <a:off x="10043304" y="4603439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104"/>
          <p:cNvSpPr txBox="1">
            <a:spLocks noGrp="1"/>
          </p:cNvSpPr>
          <p:nvPr>
            <p:ph type="body" idx="9"/>
          </p:nvPr>
        </p:nvSpPr>
        <p:spPr>
          <a:xfrm>
            <a:off x="10223326" y="5098494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5" name="Google Shape;725;p104"/>
          <p:cNvSpPr>
            <a:spLocks noGrp="1"/>
          </p:cNvSpPr>
          <p:nvPr>
            <p:ph type="pic" idx="13"/>
          </p:nvPr>
        </p:nvSpPr>
        <p:spPr>
          <a:xfrm>
            <a:off x="8783166" y="6088606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26" name="Google Shape;726;p104"/>
          <p:cNvSpPr txBox="1">
            <a:spLocks noGrp="1"/>
          </p:cNvSpPr>
          <p:nvPr>
            <p:ph type="body" idx="14"/>
          </p:nvPr>
        </p:nvSpPr>
        <p:spPr>
          <a:xfrm>
            <a:off x="9008191" y="6088606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7" name="Google Shape;727;p104"/>
          <p:cNvSpPr txBox="1">
            <a:spLocks noGrp="1"/>
          </p:cNvSpPr>
          <p:nvPr>
            <p:ph type="body" idx="15"/>
          </p:nvPr>
        </p:nvSpPr>
        <p:spPr>
          <a:xfrm>
            <a:off x="10403344" y="6043601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104"/>
          <p:cNvSpPr txBox="1">
            <a:spLocks noGrp="1"/>
          </p:cNvSpPr>
          <p:nvPr>
            <p:ph type="body" idx="16"/>
          </p:nvPr>
        </p:nvSpPr>
        <p:spPr>
          <a:xfrm>
            <a:off x="10583366" y="6538656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9" name="Google Shape;729;p104"/>
          <p:cNvSpPr>
            <a:spLocks noGrp="1"/>
          </p:cNvSpPr>
          <p:nvPr>
            <p:ph type="pic" idx="17"/>
          </p:nvPr>
        </p:nvSpPr>
        <p:spPr>
          <a:xfrm>
            <a:off x="9143206" y="7528765"/>
            <a:ext cx="1596469" cy="56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730" name="Google Shape;730;p104"/>
          <p:cNvSpPr txBox="1">
            <a:spLocks noGrp="1"/>
          </p:cNvSpPr>
          <p:nvPr>
            <p:ph type="body" idx="18"/>
          </p:nvPr>
        </p:nvSpPr>
        <p:spPr>
          <a:xfrm>
            <a:off x="9368231" y="7528765"/>
            <a:ext cx="108012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1" name="Google Shape;731;p104"/>
          <p:cNvSpPr txBox="1">
            <a:spLocks noGrp="1"/>
          </p:cNvSpPr>
          <p:nvPr>
            <p:ph type="body" idx="19"/>
          </p:nvPr>
        </p:nvSpPr>
        <p:spPr>
          <a:xfrm>
            <a:off x="10763384" y="7483760"/>
            <a:ext cx="6885765" cy="68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2" name="Google Shape;732;p104"/>
          <p:cNvSpPr txBox="1">
            <a:spLocks noGrp="1"/>
          </p:cNvSpPr>
          <p:nvPr>
            <p:ph type="body" idx="20"/>
          </p:nvPr>
        </p:nvSpPr>
        <p:spPr>
          <a:xfrm>
            <a:off x="10943406" y="7978815"/>
            <a:ext cx="688576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3" name="Google Shape;733;p104"/>
          <p:cNvSpPr txBox="1">
            <a:spLocks noGrp="1"/>
          </p:cNvSpPr>
          <p:nvPr>
            <p:ph type="body" idx="21"/>
          </p:nvPr>
        </p:nvSpPr>
        <p:spPr>
          <a:xfrm>
            <a:off x="8783166" y="507985"/>
            <a:ext cx="8865985" cy="1178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4" name="Google Shape;734;p104"/>
          <p:cNvSpPr txBox="1">
            <a:spLocks noGrp="1"/>
          </p:cNvSpPr>
          <p:nvPr>
            <p:ph type="body" idx="22"/>
          </p:nvPr>
        </p:nvSpPr>
        <p:spPr>
          <a:xfrm>
            <a:off x="8783165" y="1633110"/>
            <a:ext cx="8865985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Start">
  <p:cSld name="Timeline - Start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0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7" name="Google Shape;737;p10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738" name="Google Shape;738;p105"/>
          <p:cNvCxnSpPr/>
          <p:nvPr/>
        </p:nvCxnSpPr>
        <p:spPr>
          <a:xfrm>
            <a:off x="9142412" y="0"/>
            <a:ext cx="1" cy="10287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39" name="Google Shape;739;p105"/>
          <p:cNvSpPr/>
          <p:nvPr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40" name="Google Shape;740;p105"/>
          <p:cNvGrpSpPr/>
          <p:nvPr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741" name="Google Shape;741;p105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105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3" name="Google Shape;743;p105"/>
          <p:cNvSpPr txBox="1">
            <a:spLocks noGrp="1"/>
          </p:cNvSpPr>
          <p:nvPr>
            <p:ph type="body" idx="1"/>
          </p:nvPr>
        </p:nvSpPr>
        <p:spPr>
          <a:xfrm>
            <a:off x="10763386" y="224969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4" name="Google Shape;744;p105"/>
          <p:cNvSpPr txBox="1">
            <a:spLocks noGrp="1"/>
          </p:cNvSpPr>
          <p:nvPr>
            <p:ph type="body" idx="2"/>
          </p:nvPr>
        </p:nvSpPr>
        <p:spPr>
          <a:xfrm>
            <a:off x="10718381" y="298326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5" name="Google Shape;745;p105"/>
          <p:cNvSpPr/>
          <p:nvPr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46" name="Google Shape;746;p105"/>
          <p:cNvGrpSpPr/>
          <p:nvPr/>
        </p:nvGrpSpPr>
        <p:grpSpPr>
          <a:xfrm flipH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747" name="Google Shape;747;p105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105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49" name="Google Shape;749;p105"/>
          <p:cNvSpPr txBox="1">
            <a:spLocks noGrp="1"/>
          </p:cNvSpPr>
          <p:nvPr>
            <p:ph type="body" idx="3"/>
          </p:nvPr>
        </p:nvSpPr>
        <p:spPr>
          <a:xfrm>
            <a:off x="2257442" y="4513430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0" name="Google Shape;750;p105"/>
          <p:cNvSpPr txBox="1">
            <a:spLocks noGrp="1"/>
          </p:cNvSpPr>
          <p:nvPr>
            <p:ph type="body" idx="4"/>
          </p:nvPr>
        </p:nvSpPr>
        <p:spPr>
          <a:xfrm>
            <a:off x="2302447" y="5246996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1" name="Google Shape;751;p105"/>
          <p:cNvSpPr/>
          <p:nvPr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52" name="Google Shape;752;p105"/>
          <p:cNvGrpSpPr/>
          <p:nvPr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753" name="Google Shape;753;p105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105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55" name="Google Shape;755;p105"/>
          <p:cNvSpPr txBox="1">
            <a:spLocks noGrp="1"/>
          </p:cNvSpPr>
          <p:nvPr>
            <p:ph type="body" idx="5"/>
          </p:nvPr>
        </p:nvSpPr>
        <p:spPr>
          <a:xfrm>
            <a:off x="10763386" y="657017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6" name="Google Shape;756;p105"/>
          <p:cNvSpPr txBox="1">
            <a:spLocks noGrp="1"/>
          </p:cNvSpPr>
          <p:nvPr>
            <p:ph type="body" idx="6"/>
          </p:nvPr>
        </p:nvSpPr>
        <p:spPr>
          <a:xfrm>
            <a:off x="10718381" y="730374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7" name="Google Shape;757;p105"/>
          <p:cNvSpPr txBox="1">
            <a:spLocks noGrp="1"/>
          </p:cNvSpPr>
          <p:nvPr>
            <p:ph type="body" idx="7"/>
          </p:nvPr>
        </p:nvSpPr>
        <p:spPr>
          <a:xfrm>
            <a:off x="637261" y="372970"/>
            <a:ext cx="7045907" cy="135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8" name="Google Shape;758;p105"/>
          <p:cNvSpPr txBox="1">
            <a:spLocks noGrp="1"/>
          </p:cNvSpPr>
          <p:nvPr>
            <p:ph type="body" idx="8"/>
          </p:nvPr>
        </p:nvSpPr>
        <p:spPr>
          <a:xfrm>
            <a:off x="637261" y="1768125"/>
            <a:ext cx="7045907" cy="22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59" name="Google Shape;759;p105"/>
          <p:cNvCxnSpPr/>
          <p:nvPr/>
        </p:nvCxnSpPr>
        <p:spPr>
          <a:xfrm>
            <a:off x="0" y="1678115"/>
            <a:ext cx="7793056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0" name="Google Shape;760;p105"/>
          <p:cNvSpPr/>
          <p:nvPr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1" name="Google Shape;761;p105"/>
          <p:cNvSpPr txBox="1">
            <a:spLocks noGrp="1"/>
          </p:cNvSpPr>
          <p:nvPr>
            <p:ph type="body" idx="9"/>
          </p:nvPr>
        </p:nvSpPr>
        <p:spPr>
          <a:xfrm>
            <a:off x="8558141" y="8949482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2" name="Google Shape;762;p105"/>
          <p:cNvSpPr/>
          <p:nvPr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3" name="Google Shape;763;p105"/>
          <p:cNvSpPr txBox="1">
            <a:spLocks noGrp="1"/>
          </p:cNvSpPr>
          <p:nvPr>
            <p:ph type="body" idx="13"/>
          </p:nvPr>
        </p:nvSpPr>
        <p:spPr>
          <a:xfrm>
            <a:off x="8558141" y="623557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5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7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7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"/>
                            </p:stCondLst>
                            <p:childTnLst>
                              <p:par>
                                <p:cTn id="125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"/>
                            </p:stCondLst>
                            <p:childTnLst>
                              <p:par>
                                <p:cTn id="16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7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7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7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7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7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Middle">
  <p:cSld name="Timeline - Middle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10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67" name="Google Shape;767;p106"/>
          <p:cNvSpPr/>
          <p:nvPr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68" name="Google Shape;768;p106"/>
          <p:cNvSpPr txBox="1">
            <a:spLocks noGrp="1"/>
          </p:cNvSpPr>
          <p:nvPr>
            <p:ph type="body" idx="1"/>
          </p:nvPr>
        </p:nvSpPr>
        <p:spPr>
          <a:xfrm>
            <a:off x="8558141" y="623557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69" name="Google Shape;769;p106"/>
          <p:cNvCxnSpPr/>
          <p:nvPr/>
        </p:nvCxnSpPr>
        <p:spPr>
          <a:xfrm>
            <a:off x="9142412" y="0"/>
            <a:ext cx="1" cy="10287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70" name="Google Shape;770;p106"/>
          <p:cNvSpPr/>
          <p:nvPr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71" name="Google Shape;771;p106"/>
          <p:cNvGrpSpPr/>
          <p:nvPr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772" name="Google Shape;772;p106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3" name="Google Shape;773;p106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74" name="Google Shape;774;p106"/>
          <p:cNvSpPr txBox="1">
            <a:spLocks noGrp="1"/>
          </p:cNvSpPr>
          <p:nvPr>
            <p:ph type="body" idx="2"/>
          </p:nvPr>
        </p:nvSpPr>
        <p:spPr>
          <a:xfrm>
            <a:off x="10763386" y="4454940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5" name="Google Shape;775;p106"/>
          <p:cNvSpPr txBox="1">
            <a:spLocks noGrp="1"/>
          </p:cNvSpPr>
          <p:nvPr>
            <p:ph type="body" idx="3"/>
          </p:nvPr>
        </p:nvSpPr>
        <p:spPr>
          <a:xfrm>
            <a:off x="10718381" y="5188506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6" name="Google Shape;776;p106"/>
          <p:cNvSpPr/>
          <p:nvPr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77" name="Google Shape;777;p106"/>
          <p:cNvGrpSpPr/>
          <p:nvPr/>
        </p:nvGrpSpPr>
        <p:grpSpPr>
          <a:xfrm flipH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778" name="Google Shape;778;p106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9" name="Google Shape;779;p106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80" name="Google Shape;780;p106"/>
          <p:cNvSpPr txBox="1">
            <a:spLocks noGrp="1"/>
          </p:cNvSpPr>
          <p:nvPr>
            <p:ph type="body" idx="4"/>
          </p:nvPr>
        </p:nvSpPr>
        <p:spPr>
          <a:xfrm>
            <a:off x="2257442" y="659735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1" name="Google Shape;781;p106"/>
          <p:cNvSpPr txBox="1">
            <a:spLocks noGrp="1"/>
          </p:cNvSpPr>
          <p:nvPr>
            <p:ph type="body" idx="5"/>
          </p:nvPr>
        </p:nvSpPr>
        <p:spPr>
          <a:xfrm>
            <a:off x="2302447" y="7330921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2" name="Google Shape;782;p106"/>
          <p:cNvSpPr/>
          <p:nvPr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83" name="Google Shape;783;p106"/>
          <p:cNvSpPr/>
          <p:nvPr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84" name="Google Shape;784;p106"/>
          <p:cNvSpPr txBox="1">
            <a:spLocks noGrp="1"/>
          </p:cNvSpPr>
          <p:nvPr>
            <p:ph type="body" idx="6"/>
          </p:nvPr>
        </p:nvSpPr>
        <p:spPr>
          <a:xfrm>
            <a:off x="8558141" y="8949482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85" name="Google Shape;785;p106"/>
          <p:cNvGrpSpPr/>
          <p:nvPr/>
        </p:nvGrpSpPr>
        <p:grpSpPr>
          <a:xfrm flipH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786" name="Google Shape;786;p106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7" name="Google Shape;787;p106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88" name="Google Shape;788;p106"/>
          <p:cNvSpPr txBox="1">
            <a:spLocks noGrp="1"/>
          </p:cNvSpPr>
          <p:nvPr>
            <p:ph type="body" idx="7"/>
          </p:nvPr>
        </p:nvSpPr>
        <p:spPr>
          <a:xfrm>
            <a:off x="2257442" y="2263180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9" name="Google Shape;789;p106"/>
          <p:cNvSpPr txBox="1">
            <a:spLocks noGrp="1"/>
          </p:cNvSpPr>
          <p:nvPr>
            <p:ph type="body" idx="8"/>
          </p:nvPr>
        </p:nvSpPr>
        <p:spPr>
          <a:xfrm>
            <a:off x="2302447" y="2996746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7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5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7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7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7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- End">
  <p:cSld name="Timeline - End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0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10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3" name="Google Shape;793;p107"/>
          <p:cNvSpPr/>
          <p:nvPr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794" name="Google Shape;794;p107"/>
          <p:cNvSpPr txBox="1">
            <a:spLocks noGrp="1"/>
          </p:cNvSpPr>
          <p:nvPr>
            <p:ph type="body" idx="1"/>
          </p:nvPr>
        </p:nvSpPr>
        <p:spPr>
          <a:xfrm>
            <a:off x="8558141" y="623557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95" name="Google Shape;795;p107"/>
          <p:cNvCxnSpPr>
            <a:endCxn id="796" idx="4"/>
          </p:cNvCxnSpPr>
          <p:nvPr/>
        </p:nvCxnSpPr>
        <p:spPr>
          <a:xfrm>
            <a:off x="9142413" y="-95"/>
            <a:ext cx="0" cy="96891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97" name="Google Shape;797;p107"/>
          <p:cNvSpPr/>
          <p:nvPr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98" name="Google Shape;798;p107"/>
          <p:cNvGrpSpPr/>
          <p:nvPr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799" name="Google Shape;799;p107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107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01" name="Google Shape;801;p107"/>
          <p:cNvSpPr txBox="1">
            <a:spLocks noGrp="1"/>
          </p:cNvSpPr>
          <p:nvPr>
            <p:ph type="body" idx="2"/>
          </p:nvPr>
        </p:nvSpPr>
        <p:spPr>
          <a:xfrm>
            <a:off x="10763386" y="224969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2" name="Google Shape;802;p107"/>
          <p:cNvSpPr txBox="1">
            <a:spLocks noGrp="1"/>
          </p:cNvSpPr>
          <p:nvPr>
            <p:ph type="body" idx="3"/>
          </p:nvPr>
        </p:nvSpPr>
        <p:spPr>
          <a:xfrm>
            <a:off x="10718381" y="298326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3" name="Google Shape;803;p107"/>
          <p:cNvSpPr/>
          <p:nvPr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804" name="Google Shape;804;p107"/>
          <p:cNvGrpSpPr/>
          <p:nvPr/>
        </p:nvGrpSpPr>
        <p:grpSpPr>
          <a:xfrm flipH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805" name="Google Shape;805;p107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107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07" name="Google Shape;807;p107"/>
          <p:cNvSpPr txBox="1">
            <a:spLocks noGrp="1"/>
          </p:cNvSpPr>
          <p:nvPr>
            <p:ph type="body" idx="4"/>
          </p:nvPr>
        </p:nvSpPr>
        <p:spPr>
          <a:xfrm>
            <a:off x="2257442" y="446842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8" name="Google Shape;808;p107"/>
          <p:cNvSpPr txBox="1">
            <a:spLocks noGrp="1"/>
          </p:cNvSpPr>
          <p:nvPr>
            <p:ph type="body" idx="5"/>
          </p:nvPr>
        </p:nvSpPr>
        <p:spPr>
          <a:xfrm>
            <a:off x="2302447" y="5201991"/>
            <a:ext cx="508556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9" name="Google Shape;809;p107"/>
          <p:cNvSpPr/>
          <p:nvPr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810" name="Google Shape;810;p107"/>
          <p:cNvGrpSpPr/>
          <p:nvPr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811" name="Google Shape;811;p107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107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13" name="Google Shape;813;p107"/>
          <p:cNvSpPr txBox="1">
            <a:spLocks noGrp="1"/>
          </p:cNvSpPr>
          <p:nvPr>
            <p:ph type="body" idx="6"/>
          </p:nvPr>
        </p:nvSpPr>
        <p:spPr>
          <a:xfrm>
            <a:off x="10763386" y="6570175"/>
            <a:ext cx="5175575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4" name="Google Shape;814;p107"/>
          <p:cNvSpPr txBox="1">
            <a:spLocks noGrp="1"/>
          </p:cNvSpPr>
          <p:nvPr>
            <p:ph type="body" idx="7"/>
          </p:nvPr>
        </p:nvSpPr>
        <p:spPr>
          <a:xfrm>
            <a:off x="10718381" y="7303741"/>
            <a:ext cx="5120524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6" name="Google Shape;796;p107"/>
          <p:cNvSpPr/>
          <p:nvPr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5" name="Google Shape;815;p107"/>
          <p:cNvSpPr txBox="1">
            <a:spLocks noGrp="1"/>
          </p:cNvSpPr>
          <p:nvPr>
            <p:ph type="body" idx="8"/>
          </p:nvPr>
        </p:nvSpPr>
        <p:spPr>
          <a:xfrm>
            <a:off x="8558141" y="8949482"/>
            <a:ext cx="1170130" cy="6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750"/>
                            </p:stCondLst>
                            <p:childTnLst>
                              <p:par>
                                <p:cTn id="151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8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8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8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8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08"/>
          <p:cNvSpPr/>
          <p:nvPr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8" name="Google Shape;818;p108"/>
          <p:cNvSpPr/>
          <p:nvPr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19" name="Google Shape;819;p108"/>
          <p:cNvSpPr/>
          <p:nvPr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0" name="Google Shape;820;p10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10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22" name="Google Shape;822;p108"/>
          <p:cNvSpPr txBox="1">
            <a:spLocks noGrp="1"/>
          </p:cNvSpPr>
          <p:nvPr>
            <p:ph type="title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3" name="Google Shape;823;p108"/>
          <p:cNvSpPr/>
          <p:nvPr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4" name="Google Shape;824;p108"/>
          <p:cNvSpPr/>
          <p:nvPr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5" name="Google Shape;825;p108"/>
          <p:cNvSpPr/>
          <p:nvPr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6" name="Google Shape;826;p108"/>
          <p:cNvSpPr/>
          <p:nvPr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27" name="Google Shape;827;p108"/>
          <p:cNvSpPr/>
          <p:nvPr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28" name="Google Shape;828;p108"/>
          <p:cNvCxnSpPr>
            <a:stCxn id="825" idx="6"/>
          </p:cNvCxnSpPr>
          <p:nvPr/>
        </p:nvCxnSpPr>
        <p:spPr>
          <a:xfrm>
            <a:off x="5497801" y="2015652"/>
            <a:ext cx="38703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29" name="Google Shape;829;p108"/>
          <p:cNvCxnSpPr>
            <a:stCxn id="824" idx="6"/>
          </p:cNvCxnSpPr>
          <p:nvPr/>
        </p:nvCxnSpPr>
        <p:spPr>
          <a:xfrm>
            <a:off x="7091606" y="3163280"/>
            <a:ext cx="25017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30" name="Google Shape;830;p108"/>
          <p:cNvCxnSpPr>
            <a:stCxn id="823" idx="6"/>
          </p:cNvCxnSpPr>
          <p:nvPr/>
        </p:nvCxnSpPr>
        <p:spPr>
          <a:xfrm>
            <a:off x="7703046" y="5143500"/>
            <a:ext cx="18102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31" name="Google Shape;831;p108"/>
          <p:cNvCxnSpPr>
            <a:stCxn id="826" idx="6"/>
          </p:cNvCxnSpPr>
          <p:nvPr/>
        </p:nvCxnSpPr>
        <p:spPr>
          <a:xfrm>
            <a:off x="7091606" y="7010117"/>
            <a:ext cx="24216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32" name="Google Shape;832;p108"/>
          <p:cNvCxnSpPr/>
          <p:nvPr/>
        </p:nvCxnSpPr>
        <p:spPr>
          <a:xfrm>
            <a:off x="5317781" y="8181337"/>
            <a:ext cx="419549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33" name="Google Shape;833;p108"/>
          <p:cNvSpPr/>
          <p:nvPr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4" name="Google Shape;834;p108"/>
          <p:cNvSpPr/>
          <p:nvPr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5" name="Google Shape;835;p108"/>
          <p:cNvSpPr/>
          <p:nvPr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6" name="Google Shape;836;p108"/>
          <p:cNvSpPr/>
          <p:nvPr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7" name="Google Shape;837;p108"/>
          <p:cNvSpPr/>
          <p:nvPr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8" name="Google Shape;838;p108"/>
          <p:cNvSpPr>
            <a:spLocks noGrp="1"/>
          </p:cNvSpPr>
          <p:nvPr>
            <p:ph type="pic" idx="2"/>
          </p:nvPr>
        </p:nvSpPr>
        <p:spPr>
          <a:xfrm>
            <a:off x="9464426" y="1505073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39" name="Google Shape;839;p108"/>
          <p:cNvSpPr>
            <a:spLocks noGrp="1"/>
          </p:cNvSpPr>
          <p:nvPr>
            <p:ph type="pic" idx="3"/>
          </p:nvPr>
        </p:nvSpPr>
        <p:spPr>
          <a:xfrm>
            <a:off x="9464426" y="3163280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0" name="Google Shape;840;p108"/>
          <p:cNvSpPr>
            <a:spLocks noGrp="1"/>
          </p:cNvSpPr>
          <p:nvPr>
            <p:ph type="pic" idx="4"/>
          </p:nvPr>
        </p:nvSpPr>
        <p:spPr>
          <a:xfrm>
            <a:off x="9464426" y="4790437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1" name="Google Shape;841;p108"/>
          <p:cNvSpPr>
            <a:spLocks noGrp="1"/>
          </p:cNvSpPr>
          <p:nvPr>
            <p:ph type="pic" idx="5"/>
          </p:nvPr>
        </p:nvSpPr>
        <p:spPr>
          <a:xfrm>
            <a:off x="9464426" y="6500628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2" name="Google Shape;842;p108"/>
          <p:cNvSpPr>
            <a:spLocks noGrp="1"/>
          </p:cNvSpPr>
          <p:nvPr>
            <p:ph type="pic" idx="6"/>
          </p:nvPr>
        </p:nvSpPr>
        <p:spPr>
          <a:xfrm>
            <a:off x="9464426" y="8165813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843" name="Google Shape;843;p108"/>
          <p:cNvSpPr txBox="1">
            <a:spLocks noGrp="1"/>
          </p:cNvSpPr>
          <p:nvPr>
            <p:ph type="body" idx="1"/>
          </p:nvPr>
        </p:nvSpPr>
        <p:spPr>
          <a:xfrm>
            <a:off x="10538361" y="106548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4" name="Google Shape;844;p108"/>
          <p:cNvSpPr txBox="1">
            <a:spLocks noGrp="1"/>
          </p:cNvSpPr>
          <p:nvPr>
            <p:ph type="body" idx="7"/>
          </p:nvPr>
        </p:nvSpPr>
        <p:spPr>
          <a:xfrm>
            <a:off x="10538361" y="1785565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5" name="Google Shape;845;p108"/>
          <p:cNvSpPr txBox="1">
            <a:spLocks noGrp="1"/>
          </p:cNvSpPr>
          <p:nvPr>
            <p:ph type="body" idx="8"/>
          </p:nvPr>
        </p:nvSpPr>
        <p:spPr>
          <a:xfrm>
            <a:off x="10538361" y="2730671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6" name="Google Shape;846;p108"/>
          <p:cNvSpPr txBox="1">
            <a:spLocks noGrp="1"/>
          </p:cNvSpPr>
          <p:nvPr>
            <p:ph type="body" idx="9"/>
          </p:nvPr>
        </p:nvSpPr>
        <p:spPr>
          <a:xfrm>
            <a:off x="10538361" y="3450751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7" name="Google Shape;847;p108"/>
          <p:cNvSpPr txBox="1">
            <a:spLocks noGrp="1"/>
          </p:cNvSpPr>
          <p:nvPr>
            <p:ph type="body" idx="13"/>
          </p:nvPr>
        </p:nvSpPr>
        <p:spPr>
          <a:xfrm>
            <a:off x="10538361" y="4395021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8" name="Google Shape;848;p108"/>
          <p:cNvSpPr txBox="1">
            <a:spLocks noGrp="1"/>
          </p:cNvSpPr>
          <p:nvPr>
            <p:ph type="body" idx="14"/>
          </p:nvPr>
        </p:nvSpPr>
        <p:spPr>
          <a:xfrm>
            <a:off x="10538361" y="5115101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9" name="Google Shape;849;p108"/>
          <p:cNvSpPr txBox="1">
            <a:spLocks noGrp="1"/>
          </p:cNvSpPr>
          <p:nvPr>
            <p:ph type="body" idx="15"/>
          </p:nvPr>
        </p:nvSpPr>
        <p:spPr>
          <a:xfrm>
            <a:off x="10538361" y="6072562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0" name="Google Shape;850;p108"/>
          <p:cNvSpPr txBox="1">
            <a:spLocks noGrp="1"/>
          </p:cNvSpPr>
          <p:nvPr>
            <p:ph type="body" idx="16"/>
          </p:nvPr>
        </p:nvSpPr>
        <p:spPr>
          <a:xfrm>
            <a:off x="10538361" y="6792642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1" name="Google Shape;851;p108"/>
          <p:cNvSpPr txBox="1">
            <a:spLocks noGrp="1"/>
          </p:cNvSpPr>
          <p:nvPr>
            <p:ph type="body" idx="17"/>
          </p:nvPr>
        </p:nvSpPr>
        <p:spPr>
          <a:xfrm>
            <a:off x="10538361" y="7717456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2" name="Google Shape;852;p108"/>
          <p:cNvSpPr txBox="1">
            <a:spLocks noGrp="1"/>
          </p:cNvSpPr>
          <p:nvPr>
            <p:ph type="body" idx="18"/>
          </p:nvPr>
        </p:nvSpPr>
        <p:spPr>
          <a:xfrm>
            <a:off x="10538361" y="8437536"/>
            <a:ext cx="7020780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3" name="Google Shape;853;p108"/>
          <p:cNvSpPr txBox="1">
            <a:spLocks noGrp="1"/>
          </p:cNvSpPr>
          <p:nvPr>
            <p:ph type="body" idx="19"/>
          </p:nvPr>
        </p:nvSpPr>
        <p:spPr>
          <a:xfrm>
            <a:off x="1357342" y="5166756"/>
            <a:ext cx="5734264" cy="1686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rrow">
  <p:cSld name="Arrow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09"/>
          <p:cNvSpPr/>
          <p:nvPr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 extrusionOk="0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rgbClr val="A2A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6" name="Google Shape;856;p109"/>
          <p:cNvSpPr/>
          <p:nvPr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 extrusionOk="0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rgbClr val="A2A2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57" name="Google Shape;857;p10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8" name="Google Shape;858;p10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59" name="Google Shape;859;p109"/>
          <p:cNvSpPr/>
          <p:nvPr/>
        </p:nvSpPr>
        <p:spPr>
          <a:xfrm rot="3102645">
            <a:off x="12136692" y="687137"/>
            <a:ext cx="2477967" cy="6357058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0" name="Google Shape;860;p109"/>
          <p:cNvSpPr/>
          <p:nvPr/>
        </p:nvSpPr>
        <p:spPr>
          <a:xfrm rot="-7674302">
            <a:off x="3105362" y="5193539"/>
            <a:ext cx="874064" cy="5122276"/>
          </a:xfrm>
          <a:prstGeom prst="triangle">
            <a:avLst>
              <a:gd name="adj" fmla="val 5000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1" name="Google Shape;861;p109"/>
          <p:cNvSpPr/>
          <p:nvPr/>
        </p:nvSpPr>
        <p:spPr>
          <a:xfrm rot="-2310838">
            <a:off x="4713645" y="5437249"/>
            <a:ext cx="6968744" cy="1093042"/>
          </a:xfrm>
          <a:prstGeom prst="rect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2" name="Google Shape;862;p109"/>
          <p:cNvSpPr/>
          <p:nvPr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3" name="Google Shape;863;p109"/>
          <p:cNvSpPr/>
          <p:nvPr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4" name="Google Shape;864;p109"/>
          <p:cNvSpPr/>
          <p:nvPr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5" name="Google Shape;865;p109"/>
          <p:cNvSpPr/>
          <p:nvPr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6" name="Google Shape;866;p109"/>
          <p:cNvSpPr txBox="1">
            <a:spLocks noGrp="1"/>
          </p:cNvSpPr>
          <p:nvPr>
            <p:ph type="body" idx="1"/>
          </p:nvPr>
        </p:nvSpPr>
        <p:spPr>
          <a:xfrm>
            <a:off x="465695" y="4552800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7" name="Google Shape;867;p109"/>
          <p:cNvSpPr txBox="1">
            <a:spLocks noGrp="1"/>
          </p:cNvSpPr>
          <p:nvPr>
            <p:ph type="body" idx="2"/>
          </p:nvPr>
        </p:nvSpPr>
        <p:spPr>
          <a:xfrm>
            <a:off x="465695" y="4011540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8" name="Google Shape;868;p109"/>
          <p:cNvSpPr txBox="1">
            <a:spLocks noGrp="1"/>
          </p:cNvSpPr>
          <p:nvPr>
            <p:ph type="body" idx="3"/>
          </p:nvPr>
        </p:nvSpPr>
        <p:spPr>
          <a:xfrm>
            <a:off x="8333116" y="7110311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9" name="Google Shape;869;p109"/>
          <p:cNvSpPr txBox="1">
            <a:spLocks noGrp="1"/>
          </p:cNvSpPr>
          <p:nvPr>
            <p:ph type="body" idx="4"/>
          </p:nvPr>
        </p:nvSpPr>
        <p:spPr>
          <a:xfrm>
            <a:off x="8333116" y="6569051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0" name="Google Shape;870;p109"/>
          <p:cNvSpPr txBox="1">
            <a:spLocks noGrp="1"/>
          </p:cNvSpPr>
          <p:nvPr>
            <p:ph type="body" idx="5"/>
          </p:nvPr>
        </p:nvSpPr>
        <p:spPr>
          <a:xfrm>
            <a:off x="8648151" y="1634310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1" name="Google Shape;871;p109"/>
          <p:cNvSpPr txBox="1">
            <a:spLocks noGrp="1"/>
          </p:cNvSpPr>
          <p:nvPr>
            <p:ph type="body" idx="6"/>
          </p:nvPr>
        </p:nvSpPr>
        <p:spPr>
          <a:xfrm>
            <a:off x="8648151" y="1093050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2" name="Google Shape;872;p109"/>
          <p:cNvSpPr txBox="1">
            <a:spLocks noGrp="1"/>
          </p:cNvSpPr>
          <p:nvPr>
            <p:ph type="body" idx="7"/>
          </p:nvPr>
        </p:nvSpPr>
        <p:spPr>
          <a:xfrm>
            <a:off x="13517145" y="5144700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3" name="Google Shape;873;p109"/>
          <p:cNvSpPr txBox="1">
            <a:spLocks noGrp="1"/>
          </p:cNvSpPr>
          <p:nvPr>
            <p:ph type="body" idx="8"/>
          </p:nvPr>
        </p:nvSpPr>
        <p:spPr>
          <a:xfrm>
            <a:off x="13517145" y="4603440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74" name="Google Shape;874;p109"/>
          <p:cNvCxnSpPr/>
          <p:nvPr/>
        </p:nvCxnSpPr>
        <p:spPr>
          <a:xfrm rot="10800000">
            <a:off x="7193" y="2791178"/>
            <a:ext cx="8012342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5" name="Google Shape;875;p109"/>
          <p:cNvSpPr txBox="1">
            <a:spLocks noGrp="1"/>
          </p:cNvSpPr>
          <p:nvPr>
            <p:ph type="body" idx="9"/>
          </p:nvPr>
        </p:nvSpPr>
        <p:spPr>
          <a:xfrm>
            <a:off x="586569" y="578034"/>
            <a:ext cx="603067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teps">
  <p:cSld name="4 Steps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1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11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79" name="Google Shape;879;p110"/>
          <p:cNvSpPr/>
          <p:nvPr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0" name="Google Shape;880;p110"/>
          <p:cNvSpPr/>
          <p:nvPr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1" name="Google Shape;881;p110"/>
          <p:cNvSpPr/>
          <p:nvPr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2" name="Google Shape;882;p110"/>
          <p:cNvSpPr/>
          <p:nvPr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3" name="Google Shape;883;p110"/>
          <p:cNvSpPr/>
          <p:nvPr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4" name="Google Shape;884;p110"/>
          <p:cNvSpPr/>
          <p:nvPr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5" name="Google Shape;885;p110"/>
          <p:cNvSpPr/>
          <p:nvPr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6" name="Google Shape;886;p110"/>
          <p:cNvSpPr/>
          <p:nvPr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7" name="Google Shape;887;p110"/>
          <p:cNvSpPr/>
          <p:nvPr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8" name="Google Shape;888;p110"/>
          <p:cNvSpPr/>
          <p:nvPr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9" name="Google Shape;889;p110"/>
          <p:cNvSpPr/>
          <p:nvPr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90" name="Google Shape;890;p110"/>
          <p:cNvSpPr txBox="1">
            <a:spLocks noGrp="1"/>
          </p:cNvSpPr>
          <p:nvPr>
            <p:ph type="body" idx="1"/>
          </p:nvPr>
        </p:nvSpPr>
        <p:spPr>
          <a:xfrm>
            <a:off x="960201" y="1269410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1" name="Google Shape;891;p110"/>
          <p:cNvSpPr txBox="1">
            <a:spLocks noGrp="1"/>
          </p:cNvSpPr>
          <p:nvPr>
            <p:ph type="body" idx="2"/>
          </p:nvPr>
        </p:nvSpPr>
        <p:spPr>
          <a:xfrm>
            <a:off x="4008647" y="3383823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2" name="Google Shape;892;p110"/>
          <p:cNvSpPr txBox="1">
            <a:spLocks noGrp="1"/>
          </p:cNvSpPr>
          <p:nvPr>
            <p:ph type="body" idx="3"/>
          </p:nvPr>
        </p:nvSpPr>
        <p:spPr>
          <a:xfrm>
            <a:off x="7035913" y="5501300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3" name="Google Shape;893;p110"/>
          <p:cNvSpPr txBox="1">
            <a:spLocks noGrp="1"/>
          </p:cNvSpPr>
          <p:nvPr>
            <p:ph type="body" idx="4"/>
          </p:nvPr>
        </p:nvSpPr>
        <p:spPr>
          <a:xfrm>
            <a:off x="10040904" y="7618775"/>
            <a:ext cx="885286" cy="121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4" name="Google Shape;894;p110"/>
          <p:cNvSpPr txBox="1">
            <a:spLocks noGrp="1"/>
          </p:cNvSpPr>
          <p:nvPr>
            <p:ph type="body" idx="5"/>
          </p:nvPr>
        </p:nvSpPr>
        <p:spPr>
          <a:xfrm>
            <a:off x="2167431" y="1002439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5" name="Google Shape;895;p110"/>
          <p:cNvSpPr txBox="1">
            <a:spLocks noGrp="1"/>
          </p:cNvSpPr>
          <p:nvPr>
            <p:ph type="body" idx="6"/>
          </p:nvPr>
        </p:nvSpPr>
        <p:spPr>
          <a:xfrm>
            <a:off x="2438450" y="1723122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6" name="Google Shape;896;p110"/>
          <p:cNvSpPr txBox="1">
            <a:spLocks noGrp="1"/>
          </p:cNvSpPr>
          <p:nvPr>
            <p:ph type="body" idx="7"/>
          </p:nvPr>
        </p:nvSpPr>
        <p:spPr>
          <a:xfrm>
            <a:off x="5219874" y="3119913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7" name="Google Shape;897;p110"/>
          <p:cNvSpPr txBox="1">
            <a:spLocks noGrp="1"/>
          </p:cNvSpPr>
          <p:nvPr>
            <p:ph type="body" idx="8"/>
          </p:nvPr>
        </p:nvSpPr>
        <p:spPr>
          <a:xfrm>
            <a:off x="5490893" y="3840596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8" name="Google Shape;898;p110"/>
          <p:cNvSpPr txBox="1">
            <a:spLocks noGrp="1"/>
          </p:cNvSpPr>
          <p:nvPr>
            <p:ph type="body" idx="9"/>
          </p:nvPr>
        </p:nvSpPr>
        <p:spPr>
          <a:xfrm>
            <a:off x="8206875" y="5237390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9" name="Google Shape;899;p110"/>
          <p:cNvSpPr txBox="1">
            <a:spLocks noGrp="1"/>
          </p:cNvSpPr>
          <p:nvPr>
            <p:ph type="body" idx="13"/>
          </p:nvPr>
        </p:nvSpPr>
        <p:spPr>
          <a:xfrm>
            <a:off x="8477894" y="5958073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0" name="Google Shape;900;p110"/>
          <p:cNvSpPr txBox="1">
            <a:spLocks noGrp="1"/>
          </p:cNvSpPr>
          <p:nvPr>
            <p:ph type="body" idx="14"/>
          </p:nvPr>
        </p:nvSpPr>
        <p:spPr>
          <a:xfrm>
            <a:off x="11225141" y="735486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1" name="Google Shape;901;p110"/>
          <p:cNvSpPr txBox="1">
            <a:spLocks noGrp="1"/>
          </p:cNvSpPr>
          <p:nvPr>
            <p:ph type="body" idx="15"/>
          </p:nvPr>
        </p:nvSpPr>
        <p:spPr>
          <a:xfrm>
            <a:off x="11496160" y="8075548"/>
            <a:ext cx="5972971" cy="945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2" name="Google Shape;902;p110"/>
          <p:cNvSpPr txBox="1">
            <a:spLocks noGrp="1"/>
          </p:cNvSpPr>
          <p:nvPr>
            <p:ph type="body" idx="16"/>
          </p:nvPr>
        </p:nvSpPr>
        <p:spPr>
          <a:xfrm>
            <a:off x="630069" y="5671751"/>
            <a:ext cx="6088231" cy="2090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3" name="Google Shape;903;p110"/>
          <p:cNvSpPr txBox="1">
            <a:spLocks noGrp="1"/>
          </p:cNvSpPr>
          <p:nvPr>
            <p:ph type="body" idx="17"/>
          </p:nvPr>
        </p:nvSpPr>
        <p:spPr>
          <a:xfrm>
            <a:off x="630069" y="7798795"/>
            <a:ext cx="7658042" cy="1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4" name="Google Shape;904;p110"/>
          <p:cNvCxnSpPr/>
          <p:nvPr/>
        </p:nvCxnSpPr>
        <p:spPr>
          <a:xfrm>
            <a:off x="0" y="7708785"/>
            <a:ext cx="8288111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oints">
  <p:cSld name="4 Points"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1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11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08" name="Google Shape;908;p111"/>
          <p:cNvSpPr/>
          <p:nvPr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 extrusionOk="0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09" name="Google Shape;909;p111"/>
          <p:cNvSpPr/>
          <p:nvPr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 extrusionOk="0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0" name="Google Shape;910;p111"/>
          <p:cNvSpPr/>
          <p:nvPr/>
        </p:nvSpPr>
        <p:spPr>
          <a:xfrm rot="10800000" flipH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 extrusionOk="0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1" name="Google Shape;911;p111"/>
          <p:cNvSpPr/>
          <p:nvPr/>
        </p:nvSpPr>
        <p:spPr>
          <a:xfrm rot="10800000" flipH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 extrusionOk="0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12" name="Google Shape;912;p111"/>
          <p:cNvSpPr>
            <a:spLocks noGrp="1"/>
          </p:cNvSpPr>
          <p:nvPr>
            <p:ph type="pic" idx="2"/>
          </p:nvPr>
        </p:nvSpPr>
        <p:spPr>
          <a:xfrm>
            <a:off x="10448351" y="2753104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3" name="Google Shape;913;p111"/>
          <p:cNvSpPr>
            <a:spLocks noGrp="1"/>
          </p:cNvSpPr>
          <p:nvPr>
            <p:ph type="pic" idx="3"/>
          </p:nvPr>
        </p:nvSpPr>
        <p:spPr>
          <a:xfrm>
            <a:off x="10448351" y="4104964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p111"/>
          <p:cNvSpPr>
            <a:spLocks noGrp="1"/>
          </p:cNvSpPr>
          <p:nvPr>
            <p:ph type="pic" idx="4"/>
          </p:nvPr>
        </p:nvSpPr>
        <p:spPr>
          <a:xfrm>
            <a:off x="10448351" y="5456824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p111"/>
          <p:cNvSpPr>
            <a:spLocks noGrp="1"/>
          </p:cNvSpPr>
          <p:nvPr>
            <p:ph type="pic" idx="5"/>
          </p:nvPr>
        </p:nvSpPr>
        <p:spPr>
          <a:xfrm>
            <a:off x="10448351" y="6808685"/>
            <a:ext cx="793284" cy="793284"/>
          </a:xfrm>
          <a:prstGeom prst="rect">
            <a:avLst/>
          </a:prstGeom>
          <a:noFill/>
          <a:ln>
            <a:noFill/>
          </a:ln>
        </p:spPr>
      </p:sp>
      <p:sp>
        <p:nvSpPr>
          <p:cNvPr id="916" name="Google Shape;916;p111"/>
          <p:cNvSpPr txBox="1">
            <a:spLocks noGrp="1"/>
          </p:cNvSpPr>
          <p:nvPr>
            <p:ph type="body" idx="1"/>
          </p:nvPr>
        </p:nvSpPr>
        <p:spPr>
          <a:xfrm>
            <a:off x="11316140" y="2566146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7" name="Google Shape;917;p111"/>
          <p:cNvSpPr txBox="1">
            <a:spLocks noGrp="1"/>
          </p:cNvSpPr>
          <p:nvPr>
            <p:ph type="body" idx="6"/>
          </p:nvPr>
        </p:nvSpPr>
        <p:spPr>
          <a:xfrm>
            <a:off x="11316140" y="393525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8" name="Google Shape;918;p111"/>
          <p:cNvSpPr txBox="1">
            <a:spLocks noGrp="1"/>
          </p:cNvSpPr>
          <p:nvPr>
            <p:ph type="body" idx="7"/>
          </p:nvPr>
        </p:nvSpPr>
        <p:spPr>
          <a:xfrm>
            <a:off x="11316140" y="5298179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9" name="Google Shape;919;p111"/>
          <p:cNvSpPr txBox="1">
            <a:spLocks noGrp="1"/>
          </p:cNvSpPr>
          <p:nvPr>
            <p:ph type="body" idx="8"/>
          </p:nvPr>
        </p:nvSpPr>
        <p:spPr>
          <a:xfrm>
            <a:off x="11316140" y="6661603"/>
            <a:ext cx="5972971" cy="1182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0" name="Google Shape;920;p111"/>
          <p:cNvSpPr txBox="1">
            <a:spLocks noGrp="1"/>
          </p:cNvSpPr>
          <p:nvPr>
            <p:ph type="body" idx="9"/>
          </p:nvPr>
        </p:nvSpPr>
        <p:spPr>
          <a:xfrm>
            <a:off x="1042306" y="2488886"/>
            <a:ext cx="68407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1" name="Google Shape;921;p111"/>
          <p:cNvSpPr txBox="1">
            <a:spLocks noGrp="1"/>
          </p:cNvSpPr>
          <p:nvPr>
            <p:ph type="body" idx="13"/>
          </p:nvPr>
        </p:nvSpPr>
        <p:spPr>
          <a:xfrm>
            <a:off x="1042306" y="5784005"/>
            <a:ext cx="6840760" cy="255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9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9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500"/>
                            </p:stCondLst>
                            <p:childTnLst>
                              <p:par>
                                <p:cTn id="1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9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0"/>
                            </p:stCondLst>
                            <p:childTnLst>
                              <p:par>
                                <p:cTn id="17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9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8500"/>
                            </p:stCondLst>
                            <p:childTnLst>
                              <p:par>
                                <p:cTn id="1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9000"/>
                            </p:stCondLst>
                            <p:childTnLst>
                              <p:par>
                                <p:cTn id="1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950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9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9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9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9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9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ep">
  <p:cSld name="Step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3" name="Google Shape;923;p112"/>
          <p:cNvCxnSpPr/>
          <p:nvPr/>
        </p:nvCxnSpPr>
        <p:spPr>
          <a:xfrm rot="10800000">
            <a:off x="7192" y="7631705"/>
            <a:ext cx="9259471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4" name="Google Shape;924;p112"/>
          <p:cNvSpPr/>
          <p:nvPr/>
        </p:nvSpPr>
        <p:spPr>
          <a:xfrm rot="-36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 extrusionOk="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5" name="Google Shape;925;p112"/>
          <p:cNvSpPr/>
          <p:nvPr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 extrusionOk="0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6" name="Google Shape;926;p112"/>
          <p:cNvSpPr/>
          <p:nvPr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 extrusionOk="0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7" name="Google Shape;927;p112"/>
          <p:cNvSpPr/>
          <p:nvPr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8" name="Google Shape;928;p112"/>
          <p:cNvSpPr/>
          <p:nvPr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rgbClr val="FBF0D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29" name="Google Shape;929;p112"/>
          <p:cNvSpPr/>
          <p:nvPr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 extrusionOk="0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0" name="Google Shape;930;p112"/>
          <p:cNvSpPr/>
          <p:nvPr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rgbClr val="F4D3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1" name="Google Shape;931;p112"/>
          <p:cNvSpPr/>
          <p:nvPr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rgbClr val="F2F2F2"/>
          </a:solidFill>
          <a:ln w="127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2" name="Google Shape;932;p11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1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34" name="Google Shape;934;p112"/>
          <p:cNvSpPr/>
          <p:nvPr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5" name="Google Shape;935;p112"/>
          <p:cNvSpPr/>
          <p:nvPr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6" name="Google Shape;936;p112"/>
          <p:cNvSpPr/>
          <p:nvPr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37" name="Google Shape;937;p112"/>
          <p:cNvSpPr/>
          <p:nvPr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938" name="Google Shape;938;p112"/>
          <p:cNvCxnSpPr/>
          <p:nvPr/>
        </p:nvCxnSpPr>
        <p:spPr>
          <a:xfrm>
            <a:off x="8420753" y="869551"/>
            <a:ext cx="1620291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cxnSp>
        <p:nvCxnSpPr>
          <p:cNvPr id="939" name="Google Shape;939;p112"/>
          <p:cNvCxnSpPr/>
          <p:nvPr/>
        </p:nvCxnSpPr>
        <p:spPr>
          <a:xfrm>
            <a:off x="10297470" y="2669751"/>
            <a:ext cx="840525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cxnSp>
        <p:nvCxnSpPr>
          <p:cNvPr id="940" name="Google Shape;940;p112"/>
          <p:cNvCxnSpPr/>
          <p:nvPr/>
        </p:nvCxnSpPr>
        <p:spPr>
          <a:xfrm>
            <a:off x="8185585" y="4649971"/>
            <a:ext cx="2532147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cxnSp>
        <p:nvCxnSpPr>
          <p:cNvPr id="941" name="Google Shape;941;p112"/>
          <p:cNvCxnSpPr/>
          <p:nvPr/>
        </p:nvCxnSpPr>
        <p:spPr>
          <a:xfrm>
            <a:off x="10851023" y="7035236"/>
            <a:ext cx="472552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942" name="Google Shape;942;p112"/>
          <p:cNvSpPr txBox="1">
            <a:spLocks noGrp="1"/>
          </p:cNvSpPr>
          <p:nvPr>
            <p:ph type="body" idx="1"/>
          </p:nvPr>
        </p:nvSpPr>
        <p:spPr>
          <a:xfrm>
            <a:off x="10088311" y="32796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3" name="Google Shape;943;p112"/>
          <p:cNvSpPr txBox="1">
            <a:spLocks noGrp="1"/>
          </p:cNvSpPr>
          <p:nvPr>
            <p:ph type="body" idx="2"/>
          </p:nvPr>
        </p:nvSpPr>
        <p:spPr>
          <a:xfrm>
            <a:off x="10088311" y="1048045"/>
            <a:ext cx="6165685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4" name="Google Shape;944;p112"/>
          <p:cNvSpPr txBox="1">
            <a:spLocks noGrp="1"/>
          </p:cNvSpPr>
          <p:nvPr>
            <p:ph type="body" idx="3"/>
          </p:nvPr>
        </p:nvSpPr>
        <p:spPr>
          <a:xfrm>
            <a:off x="586569" y="5418561"/>
            <a:ext cx="603067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5" name="Google Shape;945;p112"/>
          <p:cNvSpPr txBox="1">
            <a:spLocks noGrp="1"/>
          </p:cNvSpPr>
          <p:nvPr>
            <p:ph type="body" idx="4"/>
          </p:nvPr>
        </p:nvSpPr>
        <p:spPr>
          <a:xfrm>
            <a:off x="620583" y="7676465"/>
            <a:ext cx="7397498" cy="196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6" name="Google Shape;946;p112"/>
          <p:cNvSpPr txBox="1">
            <a:spLocks noGrp="1"/>
          </p:cNvSpPr>
          <p:nvPr>
            <p:ph type="body" idx="5"/>
          </p:nvPr>
        </p:nvSpPr>
        <p:spPr>
          <a:xfrm>
            <a:off x="11168431" y="212816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7" name="Google Shape;947;p112"/>
          <p:cNvSpPr txBox="1">
            <a:spLocks noGrp="1"/>
          </p:cNvSpPr>
          <p:nvPr>
            <p:ph type="body" idx="6"/>
          </p:nvPr>
        </p:nvSpPr>
        <p:spPr>
          <a:xfrm>
            <a:off x="11168431" y="2848245"/>
            <a:ext cx="612068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8" name="Google Shape;948;p112"/>
          <p:cNvSpPr txBox="1">
            <a:spLocks noGrp="1"/>
          </p:cNvSpPr>
          <p:nvPr>
            <p:ph type="body" idx="7"/>
          </p:nvPr>
        </p:nvSpPr>
        <p:spPr>
          <a:xfrm>
            <a:off x="10763386" y="4108385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9" name="Google Shape;949;p112"/>
          <p:cNvSpPr txBox="1">
            <a:spLocks noGrp="1"/>
          </p:cNvSpPr>
          <p:nvPr>
            <p:ph type="body" idx="8"/>
          </p:nvPr>
        </p:nvSpPr>
        <p:spPr>
          <a:xfrm>
            <a:off x="10763386" y="4828465"/>
            <a:ext cx="612068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0" name="Google Shape;950;p112"/>
          <p:cNvSpPr txBox="1">
            <a:spLocks noGrp="1"/>
          </p:cNvSpPr>
          <p:nvPr>
            <p:ph type="body" idx="9"/>
          </p:nvPr>
        </p:nvSpPr>
        <p:spPr>
          <a:xfrm>
            <a:off x="11438461" y="6493650"/>
            <a:ext cx="612068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1" name="Google Shape;951;p112"/>
          <p:cNvSpPr txBox="1">
            <a:spLocks noGrp="1"/>
          </p:cNvSpPr>
          <p:nvPr>
            <p:ph type="body" idx="13"/>
          </p:nvPr>
        </p:nvSpPr>
        <p:spPr>
          <a:xfrm>
            <a:off x="11438461" y="7213730"/>
            <a:ext cx="6120680" cy="10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2" name="Google Shape;952;p112"/>
          <p:cNvSpPr>
            <a:spLocks noGrp="1"/>
          </p:cNvSpPr>
          <p:nvPr>
            <p:ph type="pic" idx="14"/>
          </p:nvPr>
        </p:nvSpPr>
        <p:spPr>
          <a:xfrm>
            <a:off x="7395177" y="1183060"/>
            <a:ext cx="712914" cy="712914"/>
          </a:xfrm>
          <a:prstGeom prst="rect">
            <a:avLst/>
          </a:prstGeom>
          <a:noFill/>
          <a:ln>
            <a:noFill/>
          </a:ln>
        </p:spPr>
      </p:sp>
      <p:sp>
        <p:nvSpPr>
          <p:cNvPr id="953" name="Google Shape;953;p112"/>
          <p:cNvSpPr>
            <a:spLocks noGrp="1"/>
          </p:cNvSpPr>
          <p:nvPr>
            <p:ph type="pic" idx="15"/>
          </p:nvPr>
        </p:nvSpPr>
        <p:spPr>
          <a:xfrm>
            <a:off x="9089200" y="2978484"/>
            <a:ext cx="833044" cy="833044"/>
          </a:xfrm>
          <a:prstGeom prst="rect">
            <a:avLst/>
          </a:prstGeom>
          <a:noFill/>
          <a:ln>
            <a:noFill/>
          </a:ln>
        </p:spPr>
      </p:sp>
      <p:sp>
        <p:nvSpPr>
          <p:cNvPr id="954" name="Google Shape;954;p112"/>
          <p:cNvSpPr>
            <a:spLocks noGrp="1"/>
          </p:cNvSpPr>
          <p:nvPr>
            <p:ph type="pic" idx="16"/>
          </p:nvPr>
        </p:nvSpPr>
        <p:spPr>
          <a:xfrm>
            <a:off x="6783267" y="4988806"/>
            <a:ext cx="1009789" cy="1009789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112"/>
          <p:cNvSpPr>
            <a:spLocks noGrp="1"/>
          </p:cNvSpPr>
          <p:nvPr>
            <p:ph type="pic" idx="17"/>
          </p:nvPr>
        </p:nvSpPr>
        <p:spPr>
          <a:xfrm>
            <a:off x="9188211" y="7438755"/>
            <a:ext cx="1222868" cy="12228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No Contents">
  <p:cSld name="70_No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Step">
  <p:cSld name="5 Step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7" name="Google Shape;957;p113"/>
          <p:cNvCxnSpPr/>
          <p:nvPr/>
        </p:nvCxnSpPr>
        <p:spPr>
          <a:xfrm>
            <a:off x="-135015" y="1003040"/>
            <a:ext cx="18594256" cy="7661476"/>
          </a:xfrm>
          <a:prstGeom prst="straightConnector1">
            <a:avLst/>
          </a:prstGeom>
          <a:noFill/>
          <a:ln w="76200" cap="flat" cmpd="sng">
            <a:solidFill>
              <a:srgbClr val="FBF0D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8" name="Google Shape;958;p113"/>
          <p:cNvSpPr/>
          <p:nvPr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9" name="Google Shape;959;p11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1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61" name="Google Shape;961;p113"/>
          <p:cNvSpPr/>
          <p:nvPr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2" name="Google Shape;962;p113"/>
          <p:cNvSpPr/>
          <p:nvPr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3" name="Google Shape;963;p113"/>
          <p:cNvSpPr/>
          <p:nvPr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4" name="Google Shape;964;p113"/>
          <p:cNvSpPr/>
          <p:nvPr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5" name="Google Shape;965;p113"/>
          <p:cNvSpPr/>
          <p:nvPr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lt1"/>
          </a:solidFill>
          <a:ln w="5715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6" name="Google Shape;966;p113"/>
          <p:cNvSpPr/>
          <p:nvPr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7" name="Google Shape;967;p113"/>
          <p:cNvSpPr/>
          <p:nvPr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8" name="Google Shape;968;p113"/>
          <p:cNvSpPr/>
          <p:nvPr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69" name="Google Shape;969;p113"/>
          <p:cNvSpPr/>
          <p:nvPr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0" name="Google Shape;970;p113"/>
          <p:cNvSpPr txBox="1">
            <a:spLocks noGrp="1"/>
          </p:cNvSpPr>
          <p:nvPr>
            <p:ph type="body" idx="1"/>
          </p:nvPr>
        </p:nvSpPr>
        <p:spPr>
          <a:xfrm>
            <a:off x="586569" y="5418561"/>
            <a:ext cx="6757660" cy="2213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1" name="Google Shape;971;p113"/>
          <p:cNvSpPr txBox="1">
            <a:spLocks noGrp="1"/>
          </p:cNvSpPr>
          <p:nvPr>
            <p:ph type="body" idx="2"/>
          </p:nvPr>
        </p:nvSpPr>
        <p:spPr>
          <a:xfrm>
            <a:off x="620582" y="7676465"/>
            <a:ext cx="8792653" cy="1697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72" name="Google Shape;972;p113"/>
          <p:cNvCxnSpPr/>
          <p:nvPr/>
        </p:nvCxnSpPr>
        <p:spPr>
          <a:xfrm rot="10800000">
            <a:off x="7193" y="7631705"/>
            <a:ext cx="940604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113"/>
          <p:cNvSpPr/>
          <p:nvPr/>
        </p:nvSpPr>
        <p:spPr>
          <a:xfrm rot="-6770958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4" name="Google Shape;974;p113"/>
          <p:cNvSpPr/>
          <p:nvPr/>
        </p:nvSpPr>
        <p:spPr>
          <a:xfrm rot="-6770958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5" name="Google Shape;975;p113"/>
          <p:cNvSpPr/>
          <p:nvPr/>
        </p:nvSpPr>
        <p:spPr>
          <a:xfrm rot="-6770958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6" name="Google Shape;976;p113"/>
          <p:cNvSpPr/>
          <p:nvPr/>
        </p:nvSpPr>
        <p:spPr>
          <a:xfrm rot="-6770958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7" name="Google Shape;977;p113"/>
          <p:cNvSpPr txBox="1"/>
          <p:nvPr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8" name="Google Shape;978;p113"/>
          <p:cNvSpPr txBox="1"/>
          <p:nvPr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79" name="Google Shape;979;p113"/>
          <p:cNvSpPr txBox="1"/>
          <p:nvPr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0" name="Google Shape;980;p113"/>
          <p:cNvSpPr txBox="1"/>
          <p:nvPr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1" name="Google Shape;981;p113"/>
          <p:cNvSpPr txBox="1"/>
          <p:nvPr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2" name="Google Shape;982;p113"/>
          <p:cNvSpPr txBox="1">
            <a:spLocks noGrp="1"/>
          </p:cNvSpPr>
          <p:nvPr>
            <p:ph type="body" idx="3"/>
          </p:nvPr>
        </p:nvSpPr>
        <p:spPr>
          <a:xfrm>
            <a:off x="816155" y="82302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3" name="Google Shape;983;p113"/>
          <p:cNvSpPr txBox="1">
            <a:spLocks noGrp="1"/>
          </p:cNvSpPr>
          <p:nvPr>
            <p:ph type="body" idx="4"/>
          </p:nvPr>
        </p:nvSpPr>
        <p:spPr>
          <a:xfrm>
            <a:off x="4265280" y="225421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4" name="Google Shape;984;p113"/>
          <p:cNvSpPr txBox="1">
            <a:spLocks noGrp="1"/>
          </p:cNvSpPr>
          <p:nvPr>
            <p:ph type="body" idx="5"/>
          </p:nvPr>
        </p:nvSpPr>
        <p:spPr>
          <a:xfrm>
            <a:off x="7728018" y="369876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5" name="Google Shape;985;p113"/>
          <p:cNvSpPr txBox="1">
            <a:spLocks noGrp="1"/>
          </p:cNvSpPr>
          <p:nvPr>
            <p:ph type="body" idx="6"/>
          </p:nvPr>
        </p:nvSpPr>
        <p:spPr>
          <a:xfrm>
            <a:off x="11228569" y="5134530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6" name="Google Shape;986;p113"/>
          <p:cNvSpPr txBox="1">
            <a:spLocks noGrp="1"/>
          </p:cNvSpPr>
          <p:nvPr>
            <p:ph type="body" idx="7"/>
          </p:nvPr>
        </p:nvSpPr>
        <p:spPr>
          <a:xfrm>
            <a:off x="14748798" y="6517199"/>
            <a:ext cx="2225277" cy="20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9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9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2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">
  <p:cSld name="3 Images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14"/>
          <p:cNvSpPr/>
          <p:nvPr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9" name="Google Shape;989;p114"/>
          <p:cNvSpPr/>
          <p:nvPr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0" name="Google Shape;990;p114"/>
          <p:cNvSpPr/>
          <p:nvPr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1" name="Google Shape;991;p114"/>
          <p:cNvSpPr/>
          <p:nvPr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2" name="Google Shape;992;p114"/>
          <p:cNvSpPr>
            <a:spLocks noGrp="1"/>
          </p:cNvSpPr>
          <p:nvPr>
            <p:ph type="pic" idx="2"/>
          </p:nvPr>
        </p:nvSpPr>
        <p:spPr>
          <a:xfrm>
            <a:off x="791263" y="659441"/>
            <a:ext cx="3489313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993" name="Google Shape;993;p11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4" name="Google Shape;994;p11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995" name="Google Shape;995;p114"/>
          <p:cNvCxnSpPr/>
          <p:nvPr/>
        </p:nvCxnSpPr>
        <p:spPr>
          <a:xfrm rot="10800000">
            <a:off x="7129650" y="7631705"/>
            <a:ext cx="1115676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6" name="Google Shape;996;p114"/>
          <p:cNvSpPr>
            <a:spLocks noGrp="1"/>
          </p:cNvSpPr>
          <p:nvPr>
            <p:ph type="pic" idx="3"/>
          </p:nvPr>
        </p:nvSpPr>
        <p:spPr>
          <a:xfrm>
            <a:off x="1827501" y="2662163"/>
            <a:ext cx="3489313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114"/>
          <p:cNvSpPr>
            <a:spLocks noGrp="1"/>
          </p:cNvSpPr>
          <p:nvPr>
            <p:ph type="pic" idx="4"/>
          </p:nvPr>
        </p:nvSpPr>
        <p:spPr>
          <a:xfrm>
            <a:off x="2883835" y="4664886"/>
            <a:ext cx="3489313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114"/>
          <p:cNvSpPr txBox="1">
            <a:spLocks noGrp="1"/>
          </p:cNvSpPr>
          <p:nvPr>
            <p:ph type="body" idx="1"/>
          </p:nvPr>
        </p:nvSpPr>
        <p:spPr>
          <a:xfrm>
            <a:off x="7252996" y="6535716"/>
            <a:ext cx="10081120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9" name="Google Shape;999;p114"/>
          <p:cNvSpPr txBox="1">
            <a:spLocks noGrp="1"/>
          </p:cNvSpPr>
          <p:nvPr>
            <p:ph type="body" idx="5"/>
          </p:nvPr>
        </p:nvSpPr>
        <p:spPr>
          <a:xfrm>
            <a:off x="7252996" y="7761288"/>
            <a:ext cx="10081120" cy="151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0" name="Google Shape;1000;p114"/>
          <p:cNvSpPr txBox="1">
            <a:spLocks noGrp="1"/>
          </p:cNvSpPr>
          <p:nvPr>
            <p:ph type="body" idx="6"/>
          </p:nvPr>
        </p:nvSpPr>
        <p:spPr>
          <a:xfrm>
            <a:off x="4233238" y="872448"/>
            <a:ext cx="9254338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1" name="Google Shape;1001;p114"/>
          <p:cNvSpPr txBox="1">
            <a:spLocks noGrp="1"/>
          </p:cNvSpPr>
          <p:nvPr>
            <p:ph type="body" idx="7"/>
          </p:nvPr>
        </p:nvSpPr>
        <p:spPr>
          <a:xfrm>
            <a:off x="5285045" y="2852669"/>
            <a:ext cx="9254338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2" name="Google Shape;1002;p114"/>
          <p:cNvSpPr txBox="1">
            <a:spLocks noGrp="1"/>
          </p:cNvSpPr>
          <p:nvPr>
            <p:ph type="body" idx="8"/>
          </p:nvPr>
        </p:nvSpPr>
        <p:spPr>
          <a:xfrm>
            <a:off x="6348473" y="4877894"/>
            <a:ext cx="9254338" cy="139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1">
  <p:cSld name="Mobile 1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4" name="Google Shape;1004;p115"/>
          <p:cNvCxnSpPr/>
          <p:nvPr/>
        </p:nvCxnSpPr>
        <p:spPr>
          <a:xfrm rot="10800000">
            <a:off x="0" y="2414064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5" name="Google Shape;1005;p11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1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07" name="Google Shape;1007;p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1348" y="95147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115"/>
          <p:cNvSpPr>
            <a:spLocks noGrp="1"/>
          </p:cNvSpPr>
          <p:nvPr>
            <p:ph type="pic" idx="2"/>
          </p:nvPr>
        </p:nvSpPr>
        <p:spPr>
          <a:xfrm>
            <a:off x="2280575" y="197643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p115"/>
          <p:cNvSpPr txBox="1">
            <a:spLocks noGrp="1"/>
          </p:cNvSpPr>
          <p:nvPr>
            <p:ph type="body" idx="1"/>
          </p:nvPr>
        </p:nvSpPr>
        <p:spPr>
          <a:xfrm>
            <a:off x="6142789" y="1318075"/>
            <a:ext cx="10081120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0" name="Google Shape;1010;p115"/>
          <p:cNvSpPr txBox="1">
            <a:spLocks noGrp="1"/>
          </p:cNvSpPr>
          <p:nvPr>
            <p:ph type="body" idx="3"/>
          </p:nvPr>
        </p:nvSpPr>
        <p:spPr>
          <a:xfrm>
            <a:off x="6787588" y="3273388"/>
            <a:ext cx="954106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1" name="Google Shape;1011;p115"/>
          <p:cNvSpPr txBox="1">
            <a:spLocks noGrp="1"/>
          </p:cNvSpPr>
          <p:nvPr>
            <p:ph type="body" idx="4"/>
          </p:nvPr>
        </p:nvSpPr>
        <p:spPr>
          <a:xfrm>
            <a:off x="6787588" y="2693958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2" name="Google Shape;1012;p115"/>
          <p:cNvSpPr txBox="1">
            <a:spLocks noGrp="1"/>
          </p:cNvSpPr>
          <p:nvPr>
            <p:ph type="body" idx="5"/>
          </p:nvPr>
        </p:nvSpPr>
        <p:spPr>
          <a:xfrm>
            <a:off x="6787588" y="5266996"/>
            <a:ext cx="954106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3" name="Google Shape;1013;p115"/>
          <p:cNvSpPr txBox="1">
            <a:spLocks noGrp="1"/>
          </p:cNvSpPr>
          <p:nvPr>
            <p:ph type="body" idx="6"/>
          </p:nvPr>
        </p:nvSpPr>
        <p:spPr>
          <a:xfrm>
            <a:off x="6787588" y="4687566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4" name="Google Shape;1014;p115"/>
          <p:cNvSpPr txBox="1">
            <a:spLocks noGrp="1"/>
          </p:cNvSpPr>
          <p:nvPr>
            <p:ph type="body" idx="7"/>
          </p:nvPr>
        </p:nvSpPr>
        <p:spPr>
          <a:xfrm>
            <a:off x="6787588" y="7303740"/>
            <a:ext cx="954106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5" name="Google Shape;1015;p115"/>
          <p:cNvSpPr txBox="1">
            <a:spLocks noGrp="1"/>
          </p:cNvSpPr>
          <p:nvPr>
            <p:ph type="body" idx="8"/>
          </p:nvPr>
        </p:nvSpPr>
        <p:spPr>
          <a:xfrm>
            <a:off x="6787588" y="6724310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6" name="Google Shape;1016;p115"/>
          <p:cNvSpPr/>
          <p:nvPr/>
        </p:nvSpPr>
        <p:spPr>
          <a:xfrm>
            <a:off x="6307891" y="2890043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7" name="Google Shape;1017;p115"/>
          <p:cNvSpPr/>
          <p:nvPr/>
        </p:nvSpPr>
        <p:spPr>
          <a:xfrm>
            <a:off x="6307891" y="4883651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18" name="Google Shape;1018;p115"/>
          <p:cNvSpPr/>
          <p:nvPr/>
        </p:nvSpPr>
        <p:spPr>
          <a:xfrm>
            <a:off x="6307891" y="692039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2">
  <p:cSld name="Mobile 2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16"/>
          <p:cNvSpPr/>
          <p:nvPr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1" name="Google Shape;1021;p11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1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23" name="Google Shape;1023;p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01348" y="95147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4" name="Google Shape;1024;p116"/>
          <p:cNvSpPr>
            <a:spLocks noGrp="1"/>
          </p:cNvSpPr>
          <p:nvPr>
            <p:ph type="pic" idx="2"/>
          </p:nvPr>
        </p:nvSpPr>
        <p:spPr>
          <a:xfrm>
            <a:off x="2280575" y="197643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25" name="Google Shape;1025;p116"/>
          <p:cNvSpPr txBox="1">
            <a:spLocks noGrp="1"/>
          </p:cNvSpPr>
          <p:nvPr>
            <p:ph type="body" idx="1"/>
          </p:nvPr>
        </p:nvSpPr>
        <p:spPr>
          <a:xfrm>
            <a:off x="6142789" y="5413530"/>
            <a:ext cx="10081120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6" name="Google Shape;1026;p116"/>
          <p:cNvSpPr txBox="1">
            <a:spLocks noGrp="1"/>
          </p:cNvSpPr>
          <p:nvPr>
            <p:ph type="body" idx="3"/>
          </p:nvPr>
        </p:nvSpPr>
        <p:spPr>
          <a:xfrm>
            <a:off x="6172876" y="6763679"/>
            <a:ext cx="10891210" cy="20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3">
  <p:cSld name="Mobile 3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17"/>
          <p:cNvSpPr/>
          <p:nvPr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29" name="Google Shape;1029;p117"/>
          <p:cNvSpPr/>
          <p:nvPr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0" name="Google Shape;1030;p117"/>
          <p:cNvSpPr/>
          <p:nvPr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1" name="Google Shape;1031;p117"/>
          <p:cNvSpPr/>
          <p:nvPr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2" name="Google Shape;1032;p117"/>
          <p:cNvSpPr/>
          <p:nvPr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33" name="Google Shape;1033;p117"/>
          <p:cNvSpPr/>
          <p:nvPr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34" name="Google Shape;1034;p117"/>
          <p:cNvCxnSpPr/>
          <p:nvPr/>
        </p:nvCxnSpPr>
        <p:spPr>
          <a:xfrm rot="10800000">
            <a:off x="9006996" y="4773424"/>
            <a:ext cx="9279417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5" name="Google Shape;1035;p11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6" name="Google Shape;1036;p11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37" name="Google Shape;1037;p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84115" y="95147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38" name="Google Shape;1038;p117"/>
          <p:cNvSpPr>
            <a:spLocks noGrp="1"/>
          </p:cNvSpPr>
          <p:nvPr>
            <p:ph type="pic" idx="2"/>
          </p:nvPr>
        </p:nvSpPr>
        <p:spPr>
          <a:xfrm>
            <a:off x="7463342" y="197643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39" name="Google Shape;1039;p117"/>
          <p:cNvSpPr txBox="1">
            <a:spLocks noGrp="1"/>
          </p:cNvSpPr>
          <p:nvPr>
            <p:ph type="body" idx="1"/>
          </p:nvPr>
        </p:nvSpPr>
        <p:spPr>
          <a:xfrm>
            <a:off x="11258441" y="2038155"/>
            <a:ext cx="675075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0" name="Google Shape;1040;p117"/>
          <p:cNvSpPr txBox="1">
            <a:spLocks noGrp="1"/>
          </p:cNvSpPr>
          <p:nvPr>
            <p:ph type="body" idx="3"/>
          </p:nvPr>
        </p:nvSpPr>
        <p:spPr>
          <a:xfrm>
            <a:off x="11258440" y="4929936"/>
            <a:ext cx="6480721" cy="3498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1" name="Google Shape;1041;p117"/>
          <p:cNvSpPr txBox="1">
            <a:spLocks noGrp="1"/>
          </p:cNvSpPr>
          <p:nvPr>
            <p:ph type="body" idx="4"/>
          </p:nvPr>
        </p:nvSpPr>
        <p:spPr>
          <a:xfrm>
            <a:off x="2543098" y="2263180"/>
            <a:ext cx="4583730" cy="1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2" name="Google Shape;1042;p117"/>
          <p:cNvSpPr txBox="1">
            <a:spLocks noGrp="1"/>
          </p:cNvSpPr>
          <p:nvPr>
            <p:ph type="body" idx="5"/>
          </p:nvPr>
        </p:nvSpPr>
        <p:spPr>
          <a:xfrm>
            <a:off x="1906247" y="4342423"/>
            <a:ext cx="5239692" cy="1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3" name="Google Shape;1043;p117"/>
          <p:cNvSpPr txBox="1">
            <a:spLocks noGrp="1"/>
          </p:cNvSpPr>
          <p:nvPr>
            <p:ph type="body" idx="6"/>
          </p:nvPr>
        </p:nvSpPr>
        <p:spPr>
          <a:xfrm>
            <a:off x="1276177" y="6435155"/>
            <a:ext cx="5869762" cy="137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4" name="Google Shape;1044;p117"/>
          <p:cNvSpPr/>
          <p:nvPr/>
        </p:nvSpPr>
        <p:spPr>
          <a:xfrm rot="5400000">
            <a:off x="1752351" y="1322658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5" name="Google Shape;1045;p117"/>
          <p:cNvSpPr txBox="1"/>
          <p:nvPr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6" name="Google Shape;1046;p117"/>
          <p:cNvSpPr/>
          <p:nvPr/>
        </p:nvSpPr>
        <p:spPr>
          <a:xfrm rot="5400000">
            <a:off x="1057372" y="3368912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7" name="Google Shape;1047;p117"/>
          <p:cNvSpPr txBox="1"/>
          <p:nvPr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8" name="Google Shape;1048;p117"/>
          <p:cNvSpPr/>
          <p:nvPr/>
        </p:nvSpPr>
        <p:spPr>
          <a:xfrm rot="5400000">
            <a:off x="382297" y="5461645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49" name="Google Shape;1049;p117"/>
          <p:cNvSpPr txBox="1"/>
          <p:nvPr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4">
  <p:cSld name="Mobile 4"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118"/>
          <p:cNvSpPr/>
          <p:nvPr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52" name="Google Shape;1052;p1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931284" y="510933"/>
            <a:ext cx="3820508" cy="92604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3" name="Google Shape;1053;p11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11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55" name="Google Shape;1055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9044" y="1453090"/>
            <a:ext cx="3894306" cy="7956932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118"/>
          <p:cNvSpPr>
            <a:spLocks noGrp="1"/>
          </p:cNvSpPr>
          <p:nvPr>
            <p:ph type="pic" idx="2"/>
          </p:nvPr>
        </p:nvSpPr>
        <p:spPr>
          <a:xfrm>
            <a:off x="9728271" y="2478058"/>
            <a:ext cx="3335852" cy="59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p118"/>
          <p:cNvSpPr txBox="1">
            <a:spLocks noGrp="1"/>
          </p:cNvSpPr>
          <p:nvPr>
            <p:ph type="body" idx="1"/>
          </p:nvPr>
        </p:nvSpPr>
        <p:spPr>
          <a:xfrm>
            <a:off x="547251" y="5413530"/>
            <a:ext cx="8595955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8" name="Google Shape;1058;p118"/>
          <p:cNvSpPr txBox="1">
            <a:spLocks noGrp="1"/>
          </p:cNvSpPr>
          <p:nvPr>
            <p:ph type="body" idx="3"/>
          </p:nvPr>
        </p:nvSpPr>
        <p:spPr>
          <a:xfrm>
            <a:off x="547250" y="6763679"/>
            <a:ext cx="8595955" cy="20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Devices 1">
  <p:cSld name="Mobile Devices 1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0" name="Google Shape;1060;p119"/>
          <p:cNvCxnSpPr/>
          <p:nvPr/>
        </p:nvCxnSpPr>
        <p:spPr>
          <a:xfrm rot="10800000">
            <a:off x="0" y="3253290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1" name="Google Shape;1061;p11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11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63" name="Google Shape;1063;p1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7531" y="868025"/>
            <a:ext cx="5715635" cy="812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86" y="3834097"/>
            <a:ext cx="2533388" cy="516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119"/>
          <p:cNvSpPr>
            <a:spLocks noGrp="1"/>
          </p:cNvSpPr>
          <p:nvPr>
            <p:ph type="pic" idx="2"/>
          </p:nvPr>
        </p:nvSpPr>
        <p:spPr>
          <a:xfrm>
            <a:off x="1048686" y="4501463"/>
            <a:ext cx="2160588" cy="3825875"/>
          </a:xfrm>
          <a:prstGeom prst="rect">
            <a:avLst/>
          </a:prstGeom>
          <a:noFill/>
          <a:ln>
            <a:noFill/>
          </a:ln>
        </p:spPr>
      </p:sp>
      <p:sp>
        <p:nvSpPr>
          <p:cNvPr id="1066" name="Google Shape;1066;p119"/>
          <p:cNvSpPr>
            <a:spLocks noGrp="1"/>
          </p:cNvSpPr>
          <p:nvPr>
            <p:ph type="pic" idx="3"/>
          </p:nvPr>
        </p:nvSpPr>
        <p:spPr>
          <a:xfrm>
            <a:off x="3456428" y="1646033"/>
            <a:ext cx="4937841" cy="6570663"/>
          </a:xfrm>
          <a:prstGeom prst="rect">
            <a:avLst/>
          </a:prstGeom>
          <a:noFill/>
          <a:ln>
            <a:noFill/>
          </a:ln>
        </p:spPr>
      </p:sp>
      <p:sp>
        <p:nvSpPr>
          <p:cNvPr id="1067" name="Google Shape;1067;p119"/>
          <p:cNvSpPr txBox="1">
            <a:spLocks noGrp="1"/>
          </p:cNvSpPr>
          <p:nvPr>
            <p:ph type="body" idx="1"/>
          </p:nvPr>
        </p:nvSpPr>
        <p:spPr>
          <a:xfrm>
            <a:off x="9098201" y="1273071"/>
            <a:ext cx="8730970" cy="198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8" name="Google Shape;1068;p119"/>
          <p:cNvSpPr/>
          <p:nvPr/>
        </p:nvSpPr>
        <p:spPr>
          <a:xfrm>
            <a:off x="9158564" y="371940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69" name="Google Shape;1069;p119"/>
          <p:cNvSpPr txBox="1">
            <a:spLocks noGrp="1"/>
          </p:cNvSpPr>
          <p:nvPr>
            <p:ph type="body" idx="4"/>
          </p:nvPr>
        </p:nvSpPr>
        <p:spPr>
          <a:xfrm>
            <a:off x="9638261" y="4102749"/>
            <a:ext cx="8190910" cy="189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0" name="Google Shape;1070;p119"/>
          <p:cNvSpPr txBox="1">
            <a:spLocks noGrp="1"/>
          </p:cNvSpPr>
          <p:nvPr>
            <p:ph type="body" idx="5"/>
          </p:nvPr>
        </p:nvSpPr>
        <p:spPr>
          <a:xfrm>
            <a:off x="9638261" y="3523320"/>
            <a:ext cx="81909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1" name="Google Shape;1071;p119"/>
          <p:cNvSpPr/>
          <p:nvPr/>
        </p:nvSpPr>
        <p:spPr>
          <a:xfrm>
            <a:off x="9158564" y="6361320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2" name="Google Shape;1072;p119"/>
          <p:cNvSpPr txBox="1">
            <a:spLocks noGrp="1"/>
          </p:cNvSpPr>
          <p:nvPr>
            <p:ph type="body" idx="6"/>
          </p:nvPr>
        </p:nvSpPr>
        <p:spPr>
          <a:xfrm>
            <a:off x="9638261" y="6744664"/>
            <a:ext cx="8190910" cy="189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3" name="Google Shape;1073;p119"/>
          <p:cNvSpPr txBox="1">
            <a:spLocks noGrp="1"/>
          </p:cNvSpPr>
          <p:nvPr>
            <p:ph type="body" idx="7"/>
          </p:nvPr>
        </p:nvSpPr>
        <p:spPr>
          <a:xfrm>
            <a:off x="9638261" y="6165235"/>
            <a:ext cx="81909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Devices 2">
  <p:cSld name="Mobile Devices 2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20"/>
          <p:cNvSpPr/>
          <p:nvPr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76" name="Google Shape;1076;p12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12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78" name="Google Shape;1078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67531" y="868025"/>
            <a:ext cx="5715635" cy="8126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286" y="3834097"/>
            <a:ext cx="2533388" cy="516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80" name="Google Shape;1080;p120"/>
          <p:cNvSpPr>
            <a:spLocks noGrp="1"/>
          </p:cNvSpPr>
          <p:nvPr>
            <p:ph type="pic" idx="2"/>
          </p:nvPr>
        </p:nvSpPr>
        <p:spPr>
          <a:xfrm>
            <a:off x="1048686" y="4501463"/>
            <a:ext cx="2160588" cy="3825875"/>
          </a:xfrm>
          <a:prstGeom prst="rect">
            <a:avLst/>
          </a:prstGeom>
          <a:noFill/>
          <a:ln>
            <a:noFill/>
          </a:ln>
        </p:spPr>
      </p:sp>
      <p:sp>
        <p:nvSpPr>
          <p:cNvPr id="1081" name="Google Shape;1081;p120"/>
          <p:cNvSpPr>
            <a:spLocks noGrp="1"/>
          </p:cNvSpPr>
          <p:nvPr>
            <p:ph type="pic" idx="3"/>
          </p:nvPr>
        </p:nvSpPr>
        <p:spPr>
          <a:xfrm>
            <a:off x="3456428" y="1646033"/>
            <a:ext cx="4937841" cy="6570663"/>
          </a:xfrm>
          <a:prstGeom prst="rect">
            <a:avLst/>
          </a:prstGeom>
          <a:noFill/>
          <a:ln>
            <a:noFill/>
          </a:ln>
        </p:spPr>
      </p:sp>
      <p:sp>
        <p:nvSpPr>
          <p:cNvPr id="1082" name="Google Shape;1082;p120"/>
          <p:cNvSpPr txBox="1">
            <a:spLocks noGrp="1"/>
          </p:cNvSpPr>
          <p:nvPr>
            <p:ph type="body" idx="1"/>
          </p:nvPr>
        </p:nvSpPr>
        <p:spPr>
          <a:xfrm>
            <a:off x="9008191" y="5413530"/>
            <a:ext cx="8505945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p120"/>
          <p:cNvSpPr txBox="1">
            <a:spLocks noGrp="1"/>
          </p:cNvSpPr>
          <p:nvPr>
            <p:ph type="body" idx="4"/>
          </p:nvPr>
        </p:nvSpPr>
        <p:spPr>
          <a:xfrm>
            <a:off x="9038278" y="6763679"/>
            <a:ext cx="8520863" cy="20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Devices">
  <p:cSld name="All Devices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121"/>
          <p:cNvSpPr/>
          <p:nvPr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86" name="Google Shape;1086;p12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2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88" name="Google Shape;1088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67076" y="462980"/>
            <a:ext cx="7911618" cy="6409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68231" y="1425361"/>
            <a:ext cx="3830770" cy="544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0" name="Google Shape;1090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5226" y="2706412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91" name="Google Shape;1091;p121"/>
          <p:cNvSpPr>
            <a:spLocks noGrp="1"/>
          </p:cNvSpPr>
          <p:nvPr>
            <p:ph type="pic" idx="2"/>
          </p:nvPr>
        </p:nvSpPr>
        <p:spPr>
          <a:xfrm>
            <a:off x="2862839" y="3236669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1092" name="Google Shape;1092;p121"/>
          <p:cNvSpPr>
            <a:spLocks noGrp="1"/>
          </p:cNvSpPr>
          <p:nvPr>
            <p:ph type="pic" idx="3"/>
          </p:nvPr>
        </p:nvSpPr>
        <p:spPr>
          <a:xfrm>
            <a:off x="4957741" y="733010"/>
            <a:ext cx="7335815" cy="4056234"/>
          </a:xfrm>
          <a:prstGeom prst="rect">
            <a:avLst/>
          </a:prstGeom>
          <a:noFill/>
          <a:ln>
            <a:noFill/>
          </a:ln>
        </p:spPr>
      </p:sp>
      <p:sp>
        <p:nvSpPr>
          <p:cNvPr id="1093" name="Google Shape;1093;p121"/>
          <p:cNvSpPr>
            <a:spLocks noGrp="1"/>
          </p:cNvSpPr>
          <p:nvPr>
            <p:ph type="pic" idx="4"/>
          </p:nvPr>
        </p:nvSpPr>
        <p:spPr>
          <a:xfrm>
            <a:off x="12743606" y="1948145"/>
            <a:ext cx="3285365" cy="4410490"/>
          </a:xfrm>
          <a:prstGeom prst="rect">
            <a:avLst/>
          </a:prstGeom>
          <a:noFill/>
          <a:ln>
            <a:noFill/>
          </a:ln>
        </p:spPr>
      </p:sp>
      <p:sp>
        <p:nvSpPr>
          <p:cNvPr id="1094" name="Google Shape;1094;p121"/>
          <p:cNvSpPr txBox="1">
            <a:spLocks noGrp="1"/>
          </p:cNvSpPr>
          <p:nvPr>
            <p:ph type="body" idx="1"/>
          </p:nvPr>
        </p:nvSpPr>
        <p:spPr>
          <a:xfrm>
            <a:off x="2048729" y="6980806"/>
            <a:ext cx="14188955" cy="1088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5" name="Google Shape;1095;p121"/>
          <p:cNvSpPr txBox="1">
            <a:spLocks noGrp="1"/>
          </p:cNvSpPr>
          <p:nvPr>
            <p:ph type="body" idx="5"/>
          </p:nvPr>
        </p:nvSpPr>
        <p:spPr>
          <a:xfrm>
            <a:off x="1514859" y="8248845"/>
            <a:ext cx="15256695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les 1">
  <p:cSld name="Image Tiles 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2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12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9" name="Google Shape;1099;p122"/>
          <p:cNvSpPr>
            <a:spLocks noGrp="1"/>
          </p:cNvSpPr>
          <p:nvPr>
            <p:ph type="pic" idx="2"/>
          </p:nvPr>
        </p:nvSpPr>
        <p:spPr>
          <a:xfrm>
            <a:off x="2932154" y="3883722"/>
            <a:ext cx="2474913" cy="2474913"/>
          </a:xfrm>
          <a:prstGeom prst="rect">
            <a:avLst/>
          </a:prstGeom>
          <a:solidFill>
            <a:srgbClr val="F4D377"/>
          </a:solidFill>
          <a:ln>
            <a:noFill/>
          </a:ln>
        </p:spPr>
      </p:sp>
      <p:sp>
        <p:nvSpPr>
          <p:cNvPr id="1100" name="Google Shape;1100;p122"/>
          <p:cNvSpPr>
            <a:spLocks noGrp="1"/>
          </p:cNvSpPr>
          <p:nvPr>
            <p:ph type="pic" idx="3"/>
          </p:nvPr>
        </p:nvSpPr>
        <p:spPr>
          <a:xfrm>
            <a:off x="5407429" y="3883722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01" name="Google Shape;1101;p122"/>
          <p:cNvSpPr>
            <a:spLocks noGrp="1"/>
          </p:cNvSpPr>
          <p:nvPr>
            <p:ph type="pic" idx="4"/>
          </p:nvPr>
        </p:nvSpPr>
        <p:spPr>
          <a:xfrm>
            <a:off x="7882704" y="6358635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02" name="Google Shape;1102;p122"/>
          <p:cNvSpPr>
            <a:spLocks noGrp="1"/>
          </p:cNvSpPr>
          <p:nvPr>
            <p:ph type="pic" idx="5"/>
          </p:nvPr>
        </p:nvSpPr>
        <p:spPr>
          <a:xfrm>
            <a:off x="457241" y="3883360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03" name="Google Shape;1103;p122"/>
          <p:cNvSpPr>
            <a:spLocks noGrp="1"/>
          </p:cNvSpPr>
          <p:nvPr>
            <p:ph type="pic" idx="6"/>
          </p:nvPr>
        </p:nvSpPr>
        <p:spPr>
          <a:xfrm>
            <a:off x="2932516" y="1408085"/>
            <a:ext cx="2474913" cy="2474913"/>
          </a:xfrm>
          <a:prstGeom prst="rect">
            <a:avLst/>
          </a:prstGeom>
          <a:solidFill>
            <a:srgbClr val="F7E2A4"/>
          </a:solidFill>
          <a:ln>
            <a:noFill/>
          </a:ln>
        </p:spPr>
      </p:sp>
      <p:sp>
        <p:nvSpPr>
          <p:cNvPr id="1104" name="Google Shape;1104;p122"/>
          <p:cNvSpPr>
            <a:spLocks noGrp="1"/>
          </p:cNvSpPr>
          <p:nvPr>
            <p:ph type="pic" idx="7"/>
          </p:nvPr>
        </p:nvSpPr>
        <p:spPr>
          <a:xfrm>
            <a:off x="5407791" y="1408085"/>
            <a:ext cx="2474913" cy="2474913"/>
          </a:xfrm>
          <a:prstGeom prst="rect">
            <a:avLst/>
          </a:prstGeom>
          <a:solidFill>
            <a:srgbClr val="F4D377"/>
          </a:solidFill>
          <a:ln>
            <a:noFill/>
          </a:ln>
        </p:spPr>
      </p:sp>
      <p:sp>
        <p:nvSpPr>
          <p:cNvPr id="1105" name="Google Shape;1105;p122"/>
          <p:cNvSpPr>
            <a:spLocks noGrp="1"/>
          </p:cNvSpPr>
          <p:nvPr>
            <p:ph type="pic" idx="8"/>
          </p:nvPr>
        </p:nvSpPr>
        <p:spPr>
          <a:xfrm>
            <a:off x="7883066" y="1408085"/>
            <a:ext cx="2474913" cy="2474913"/>
          </a:xfrm>
          <a:prstGeom prst="rect">
            <a:avLst/>
          </a:prstGeom>
          <a:solidFill>
            <a:srgbClr val="B98D0F"/>
          </a:solidFill>
          <a:ln>
            <a:noFill/>
          </a:ln>
        </p:spPr>
      </p:sp>
      <p:sp>
        <p:nvSpPr>
          <p:cNvPr id="1106" name="Google Shape;1106;p122"/>
          <p:cNvSpPr>
            <a:spLocks noGrp="1"/>
          </p:cNvSpPr>
          <p:nvPr>
            <p:ph type="pic" idx="9"/>
          </p:nvPr>
        </p:nvSpPr>
        <p:spPr>
          <a:xfrm>
            <a:off x="10358341" y="1408447"/>
            <a:ext cx="2474913" cy="2474913"/>
          </a:xfrm>
          <a:prstGeom prst="rect">
            <a:avLst/>
          </a:prstGeom>
          <a:solidFill>
            <a:srgbClr val="F4D377"/>
          </a:solidFill>
          <a:ln>
            <a:noFill/>
          </a:ln>
        </p:spPr>
      </p:sp>
      <p:sp>
        <p:nvSpPr>
          <p:cNvPr id="1107" name="Google Shape;1107;p122"/>
          <p:cNvSpPr txBox="1">
            <a:spLocks noGrp="1"/>
          </p:cNvSpPr>
          <p:nvPr>
            <p:ph type="body" idx="1"/>
          </p:nvPr>
        </p:nvSpPr>
        <p:spPr>
          <a:xfrm>
            <a:off x="8152734" y="4032082"/>
            <a:ext cx="9451050" cy="1106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8" name="Google Shape;1108;p122"/>
          <p:cNvSpPr txBox="1">
            <a:spLocks noGrp="1"/>
          </p:cNvSpPr>
          <p:nvPr>
            <p:ph type="body" idx="13"/>
          </p:nvPr>
        </p:nvSpPr>
        <p:spPr>
          <a:xfrm>
            <a:off x="8153096" y="5008485"/>
            <a:ext cx="949605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122"/>
          <p:cNvSpPr>
            <a:spLocks noGrp="1"/>
          </p:cNvSpPr>
          <p:nvPr>
            <p:ph type="pic" idx="14"/>
          </p:nvPr>
        </p:nvSpPr>
        <p:spPr>
          <a:xfrm>
            <a:off x="2932154" y="6358635"/>
            <a:ext cx="2474913" cy="2474913"/>
          </a:xfrm>
          <a:prstGeom prst="rect">
            <a:avLst/>
          </a:prstGeom>
          <a:solidFill>
            <a:srgbClr val="B98D0F"/>
          </a:solidFill>
          <a:ln>
            <a:noFill/>
          </a:ln>
        </p:spPr>
      </p:sp>
      <p:sp>
        <p:nvSpPr>
          <p:cNvPr id="1110" name="Google Shape;1110;p122"/>
          <p:cNvSpPr>
            <a:spLocks noGrp="1"/>
          </p:cNvSpPr>
          <p:nvPr>
            <p:ph type="pic" idx="15"/>
          </p:nvPr>
        </p:nvSpPr>
        <p:spPr>
          <a:xfrm>
            <a:off x="5407429" y="6358635"/>
            <a:ext cx="2474913" cy="2474913"/>
          </a:xfrm>
          <a:prstGeom prst="rect">
            <a:avLst/>
          </a:prstGeom>
          <a:solidFill>
            <a:srgbClr val="F7E2A4"/>
          </a:solidFill>
          <a:ln>
            <a:noFill/>
          </a:ln>
        </p:spPr>
      </p:sp>
      <p:sp>
        <p:nvSpPr>
          <p:cNvPr id="1111" name="Google Shape;1111;p122"/>
          <p:cNvSpPr>
            <a:spLocks noGrp="1"/>
          </p:cNvSpPr>
          <p:nvPr>
            <p:ph type="pic" idx="16"/>
          </p:nvPr>
        </p:nvSpPr>
        <p:spPr>
          <a:xfrm>
            <a:off x="15308891" y="6358635"/>
            <a:ext cx="2474913" cy="2474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112" name="Google Shape;1112;p122"/>
          <p:cNvSpPr>
            <a:spLocks noGrp="1"/>
          </p:cNvSpPr>
          <p:nvPr>
            <p:ph type="pic" idx="17"/>
          </p:nvPr>
        </p:nvSpPr>
        <p:spPr>
          <a:xfrm>
            <a:off x="10358341" y="6358635"/>
            <a:ext cx="2474913" cy="2474913"/>
          </a:xfrm>
          <a:prstGeom prst="rect">
            <a:avLst/>
          </a:prstGeom>
          <a:solidFill>
            <a:srgbClr val="FBF0D1"/>
          </a:solidFill>
          <a:ln>
            <a:noFill/>
          </a:ln>
        </p:spPr>
      </p:sp>
      <p:sp>
        <p:nvSpPr>
          <p:cNvPr id="1113" name="Google Shape;1113;p122"/>
          <p:cNvSpPr>
            <a:spLocks noGrp="1"/>
          </p:cNvSpPr>
          <p:nvPr>
            <p:ph type="pic" idx="18"/>
          </p:nvPr>
        </p:nvSpPr>
        <p:spPr>
          <a:xfrm>
            <a:off x="12833616" y="6358635"/>
            <a:ext cx="2474913" cy="2474913"/>
          </a:xfrm>
          <a:prstGeom prst="rect">
            <a:avLst/>
          </a:prstGeom>
          <a:solidFill>
            <a:srgbClr val="F7E2A4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No Contents">
  <p:cSld name="71_No Conten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">
  <p:cSld name="Big Image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23"/>
          <p:cNvSpPr/>
          <p:nvPr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6" name="Google Shape;1116;p12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2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118" name="Google Shape;1118;p123"/>
          <p:cNvCxnSpPr/>
          <p:nvPr/>
        </p:nvCxnSpPr>
        <p:spPr>
          <a:xfrm rot="10800000">
            <a:off x="0" y="4775560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19" name="Google Shape;1119;p123"/>
          <p:cNvSpPr txBox="1">
            <a:spLocks noGrp="1"/>
          </p:cNvSpPr>
          <p:nvPr>
            <p:ph type="body" idx="1"/>
          </p:nvPr>
        </p:nvSpPr>
        <p:spPr>
          <a:xfrm>
            <a:off x="9430095" y="1993151"/>
            <a:ext cx="8399077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0" name="Google Shape;1120;p123"/>
          <p:cNvSpPr txBox="1">
            <a:spLocks noGrp="1"/>
          </p:cNvSpPr>
          <p:nvPr>
            <p:ph type="body" idx="2"/>
          </p:nvPr>
        </p:nvSpPr>
        <p:spPr>
          <a:xfrm>
            <a:off x="9430095" y="4905010"/>
            <a:ext cx="8399076" cy="3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1" name="Google Shape;1121;p123"/>
          <p:cNvSpPr>
            <a:spLocks noGrp="1"/>
          </p:cNvSpPr>
          <p:nvPr>
            <p:ph type="pic" idx="3"/>
          </p:nvPr>
        </p:nvSpPr>
        <p:spPr>
          <a:xfrm>
            <a:off x="412236" y="0"/>
            <a:ext cx="8730970" cy="1028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 and description">
  <p:cSld name="5 Images and description"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124"/>
          <p:cNvSpPr>
            <a:spLocks noGrp="1"/>
          </p:cNvSpPr>
          <p:nvPr>
            <p:ph type="pic" idx="2"/>
          </p:nvPr>
        </p:nvSpPr>
        <p:spPr>
          <a:xfrm>
            <a:off x="38182" y="43542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4" name="Google Shape;1124;p124"/>
          <p:cNvSpPr>
            <a:spLocks noGrp="1"/>
          </p:cNvSpPr>
          <p:nvPr>
            <p:ph type="pic" idx="3"/>
          </p:nvPr>
        </p:nvSpPr>
        <p:spPr>
          <a:xfrm>
            <a:off x="3687753" y="4706599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5" name="Google Shape;1125;p124"/>
          <p:cNvSpPr>
            <a:spLocks noGrp="1"/>
          </p:cNvSpPr>
          <p:nvPr>
            <p:ph type="pic" idx="4"/>
          </p:nvPr>
        </p:nvSpPr>
        <p:spPr>
          <a:xfrm>
            <a:off x="7337324" y="43542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6" name="Google Shape;1126;p124"/>
          <p:cNvSpPr>
            <a:spLocks noGrp="1"/>
          </p:cNvSpPr>
          <p:nvPr>
            <p:ph type="pic" idx="5"/>
          </p:nvPr>
        </p:nvSpPr>
        <p:spPr>
          <a:xfrm>
            <a:off x="10988185" y="4706943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7" name="Google Shape;1127;p124"/>
          <p:cNvSpPr>
            <a:spLocks noGrp="1"/>
          </p:cNvSpPr>
          <p:nvPr>
            <p:ph type="pic" idx="6"/>
          </p:nvPr>
        </p:nvSpPr>
        <p:spPr>
          <a:xfrm>
            <a:off x="14636467" y="43542"/>
            <a:ext cx="3600000" cy="4615544"/>
          </a:xfrm>
          <a:prstGeom prst="rect">
            <a:avLst/>
          </a:prstGeom>
          <a:noFill/>
          <a:ln>
            <a:noFill/>
          </a:ln>
        </p:spPr>
      </p:sp>
      <p:sp>
        <p:nvSpPr>
          <p:cNvPr id="1128" name="Google Shape;1128;p12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12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30" name="Google Shape;1130;p124"/>
          <p:cNvSpPr/>
          <p:nvPr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124"/>
          <p:cNvSpPr/>
          <p:nvPr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2" name="Google Shape;1132;p124"/>
          <p:cNvSpPr/>
          <p:nvPr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3" name="Google Shape;1133;p124"/>
          <p:cNvSpPr/>
          <p:nvPr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4" name="Google Shape;1134;p124"/>
          <p:cNvSpPr/>
          <p:nvPr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5" name="Google Shape;1135;p124"/>
          <p:cNvSpPr>
            <a:spLocks noGrp="1"/>
          </p:cNvSpPr>
          <p:nvPr>
            <p:ph type="pic" idx="7"/>
          </p:nvPr>
        </p:nvSpPr>
        <p:spPr>
          <a:xfrm>
            <a:off x="1367024" y="4977639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Google Shape;1136;p124"/>
          <p:cNvSpPr>
            <a:spLocks noGrp="1"/>
          </p:cNvSpPr>
          <p:nvPr>
            <p:ph type="pic" idx="8"/>
          </p:nvPr>
        </p:nvSpPr>
        <p:spPr>
          <a:xfrm>
            <a:off x="5016594" y="365037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7" name="Google Shape;1137;p124"/>
          <p:cNvSpPr>
            <a:spLocks noGrp="1"/>
          </p:cNvSpPr>
          <p:nvPr>
            <p:ph type="pic" idx="9"/>
          </p:nvPr>
        </p:nvSpPr>
        <p:spPr>
          <a:xfrm>
            <a:off x="8666165" y="4977639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8" name="Google Shape;1138;p124"/>
          <p:cNvSpPr>
            <a:spLocks noGrp="1"/>
          </p:cNvSpPr>
          <p:nvPr>
            <p:ph type="pic" idx="13"/>
          </p:nvPr>
        </p:nvSpPr>
        <p:spPr>
          <a:xfrm>
            <a:off x="15965308" y="4977639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39" name="Google Shape;1139;p124"/>
          <p:cNvSpPr>
            <a:spLocks noGrp="1"/>
          </p:cNvSpPr>
          <p:nvPr>
            <p:ph type="pic" idx="14"/>
          </p:nvPr>
        </p:nvSpPr>
        <p:spPr>
          <a:xfrm>
            <a:off x="12317027" y="365037"/>
            <a:ext cx="942317" cy="942317"/>
          </a:xfrm>
          <a:prstGeom prst="rect">
            <a:avLst/>
          </a:prstGeom>
          <a:noFill/>
          <a:ln>
            <a:noFill/>
          </a:ln>
        </p:spPr>
      </p:sp>
      <p:sp>
        <p:nvSpPr>
          <p:cNvPr id="1140" name="Google Shape;1140;p124"/>
          <p:cNvSpPr txBox="1">
            <a:spLocks noGrp="1"/>
          </p:cNvSpPr>
          <p:nvPr>
            <p:ph type="body" idx="1"/>
          </p:nvPr>
        </p:nvSpPr>
        <p:spPr>
          <a:xfrm>
            <a:off x="41589" y="6038946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1" name="Google Shape;1141;p124"/>
          <p:cNvSpPr txBox="1">
            <a:spLocks noGrp="1"/>
          </p:cNvSpPr>
          <p:nvPr>
            <p:ph type="body" idx="15"/>
          </p:nvPr>
        </p:nvSpPr>
        <p:spPr>
          <a:xfrm>
            <a:off x="213781" y="6535743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2" name="Google Shape;1142;p124"/>
          <p:cNvSpPr txBox="1">
            <a:spLocks noGrp="1"/>
          </p:cNvSpPr>
          <p:nvPr>
            <p:ph type="body" idx="16"/>
          </p:nvPr>
        </p:nvSpPr>
        <p:spPr>
          <a:xfrm>
            <a:off x="3734702" y="1411831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3" name="Google Shape;1143;p124"/>
          <p:cNvSpPr txBox="1">
            <a:spLocks noGrp="1"/>
          </p:cNvSpPr>
          <p:nvPr>
            <p:ph type="body" idx="17"/>
          </p:nvPr>
        </p:nvSpPr>
        <p:spPr>
          <a:xfrm>
            <a:off x="3906894" y="1908628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4" name="Google Shape;1144;p124"/>
          <p:cNvSpPr txBox="1">
            <a:spLocks noGrp="1"/>
          </p:cNvSpPr>
          <p:nvPr>
            <p:ph type="body" idx="18"/>
          </p:nvPr>
        </p:nvSpPr>
        <p:spPr>
          <a:xfrm>
            <a:off x="11035134" y="1411832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5" name="Google Shape;1145;p124"/>
          <p:cNvSpPr txBox="1">
            <a:spLocks noGrp="1"/>
          </p:cNvSpPr>
          <p:nvPr>
            <p:ph type="body" idx="19"/>
          </p:nvPr>
        </p:nvSpPr>
        <p:spPr>
          <a:xfrm>
            <a:off x="11207326" y="1908629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6" name="Google Shape;1146;p124"/>
          <p:cNvSpPr txBox="1">
            <a:spLocks noGrp="1"/>
          </p:cNvSpPr>
          <p:nvPr>
            <p:ph type="body" idx="20"/>
          </p:nvPr>
        </p:nvSpPr>
        <p:spPr>
          <a:xfrm>
            <a:off x="7367934" y="6038946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7" name="Google Shape;1147;p124"/>
          <p:cNvSpPr txBox="1">
            <a:spLocks noGrp="1"/>
          </p:cNvSpPr>
          <p:nvPr>
            <p:ph type="body" idx="21"/>
          </p:nvPr>
        </p:nvSpPr>
        <p:spPr>
          <a:xfrm>
            <a:off x="7540126" y="6535743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8" name="Google Shape;1148;p124"/>
          <p:cNvSpPr txBox="1">
            <a:spLocks noGrp="1"/>
          </p:cNvSpPr>
          <p:nvPr>
            <p:ph type="body" idx="22"/>
          </p:nvPr>
        </p:nvSpPr>
        <p:spPr>
          <a:xfrm>
            <a:off x="14668366" y="6038947"/>
            <a:ext cx="3538537" cy="59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9" name="Google Shape;1149;p124"/>
          <p:cNvSpPr txBox="1">
            <a:spLocks noGrp="1"/>
          </p:cNvSpPr>
          <p:nvPr>
            <p:ph type="body" idx="23"/>
          </p:nvPr>
        </p:nvSpPr>
        <p:spPr>
          <a:xfrm>
            <a:off x="14840558" y="6535744"/>
            <a:ext cx="3182561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0" name="Google Shape;1150;p124"/>
          <p:cNvSpPr>
            <a:spLocks noGrp="1"/>
          </p:cNvSpPr>
          <p:nvPr>
            <p:ph type="pic" idx="24"/>
          </p:nvPr>
        </p:nvSpPr>
        <p:spPr>
          <a:xfrm>
            <a:off x="1574657" y="4443762"/>
            <a:ext cx="527050" cy="527050"/>
          </a:xfrm>
          <a:prstGeom prst="triangle">
            <a:avLst>
              <a:gd name="adj" fmla="val 50000"/>
            </a:avLst>
          </a:prstGeom>
          <a:solidFill>
            <a:srgbClr val="B98D0F"/>
          </a:solidFill>
          <a:ln>
            <a:noFill/>
          </a:ln>
        </p:spPr>
      </p:sp>
      <p:sp>
        <p:nvSpPr>
          <p:cNvPr id="1151" name="Google Shape;1151;p124"/>
          <p:cNvSpPr>
            <a:spLocks noGrp="1"/>
          </p:cNvSpPr>
          <p:nvPr>
            <p:ph type="pic" idx="25"/>
          </p:nvPr>
        </p:nvSpPr>
        <p:spPr>
          <a:xfrm>
            <a:off x="8878888" y="4443762"/>
            <a:ext cx="527050" cy="527050"/>
          </a:xfrm>
          <a:prstGeom prst="triangle">
            <a:avLst>
              <a:gd name="adj" fmla="val 50000"/>
            </a:avLst>
          </a:prstGeom>
          <a:solidFill>
            <a:srgbClr val="7B5E0A"/>
          </a:solidFill>
          <a:ln>
            <a:noFill/>
          </a:ln>
        </p:spPr>
      </p:sp>
      <p:sp>
        <p:nvSpPr>
          <p:cNvPr id="1152" name="Google Shape;1152;p124"/>
          <p:cNvSpPr>
            <a:spLocks noGrp="1"/>
          </p:cNvSpPr>
          <p:nvPr>
            <p:ph type="pic" idx="26"/>
          </p:nvPr>
        </p:nvSpPr>
        <p:spPr>
          <a:xfrm>
            <a:off x="16172942" y="4443762"/>
            <a:ext cx="527050" cy="527050"/>
          </a:xfrm>
          <a:prstGeom prst="triangle">
            <a:avLst>
              <a:gd name="adj" fmla="val 50000"/>
            </a:avLst>
          </a:prstGeom>
          <a:solidFill>
            <a:srgbClr val="B98D0F"/>
          </a:solidFill>
          <a:ln>
            <a:noFill/>
          </a:ln>
        </p:spPr>
      </p:sp>
      <p:sp>
        <p:nvSpPr>
          <p:cNvPr id="1153" name="Google Shape;1153;p124"/>
          <p:cNvSpPr>
            <a:spLocks noGrp="1"/>
          </p:cNvSpPr>
          <p:nvPr>
            <p:ph type="pic" idx="27"/>
          </p:nvPr>
        </p:nvSpPr>
        <p:spPr>
          <a:xfrm rot="10800000">
            <a:off x="5224228" y="4378415"/>
            <a:ext cx="527050" cy="527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</p:sp>
      <p:sp>
        <p:nvSpPr>
          <p:cNvPr id="1154" name="Google Shape;1154;p124"/>
          <p:cNvSpPr>
            <a:spLocks noGrp="1"/>
          </p:cNvSpPr>
          <p:nvPr>
            <p:ph type="pic" idx="28"/>
          </p:nvPr>
        </p:nvSpPr>
        <p:spPr>
          <a:xfrm rot="10800000">
            <a:off x="12524660" y="4436430"/>
            <a:ext cx="527050" cy="527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ers">
  <p:cSld name="Layers"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12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7" name="Google Shape;1157;p12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58" name="Google Shape;1158;p125"/>
          <p:cNvSpPr/>
          <p:nvPr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9" name="Google Shape;1159;p125"/>
          <p:cNvSpPr/>
          <p:nvPr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0" name="Google Shape;1160;p125"/>
          <p:cNvSpPr/>
          <p:nvPr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1" name="Google Shape;1161;p125"/>
          <p:cNvSpPr/>
          <p:nvPr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2" name="Google Shape;1162;p125"/>
          <p:cNvSpPr/>
          <p:nvPr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3" name="Google Shape;1163;p125"/>
          <p:cNvSpPr/>
          <p:nvPr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4" name="Google Shape;1164;p125"/>
          <p:cNvSpPr/>
          <p:nvPr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65" name="Google Shape;1165;p125"/>
          <p:cNvSpPr txBox="1">
            <a:spLocks noGrp="1"/>
          </p:cNvSpPr>
          <p:nvPr>
            <p:ph type="body" idx="1"/>
          </p:nvPr>
        </p:nvSpPr>
        <p:spPr>
          <a:xfrm>
            <a:off x="6982966" y="4950496"/>
            <a:ext cx="4275475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6" name="Google Shape;1166;p125"/>
          <p:cNvSpPr txBox="1">
            <a:spLocks noGrp="1"/>
          </p:cNvSpPr>
          <p:nvPr>
            <p:ph type="body" idx="2"/>
          </p:nvPr>
        </p:nvSpPr>
        <p:spPr>
          <a:xfrm>
            <a:off x="5485100" y="3405437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7" name="Google Shape;1167;p125"/>
          <p:cNvSpPr txBox="1">
            <a:spLocks noGrp="1"/>
          </p:cNvSpPr>
          <p:nvPr>
            <p:ph type="body" idx="3"/>
          </p:nvPr>
        </p:nvSpPr>
        <p:spPr>
          <a:xfrm>
            <a:off x="8216912" y="188235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8" name="Google Shape;1168;p125"/>
          <p:cNvSpPr txBox="1">
            <a:spLocks noGrp="1"/>
          </p:cNvSpPr>
          <p:nvPr>
            <p:ph type="body" idx="4"/>
          </p:nvPr>
        </p:nvSpPr>
        <p:spPr>
          <a:xfrm>
            <a:off x="10953207" y="3405437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9" name="Google Shape;1169;p125"/>
          <p:cNvSpPr txBox="1">
            <a:spLocks noGrp="1"/>
          </p:cNvSpPr>
          <p:nvPr>
            <p:ph type="body" idx="5"/>
          </p:nvPr>
        </p:nvSpPr>
        <p:spPr>
          <a:xfrm>
            <a:off x="5468377" y="654870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0" name="Google Shape;1170;p125"/>
          <p:cNvSpPr txBox="1">
            <a:spLocks noGrp="1"/>
          </p:cNvSpPr>
          <p:nvPr>
            <p:ph type="body" idx="6"/>
          </p:nvPr>
        </p:nvSpPr>
        <p:spPr>
          <a:xfrm>
            <a:off x="10936484" y="654870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1" name="Google Shape;1171;p125"/>
          <p:cNvSpPr txBox="1">
            <a:spLocks noGrp="1"/>
          </p:cNvSpPr>
          <p:nvPr>
            <p:ph type="body" idx="7"/>
          </p:nvPr>
        </p:nvSpPr>
        <p:spPr>
          <a:xfrm>
            <a:off x="8216912" y="8078871"/>
            <a:ext cx="1800201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2" name="Google Shape;1172;p125"/>
          <p:cNvSpPr/>
          <p:nvPr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3" name="Google Shape;1173;p125"/>
          <p:cNvCxnSpPr>
            <a:stCxn id="1172" idx="0"/>
          </p:cNvCxnSpPr>
          <p:nvPr/>
        </p:nvCxnSpPr>
        <p:spPr>
          <a:xfrm>
            <a:off x="9956746" y="1589578"/>
            <a:ext cx="56517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74" name="Google Shape;1174;p125"/>
          <p:cNvSpPr/>
          <p:nvPr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5" name="Google Shape;1175;p125"/>
          <p:cNvCxnSpPr>
            <a:stCxn id="1174" idx="0"/>
          </p:cNvCxnSpPr>
          <p:nvPr/>
        </p:nvCxnSpPr>
        <p:spPr>
          <a:xfrm>
            <a:off x="12687246" y="3051922"/>
            <a:ext cx="50040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76" name="Google Shape;1176;p125"/>
          <p:cNvSpPr/>
          <p:nvPr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7" name="Google Shape;1177;p125"/>
          <p:cNvCxnSpPr/>
          <p:nvPr/>
        </p:nvCxnSpPr>
        <p:spPr>
          <a:xfrm>
            <a:off x="12687246" y="6210605"/>
            <a:ext cx="5003854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78" name="Google Shape;1178;p125"/>
          <p:cNvSpPr/>
          <p:nvPr/>
        </p:nvSpPr>
        <p:spPr>
          <a:xfrm rot="-27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79" name="Google Shape;1179;p125"/>
          <p:cNvCxnSpPr>
            <a:stCxn id="1178" idx="0"/>
          </p:cNvCxnSpPr>
          <p:nvPr/>
        </p:nvCxnSpPr>
        <p:spPr>
          <a:xfrm rot="10800000">
            <a:off x="520844" y="3051922"/>
            <a:ext cx="50319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80" name="Google Shape;1180;p125"/>
          <p:cNvSpPr/>
          <p:nvPr/>
        </p:nvSpPr>
        <p:spPr>
          <a:xfrm rot="-27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81" name="Google Shape;1181;p125"/>
          <p:cNvCxnSpPr>
            <a:stCxn id="1180" idx="0"/>
          </p:cNvCxnSpPr>
          <p:nvPr/>
        </p:nvCxnSpPr>
        <p:spPr>
          <a:xfrm rot="10800000">
            <a:off x="520844" y="6210605"/>
            <a:ext cx="50319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82" name="Google Shape;1182;p125"/>
          <p:cNvSpPr/>
          <p:nvPr/>
        </p:nvSpPr>
        <p:spPr>
          <a:xfrm rot="-8100000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noFill/>
          <a:ln w="9525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83" name="Google Shape;1183;p125"/>
          <p:cNvCxnSpPr>
            <a:stCxn id="1182" idx="0"/>
          </p:cNvCxnSpPr>
          <p:nvPr/>
        </p:nvCxnSpPr>
        <p:spPr>
          <a:xfrm rot="10800000">
            <a:off x="2476444" y="9407079"/>
            <a:ext cx="5806800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oval" w="lg" len="lg"/>
          </a:ln>
        </p:spPr>
      </p:cxnSp>
      <p:sp>
        <p:nvSpPr>
          <p:cNvPr id="1184" name="Google Shape;1184;p125"/>
          <p:cNvSpPr txBox="1">
            <a:spLocks noGrp="1"/>
          </p:cNvSpPr>
          <p:nvPr>
            <p:ph type="body" idx="8"/>
          </p:nvPr>
        </p:nvSpPr>
        <p:spPr>
          <a:xfrm>
            <a:off x="10405071" y="1702393"/>
            <a:ext cx="5203230" cy="84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5" name="Google Shape;1185;p125"/>
          <p:cNvSpPr txBox="1">
            <a:spLocks noGrp="1"/>
          </p:cNvSpPr>
          <p:nvPr>
            <p:ph type="body" idx="9"/>
          </p:nvPr>
        </p:nvSpPr>
        <p:spPr>
          <a:xfrm>
            <a:off x="13095883" y="3203596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6" name="Google Shape;1186;p125"/>
          <p:cNvSpPr txBox="1">
            <a:spLocks noGrp="1"/>
          </p:cNvSpPr>
          <p:nvPr>
            <p:ph type="body" idx="13"/>
          </p:nvPr>
        </p:nvSpPr>
        <p:spPr>
          <a:xfrm>
            <a:off x="13108583" y="6340505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7" name="Google Shape;1187;p125"/>
          <p:cNvSpPr txBox="1">
            <a:spLocks noGrp="1"/>
          </p:cNvSpPr>
          <p:nvPr>
            <p:ph type="body" idx="14"/>
          </p:nvPr>
        </p:nvSpPr>
        <p:spPr>
          <a:xfrm>
            <a:off x="496391" y="3202855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8" name="Google Shape;1188;p125"/>
          <p:cNvSpPr txBox="1">
            <a:spLocks noGrp="1"/>
          </p:cNvSpPr>
          <p:nvPr>
            <p:ph type="body" idx="15"/>
          </p:nvPr>
        </p:nvSpPr>
        <p:spPr>
          <a:xfrm>
            <a:off x="520700" y="6353205"/>
            <a:ext cx="4595217" cy="138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9" name="Google Shape;1189;p125"/>
          <p:cNvSpPr txBox="1">
            <a:spLocks noGrp="1"/>
          </p:cNvSpPr>
          <p:nvPr>
            <p:ph type="body" idx="16"/>
          </p:nvPr>
        </p:nvSpPr>
        <p:spPr>
          <a:xfrm>
            <a:off x="2619971" y="8433393"/>
            <a:ext cx="5203230" cy="84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0" name="Google Shape;1190;p125"/>
          <p:cNvSpPr txBox="1">
            <a:spLocks noGrp="1"/>
          </p:cNvSpPr>
          <p:nvPr>
            <p:ph type="body" idx="17"/>
          </p:nvPr>
        </p:nvSpPr>
        <p:spPr>
          <a:xfrm>
            <a:off x="457200" y="353667"/>
            <a:ext cx="6769100" cy="1983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91" name="Google Shape;1191;p125"/>
          <p:cNvCxnSpPr/>
          <p:nvPr/>
        </p:nvCxnSpPr>
        <p:spPr>
          <a:xfrm rot="10800000">
            <a:off x="-793" y="2372533"/>
            <a:ext cx="7463585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7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7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8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1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45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1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1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70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1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1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1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1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1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3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1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126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4" name="Google Shape;1194;p12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5" name="Google Shape;1195;p12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96" name="Google Shape;1196;p126"/>
          <p:cNvSpPr>
            <a:spLocks noGrp="1"/>
          </p:cNvSpPr>
          <p:nvPr>
            <p:ph type="pic" idx="3"/>
          </p:nvPr>
        </p:nvSpPr>
        <p:spPr>
          <a:xfrm>
            <a:off x="4570413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7" name="Google Shape;1197;p126"/>
          <p:cNvSpPr>
            <a:spLocks noGrp="1"/>
          </p:cNvSpPr>
          <p:nvPr>
            <p:ph type="pic" idx="4"/>
          </p:nvPr>
        </p:nvSpPr>
        <p:spPr>
          <a:xfrm>
            <a:off x="9144000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8" name="Google Shape;1198;p126"/>
          <p:cNvSpPr>
            <a:spLocks noGrp="1"/>
          </p:cNvSpPr>
          <p:nvPr>
            <p:ph type="pic" idx="5"/>
          </p:nvPr>
        </p:nvSpPr>
        <p:spPr>
          <a:xfrm>
            <a:off x="13714413" y="0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199" name="Google Shape;1199;p126"/>
          <p:cNvSpPr>
            <a:spLocks noGrp="1"/>
          </p:cNvSpPr>
          <p:nvPr>
            <p:ph type="pic" idx="6"/>
          </p:nvPr>
        </p:nvSpPr>
        <p:spPr>
          <a:xfrm>
            <a:off x="0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0" name="Google Shape;1200;p126"/>
          <p:cNvSpPr>
            <a:spLocks noGrp="1"/>
          </p:cNvSpPr>
          <p:nvPr>
            <p:ph type="pic" idx="7"/>
          </p:nvPr>
        </p:nvSpPr>
        <p:spPr>
          <a:xfrm>
            <a:off x="4570413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1" name="Google Shape;1201;p126"/>
          <p:cNvSpPr>
            <a:spLocks noGrp="1"/>
          </p:cNvSpPr>
          <p:nvPr>
            <p:ph type="pic" idx="8"/>
          </p:nvPr>
        </p:nvSpPr>
        <p:spPr>
          <a:xfrm>
            <a:off x="9144000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2" name="Google Shape;1202;p126"/>
          <p:cNvSpPr>
            <a:spLocks noGrp="1"/>
          </p:cNvSpPr>
          <p:nvPr>
            <p:ph type="pic" idx="9"/>
          </p:nvPr>
        </p:nvSpPr>
        <p:spPr>
          <a:xfrm>
            <a:off x="13714413" y="3284406"/>
            <a:ext cx="4572000" cy="3299254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126"/>
          <p:cNvSpPr txBox="1">
            <a:spLocks noGrp="1"/>
          </p:cNvSpPr>
          <p:nvPr>
            <p:ph type="body" idx="1"/>
          </p:nvPr>
        </p:nvSpPr>
        <p:spPr>
          <a:xfrm>
            <a:off x="0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4" name="Google Shape;1204;p126"/>
          <p:cNvSpPr txBox="1">
            <a:spLocks noGrp="1"/>
          </p:cNvSpPr>
          <p:nvPr>
            <p:ph type="body" idx="13"/>
          </p:nvPr>
        </p:nvSpPr>
        <p:spPr>
          <a:xfrm>
            <a:off x="4570413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5" name="Google Shape;1205;p126"/>
          <p:cNvSpPr txBox="1">
            <a:spLocks noGrp="1"/>
          </p:cNvSpPr>
          <p:nvPr>
            <p:ph type="body" idx="14"/>
          </p:nvPr>
        </p:nvSpPr>
        <p:spPr>
          <a:xfrm>
            <a:off x="9142413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6" name="Google Shape;1206;p126"/>
          <p:cNvSpPr txBox="1">
            <a:spLocks noGrp="1"/>
          </p:cNvSpPr>
          <p:nvPr>
            <p:ph type="body" idx="15"/>
          </p:nvPr>
        </p:nvSpPr>
        <p:spPr>
          <a:xfrm>
            <a:off x="13712826" y="2714366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7" name="Google Shape;1207;p126"/>
          <p:cNvSpPr txBox="1">
            <a:spLocks noGrp="1"/>
          </p:cNvSpPr>
          <p:nvPr>
            <p:ph type="body" idx="16"/>
          </p:nvPr>
        </p:nvSpPr>
        <p:spPr>
          <a:xfrm>
            <a:off x="1587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8" name="Google Shape;1208;p126"/>
          <p:cNvSpPr txBox="1">
            <a:spLocks noGrp="1"/>
          </p:cNvSpPr>
          <p:nvPr>
            <p:ph type="body" idx="17"/>
          </p:nvPr>
        </p:nvSpPr>
        <p:spPr>
          <a:xfrm>
            <a:off x="4572000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9" name="Google Shape;1209;p126"/>
          <p:cNvSpPr txBox="1">
            <a:spLocks noGrp="1"/>
          </p:cNvSpPr>
          <p:nvPr>
            <p:ph type="body" idx="18"/>
          </p:nvPr>
        </p:nvSpPr>
        <p:spPr>
          <a:xfrm>
            <a:off x="9144000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0" name="Google Shape;1210;p126"/>
          <p:cNvSpPr txBox="1">
            <a:spLocks noGrp="1"/>
          </p:cNvSpPr>
          <p:nvPr>
            <p:ph type="body" idx="19"/>
          </p:nvPr>
        </p:nvSpPr>
        <p:spPr>
          <a:xfrm>
            <a:off x="13714413" y="5998772"/>
            <a:ext cx="4572000" cy="581283"/>
          </a:xfrm>
          <a:prstGeom prst="rect">
            <a:avLst/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1" name="Google Shape;1211;p126"/>
          <p:cNvSpPr txBox="1">
            <a:spLocks noGrp="1"/>
          </p:cNvSpPr>
          <p:nvPr>
            <p:ph type="body" idx="20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12" name="Google Shape;1212;p126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3" name="Google Shape;1213;p126"/>
          <p:cNvSpPr txBox="1">
            <a:spLocks noGrp="1"/>
          </p:cNvSpPr>
          <p:nvPr>
            <p:ph type="body" idx="21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 1">
  <p:cSld name="Flow 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127"/>
          <p:cNvSpPr/>
          <p:nvPr/>
        </p:nvSpPr>
        <p:spPr>
          <a:xfrm>
            <a:off x="0" y="2628900"/>
            <a:ext cx="18351500" cy="2959100"/>
          </a:xfrm>
          <a:custGeom>
            <a:avLst/>
            <a:gdLst/>
            <a:ahLst/>
            <a:cxnLst/>
            <a:rect l="l" t="t" r="r" b="b"/>
            <a:pathLst>
              <a:path w="18351500" h="2959100" extrusionOk="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16" name="Google Shape;1216;p127"/>
          <p:cNvGrpSpPr/>
          <p:nvPr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1217" name="Google Shape;1217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8" name="Google Shape;1218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19" name="Google Shape;1219;p127"/>
          <p:cNvSpPr/>
          <p:nvPr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20" name="Google Shape;1220;p127"/>
          <p:cNvSpPr>
            <a:spLocks noGrp="1"/>
          </p:cNvSpPr>
          <p:nvPr>
            <p:ph type="pic" idx="2"/>
          </p:nvPr>
        </p:nvSpPr>
        <p:spPr>
          <a:xfrm>
            <a:off x="519121" y="5981964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21" name="Google Shape;1221;p12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2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23" name="Google Shape;1223;p127"/>
          <p:cNvSpPr txBox="1">
            <a:spLocks noGrp="1"/>
          </p:cNvSpPr>
          <p:nvPr>
            <p:ph type="body" idx="1"/>
          </p:nvPr>
        </p:nvSpPr>
        <p:spPr>
          <a:xfrm>
            <a:off x="43410" y="4537974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4" name="Google Shape;1224;p127"/>
          <p:cNvSpPr txBox="1">
            <a:spLocks noGrp="1"/>
          </p:cNvSpPr>
          <p:nvPr>
            <p:ph type="body" idx="3"/>
          </p:nvPr>
        </p:nvSpPr>
        <p:spPr>
          <a:xfrm>
            <a:off x="1223779" y="6279182"/>
            <a:ext cx="2846562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5" name="Google Shape;1225;p127"/>
          <p:cNvSpPr txBox="1">
            <a:spLocks noGrp="1"/>
          </p:cNvSpPr>
          <p:nvPr>
            <p:ph type="body" idx="4"/>
          </p:nvPr>
        </p:nvSpPr>
        <p:spPr>
          <a:xfrm>
            <a:off x="3750679" y="2692769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6" name="Google Shape;1226;p127"/>
          <p:cNvSpPr txBox="1">
            <a:spLocks noGrp="1"/>
          </p:cNvSpPr>
          <p:nvPr>
            <p:ph type="body" idx="5"/>
          </p:nvPr>
        </p:nvSpPr>
        <p:spPr>
          <a:xfrm>
            <a:off x="11069636" y="3543982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7" name="Google Shape;1227;p127"/>
          <p:cNvSpPr txBox="1">
            <a:spLocks noGrp="1"/>
          </p:cNvSpPr>
          <p:nvPr>
            <p:ph type="body" idx="6"/>
          </p:nvPr>
        </p:nvSpPr>
        <p:spPr>
          <a:xfrm>
            <a:off x="7408026" y="3731562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8" name="Google Shape;1228;p127"/>
          <p:cNvSpPr txBox="1">
            <a:spLocks noGrp="1"/>
          </p:cNvSpPr>
          <p:nvPr>
            <p:ph type="body" idx="7"/>
          </p:nvPr>
        </p:nvSpPr>
        <p:spPr>
          <a:xfrm>
            <a:off x="14715041" y="4402958"/>
            <a:ext cx="3538537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29" name="Google Shape;1229;p127"/>
          <p:cNvGrpSpPr/>
          <p:nvPr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1230" name="Google Shape;1230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1" name="Google Shape;1231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32" name="Google Shape;1232;p127"/>
          <p:cNvSpPr txBox="1">
            <a:spLocks noGrp="1"/>
          </p:cNvSpPr>
          <p:nvPr>
            <p:ph type="body" idx="8"/>
          </p:nvPr>
        </p:nvSpPr>
        <p:spPr>
          <a:xfrm>
            <a:off x="4197180" y="810142"/>
            <a:ext cx="2758166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33" name="Google Shape;1233;p127"/>
          <p:cNvGrpSpPr/>
          <p:nvPr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1234" name="Google Shape;1234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5" name="Google Shape;1235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36" name="Google Shape;1236;p127"/>
          <p:cNvSpPr txBox="1">
            <a:spLocks noGrp="1"/>
          </p:cNvSpPr>
          <p:nvPr>
            <p:ph type="body" idx="9"/>
          </p:nvPr>
        </p:nvSpPr>
        <p:spPr>
          <a:xfrm>
            <a:off x="11542367" y="1665237"/>
            <a:ext cx="2731410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37" name="Google Shape;1237;p127"/>
          <p:cNvGrpSpPr/>
          <p:nvPr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1238" name="Google Shape;1238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9" name="Google Shape;1239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40" name="Google Shape;1240;p127"/>
          <p:cNvSpPr txBox="1">
            <a:spLocks noGrp="1"/>
          </p:cNvSpPr>
          <p:nvPr>
            <p:ph type="body" idx="13"/>
          </p:nvPr>
        </p:nvSpPr>
        <p:spPr>
          <a:xfrm>
            <a:off x="7904047" y="5523163"/>
            <a:ext cx="2723532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241" name="Google Shape;1241;p127"/>
          <p:cNvGrpSpPr/>
          <p:nvPr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1242" name="Google Shape;1242;p127"/>
            <p:cNvSpPr/>
            <p:nvPr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3" name="Google Shape;1243;p127"/>
            <p:cNvSpPr/>
            <p:nvPr/>
          </p:nvSpPr>
          <p:spPr>
            <a:xfrm>
              <a:off x="1627371" y="5765810"/>
              <a:ext cx="540060" cy="465569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44" name="Google Shape;1244;p127"/>
          <p:cNvSpPr txBox="1">
            <a:spLocks noGrp="1"/>
          </p:cNvSpPr>
          <p:nvPr>
            <p:ph type="body" idx="14"/>
          </p:nvPr>
        </p:nvSpPr>
        <p:spPr>
          <a:xfrm>
            <a:off x="15142767" y="6102738"/>
            <a:ext cx="2731410" cy="138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5" name="Google Shape;1245;p127"/>
          <p:cNvSpPr/>
          <p:nvPr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6" name="Google Shape;1246;p127"/>
          <p:cNvSpPr/>
          <p:nvPr/>
        </p:nvSpPr>
        <p:spPr>
          <a:xfrm rot="-27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7" name="Google Shape;1247;p127"/>
          <p:cNvSpPr/>
          <p:nvPr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48" name="Google Shape;1248;p127"/>
          <p:cNvSpPr>
            <a:spLocks noGrp="1"/>
          </p:cNvSpPr>
          <p:nvPr>
            <p:ph type="pic" idx="15"/>
          </p:nvPr>
        </p:nvSpPr>
        <p:spPr>
          <a:xfrm>
            <a:off x="3519087" y="533540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27"/>
          <p:cNvSpPr/>
          <p:nvPr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0" name="Google Shape;1250;p127"/>
          <p:cNvSpPr>
            <a:spLocks noGrp="1"/>
          </p:cNvSpPr>
          <p:nvPr>
            <p:ph type="pic" idx="16"/>
          </p:nvPr>
        </p:nvSpPr>
        <p:spPr>
          <a:xfrm>
            <a:off x="7191510" y="5179138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51" name="Google Shape;1251;p127"/>
          <p:cNvSpPr/>
          <p:nvPr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2" name="Google Shape;1252;p127"/>
          <p:cNvSpPr>
            <a:spLocks noGrp="1"/>
          </p:cNvSpPr>
          <p:nvPr>
            <p:ph type="pic" idx="17"/>
          </p:nvPr>
        </p:nvSpPr>
        <p:spPr>
          <a:xfrm>
            <a:off x="10837709" y="1384637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53" name="Google Shape;1253;p127"/>
          <p:cNvSpPr/>
          <p:nvPr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54" name="Google Shape;1254;p127"/>
          <p:cNvSpPr>
            <a:spLocks noGrp="1"/>
          </p:cNvSpPr>
          <p:nvPr>
            <p:ph type="pic" idx="18"/>
          </p:nvPr>
        </p:nvSpPr>
        <p:spPr>
          <a:xfrm>
            <a:off x="14438109" y="5835692"/>
            <a:ext cx="446291" cy="446291"/>
          </a:xfrm>
          <a:prstGeom prst="rect">
            <a:avLst/>
          </a:prstGeom>
          <a:noFill/>
          <a:ln>
            <a:noFill/>
          </a:ln>
        </p:spPr>
      </p:sp>
      <p:sp>
        <p:nvSpPr>
          <p:cNvPr id="1255" name="Google Shape;1255;p127"/>
          <p:cNvSpPr txBox="1">
            <a:spLocks noGrp="1"/>
          </p:cNvSpPr>
          <p:nvPr>
            <p:ph type="body" idx="19"/>
          </p:nvPr>
        </p:nvSpPr>
        <p:spPr>
          <a:xfrm>
            <a:off x="4921595" y="7077099"/>
            <a:ext cx="8399077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56" name="Google Shape;1256;p127"/>
          <p:cNvCxnSpPr/>
          <p:nvPr/>
        </p:nvCxnSpPr>
        <p:spPr>
          <a:xfrm rot="10800000">
            <a:off x="3332956" y="833505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57" name="Google Shape;1257;p127"/>
          <p:cNvSpPr txBox="1">
            <a:spLocks noGrp="1"/>
          </p:cNvSpPr>
          <p:nvPr>
            <p:ph type="body" idx="20"/>
          </p:nvPr>
        </p:nvSpPr>
        <p:spPr>
          <a:xfrm>
            <a:off x="3332956" y="8432800"/>
            <a:ext cx="11632275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250"/>
                            </p:stCondLst>
                            <p:childTnLst>
                              <p:par>
                                <p:cTn id="7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25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25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Points and Texts">
  <p:cSld name="6 Points and Texts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9" name="Google Shape;1259;p128"/>
          <p:cNvCxnSpPr/>
          <p:nvPr/>
        </p:nvCxnSpPr>
        <p:spPr>
          <a:xfrm rot="10800000">
            <a:off x="-794" y="4079091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0" name="Google Shape;1260;p128"/>
          <p:cNvSpPr/>
          <p:nvPr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1" name="Google Shape;1261;p12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2" name="Google Shape;1262;p12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3" name="Google Shape;1263;p128"/>
          <p:cNvSpPr/>
          <p:nvPr/>
        </p:nvSpPr>
        <p:spPr>
          <a:xfrm rot="8100000">
            <a:off x="3826253" y="803286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4" name="Google Shape;1264;p128"/>
          <p:cNvSpPr/>
          <p:nvPr/>
        </p:nvSpPr>
        <p:spPr>
          <a:xfrm rot="4500000">
            <a:off x="1288949" y="2233592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5" name="Google Shape;1265;p128"/>
          <p:cNvSpPr/>
          <p:nvPr/>
        </p:nvSpPr>
        <p:spPr>
          <a:xfrm rot="900000">
            <a:off x="1288949" y="5115944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6" name="Google Shape;1266;p128"/>
          <p:cNvSpPr/>
          <p:nvPr/>
        </p:nvSpPr>
        <p:spPr>
          <a:xfrm rot="-2700000">
            <a:off x="3847130" y="6525190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7" name="Google Shape;1267;p128"/>
          <p:cNvSpPr/>
          <p:nvPr/>
        </p:nvSpPr>
        <p:spPr>
          <a:xfrm rot="-6300000">
            <a:off x="6384434" y="5094884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8" name="Google Shape;1268;p128"/>
          <p:cNvSpPr/>
          <p:nvPr/>
        </p:nvSpPr>
        <p:spPr>
          <a:xfrm rot="-9900000">
            <a:off x="6384434" y="2212531"/>
            <a:ext cx="2713765" cy="2713765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9" name="Google Shape;1269;p128"/>
          <p:cNvSpPr txBox="1">
            <a:spLocks noGrp="1"/>
          </p:cNvSpPr>
          <p:nvPr>
            <p:ph type="body" idx="1"/>
          </p:nvPr>
        </p:nvSpPr>
        <p:spPr>
          <a:xfrm>
            <a:off x="3922624" y="1633110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0" name="Google Shape;1270;p128"/>
          <p:cNvSpPr>
            <a:spLocks noGrp="1"/>
          </p:cNvSpPr>
          <p:nvPr>
            <p:ph type="pic" idx="2"/>
          </p:nvPr>
        </p:nvSpPr>
        <p:spPr>
          <a:xfrm>
            <a:off x="4801900" y="937211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71" name="Google Shape;1271;p128"/>
          <p:cNvSpPr txBox="1">
            <a:spLocks noGrp="1"/>
          </p:cNvSpPr>
          <p:nvPr>
            <p:ph type="body" idx="3"/>
          </p:nvPr>
        </p:nvSpPr>
        <p:spPr>
          <a:xfrm>
            <a:off x="4048571" y="2083160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2" name="Google Shape;1272;p128"/>
          <p:cNvSpPr txBox="1">
            <a:spLocks noGrp="1"/>
          </p:cNvSpPr>
          <p:nvPr>
            <p:ph type="body" idx="4"/>
          </p:nvPr>
        </p:nvSpPr>
        <p:spPr>
          <a:xfrm>
            <a:off x="6469085" y="3094094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3" name="Google Shape;1273;p128"/>
          <p:cNvSpPr>
            <a:spLocks noGrp="1"/>
          </p:cNvSpPr>
          <p:nvPr>
            <p:ph type="pic" idx="5"/>
          </p:nvPr>
        </p:nvSpPr>
        <p:spPr>
          <a:xfrm>
            <a:off x="7348361" y="2398195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74" name="Google Shape;1274;p128"/>
          <p:cNvSpPr txBox="1">
            <a:spLocks noGrp="1"/>
          </p:cNvSpPr>
          <p:nvPr>
            <p:ph type="body" idx="6"/>
          </p:nvPr>
        </p:nvSpPr>
        <p:spPr>
          <a:xfrm>
            <a:off x="6595032" y="3544144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5" name="Google Shape;1275;p128"/>
          <p:cNvSpPr txBox="1">
            <a:spLocks noGrp="1"/>
          </p:cNvSpPr>
          <p:nvPr>
            <p:ph type="body" idx="7"/>
          </p:nvPr>
        </p:nvSpPr>
        <p:spPr>
          <a:xfrm>
            <a:off x="1373600" y="3049089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6" name="Google Shape;1276;p128"/>
          <p:cNvSpPr>
            <a:spLocks noGrp="1"/>
          </p:cNvSpPr>
          <p:nvPr>
            <p:ph type="pic" idx="8"/>
          </p:nvPr>
        </p:nvSpPr>
        <p:spPr>
          <a:xfrm>
            <a:off x="2252876" y="2353190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77" name="Google Shape;1277;p128"/>
          <p:cNvSpPr txBox="1">
            <a:spLocks noGrp="1"/>
          </p:cNvSpPr>
          <p:nvPr>
            <p:ph type="body" idx="9"/>
          </p:nvPr>
        </p:nvSpPr>
        <p:spPr>
          <a:xfrm>
            <a:off x="1499547" y="3499139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8" name="Google Shape;1278;p128"/>
          <p:cNvSpPr txBox="1">
            <a:spLocks noGrp="1"/>
          </p:cNvSpPr>
          <p:nvPr>
            <p:ph type="body" idx="13"/>
          </p:nvPr>
        </p:nvSpPr>
        <p:spPr>
          <a:xfrm>
            <a:off x="1373600" y="5927148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9" name="Google Shape;1279;p128"/>
          <p:cNvSpPr>
            <a:spLocks noGrp="1"/>
          </p:cNvSpPr>
          <p:nvPr>
            <p:ph type="pic" idx="14"/>
          </p:nvPr>
        </p:nvSpPr>
        <p:spPr>
          <a:xfrm>
            <a:off x="2252876" y="5231249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28"/>
          <p:cNvSpPr txBox="1">
            <a:spLocks noGrp="1"/>
          </p:cNvSpPr>
          <p:nvPr>
            <p:ph type="body" idx="15"/>
          </p:nvPr>
        </p:nvSpPr>
        <p:spPr>
          <a:xfrm>
            <a:off x="1499547" y="6377198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1" name="Google Shape;1281;p128"/>
          <p:cNvSpPr txBox="1">
            <a:spLocks noGrp="1"/>
          </p:cNvSpPr>
          <p:nvPr>
            <p:ph type="body" idx="16"/>
          </p:nvPr>
        </p:nvSpPr>
        <p:spPr>
          <a:xfrm>
            <a:off x="6469085" y="5908585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2" name="Google Shape;1282;p128"/>
          <p:cNvSpPr>
            <a:spLocks noGrp="1"/>
          </p:cNvSpPr>
          <p:nvPr>
            <p:ph type="pic" idx="17"/>
          </p:nvPr>
        </p:nvSpPr>
        <p:spPr>
          <a:xfrm>
            <a:off x="7348361" y="5212686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83" name="Google Shape;1283;p128"/>
          <p:cNvSpPr txBox="1">
            <a:spLocks noGrp="1"/>
          </p:cNvSpPr>
          <p:nvPr>
            <p:ph type="body" idx="18"/>
          </p:nvPr>
        </p:nvSpPr>
        <p:spPr>
          <a:xfrm>
            <a:off x="6595032" y="6358635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4" name="Google Shape;1284;p128"/>
          <p:cNvSpPr txBox="1">
            <a:spLocks noGrp="1"/>
          </p:cNvSpPr>
          <p:nvPr>
            <p:ph type="body" idx="19"/>
          </p:nvPr>
        </p:nvSpPr>
        <p:spPr>
          <a:xfrm>
            <a:off x="3922624" y="7324564"/>
            <a:ext cx="2475275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5" name="Google Shape;1285;p128"/>
          <p:cNvSpPr>
            <a:spLocks noGrp="1"/>
          </p:cNvSpPr>
          <p:nvPr>
            <p:ph type="pic" idx="20"/>
          </p:nvPr>
        </p:nvSpPr>
        <p:spPr>
          <a:xfrm>
            <a:off x="4801900" y="6583660"/>
            <a:ext cx="785909" cy="785909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p128"/>
          <p:cNvSpPr txBox="1">
            <a:spLocks noGrp="1"/>
          </p:cNvSpPr>
          <p:nvPr>
            <p:ph type="body" idx="21"/>
          </p:nvPr>
        </p:nvSpPr>
        <p:spPr>
          <a:xfrm>
            <a:off x="4048571" y="7729609"/>
            <a:ext cx="2241182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7" name="Google Shape;1287;p128"/>
          <p:cNvSpPr txBox="1">
            <a:spLocks noGrp="1"/>
          </p:cNvSpPr>
          <p:nvPr>
            <p:ph type="body" idx="22"/>
          </p:nvPr>
        </p:nvSpPr>
        <p:spPr>
          <a:xfrm>
            <a:off x="9548249" y="1217284"/>
            <a:ext cx="7914915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8" name="Google Shape;1288;p128"/>
          <p:cNvSpPr/>
          <p:nvPr/>
        </p:nvSpPr>
        <p:spPr>
          <a:xfrm>
            <a:off x="9615805" y="4406587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9" name="Google Shape;1289;p128"/>
          <p:cNvSpPr txBox="1">
            <a:spLocks noGrp="1"/>
          </p:cNvSpPr>
          <p:nvPr>
            <p:ph type="body" idx="23"/>
          </p:nvPr>
        </p:nvSpPr>
        <p:spPr>
          <a:xfrm>
            <a:off x="10095502" y="4779150"/>
            <a:ext cx="7328624" cy="162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0" name="Google Shape;1290;p128"/>
          <p:cNvSpPr txBox="1">
            <a:spLocks noGrp="1"/>
          </p:cNvSpPr>
          <p:nvPr>
            <p:ph type="body" idx="24"/>
          </p:nvPr>
        </p:nvSpPr>
        <p:spPr>
          <a:xfrm>
            <a:off x="10095502" y="4199721"/>
            <a:ext cx="732862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1" name="Google Shape;1291;p128"/>
          <p:cNvSpPr/>
          <p:nvPr/>
        </p:nvSpPr>
        <p:spPr>
          <a:xfrm>
            <a:off x="9615805" y="6824750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2" name="Google Shape;1292;p128"/>
          <p:cNvSpPr txBox="1">
            <a:spLocks noGrp="1"/>
          </p:cNvSpPr>
          <p:nvPr>
            <p:ph type="body" idx="25"/>
          </p:nvPr>
        </p:nvSpPr>
        <p:spPr>
          <a:xfrm>
            <a:off x="10095502" y="7208094"/>
            <a:ext cx="7328624" cy="1627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3" name="Google Shape;1293;p128"/>
          <p:cNvSpPr txBox="1">
            <a:spLocks noGrp="1"/>
          </p:cNvSpPr>
          <p:nvPr>
            <p:ph type="body" idx="26"/>
          </p:nvPr>
        </p:nvSpPr>
        <p:spPr>
          <a:xfrm>
            <a:off x="10095502" y="6617884"/>
            <a:ext cx="732862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niters">
  <p:cSld name="Moniters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129"/>
          <p:cNvSpPr/>
          <p:nvPr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6" name="Google Shape;1296;p12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12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98" name="Google Shape;1298;p129"/>
          <p:cNvSpPr txBox="1">
            <a:spLocks noGrp="1"/>
          </p:cNvSpPr>
          <p:nvPr>
            <p:ph type="body" idx="1"/>
          </p:nvPr>
        </p:nvSpPr>
        <p:spPr>
          <a:xfrm>
            <a:off x="412236" y="1208103"/>
            <a:ext cx="6221087" cy="503390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9" name="Google Shape;1299;p129"/>
          <p:cNvSpPr>
            <a:spLocks noGrp="1"/>
          </p:cNvSpPr>
          <p:nvPr>
            <p:ph type="pic" idx="2"/>
          </p:nvPr>
        </p:nvSpPr>
        <p:spPr>
          <a:xfrm>
            <a:off x="667031" y="1433128"/>
            <a:ext cx="5733348" cy="315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p129"/>
          <p:cNvSpPr txBox="1">
            <a:spLocks noGrp="1"/>
          </p:cNvSpPr>
          <p:nvPr>
            <p:ph type="body" idx="3"/>
          </p:nvPr>
        </p:nvSpPr>
        <p:spPr>
          <a:xfrm>
            <a:off x="11588711" y="1201446"/>
            <a:ext cx="6221087" cy="5033903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1" name="Google Shape;1301;p129"/>
          <p:cNvSpPr>
            <a:spLocks noGrp="1"/>
          </p:cNvSpPr>
          <p:nvPr>
            <p:ph type="pic" idx="4"/>
          </p:nvPr>
        </p:nvSpPr>
        <p:spPr>
          <a:xfrm>
            <a:off x="11843506" y="1426471"/>
            <a:ext cx="5733348" cy="315035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p129"/>
          <p:cNvSpPr txBox="1">
            <a:spLocks noGrp="1"/>
          </p:cNvSpPr>
          <p:nvPr>
            <p:ph type="body" idx="5"/>
          </p:nvPr>
        </p:nvSpPr>
        <p:spPr>
          <a:xfrm>
            <a:off x="5546049" y="958035"/>
            <a:ext cx="7197557" cy="582403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3" name="Google Shape;1303;p129"/>
          <p:cNvSpPr>
            <a:spLocks noGrp="1"/>
          </p:cNvSpPr>
          <p:nvPr>
            <p:ph type="pic" idx="6"/>
          </p:nvPr>
        </p:nvSpPr>
        <p:spPr>
          <a:xfrm>
            <a:off x="5814679" y="1201445"/>
            <a:ext cx="6660740" cy="3645405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p129"/>
          <p:cNvSpPr txBox="1">
            <a:spLocks noGrp="1"/>
          </p:cNvSpPr>
          <p:nvPr>
            <p:ph type="body" idx="7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05" name="Google Shape;1305;p129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06" name="Google Shape;1306;p129"/>
          <p:cNvSpPr txBox="1">
            <a:spLocks noGrp="1"/>
          </p:cNvSpPr>
          <p:nvPr>
            <p:ph type="body" idx="8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 and Big Title">
  <p:cSld name="3 Points and Big Title"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p13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9" name="Google Shape;1309;p13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0" name="Google Shape;1310;p130"/>
          <p:cNvSpPr/>
          <p:nvPr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1" name="Google Shape;1311;p130"/>
          <p:cNvSpPr txBox="1">
            <a:spLocks noGrp="1"/>
          </p:cNvSpPr>
          <p:nvPr>
            <p:ph type="body" idx="1"/>
          </p:nvPr>
        </p:nvSpPr>
        <p:spPr>
          <a:xfrm>
            <a:off x="727271" y="1228065"/>
            <a:ext cx="16831870" cy="245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2" name="Google Shape;1312;p130"/>
          <p:cNvSpPr txBox="1">
            <a:spLocks noGrp="1"/>
          </p:cNvSpPr>
          <p:nvPr>
            <p:ph type="body" idx="2"/>
          </p:nvPr>
        </p:nvSpPr>
        <p:spPr>
          <a:xfrm>
            <a:off x="727272" y="3405437"/>
            <a:ext cx="16831870" cy="99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3" name="Google Shape;1313;p130"/>
          <p:cNvSpPr>
            <a:spLocks noGrp="1"/>
          </p:cNvSpPr>
          <p:nvPr>
            <p:ph type="pic" idx="3"/>
          </p:nvPr>
        </p:nvSpPr>
        <p:spPr>
          <a:xfrm>
            <a:off x="3202547" y="5638555"/>
            <a:ext cx="1530170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1314" name="Google Shape;1314;p130"/>
          <p:cNvSpPr txBox="1">
            <a:spLocks noGrp="1"/>
          </p:cNvSpPr>
          <p:nvPr>
            <p:ph type="body" idx="4"/>
          </p:nvPr>
        </p:nvSpPr>
        <p:spPr>
          <a:xfrm>
            <a:off x="1627371" y="7838165"/>
            <a:ext cx="4725525" cy="15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5" name="Google Shape;1315;p130"/>
          <p:cNvSpPr txBox="1">
            <a:spLocks noGrp="1"/>
          </p:cNvSpPr>
          <p:nvPr>
            <p:ph type="body" idx="5"/>
          </p:nvPr>
        </p:nvSpPr>
        <p:spPr>
          <a:xfrm>
            <a:off x="1627371" y="7258735"/>
            <a:ext cx="47255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6" name="Google Shape;1316;p130"/>
          <p:cNvSpPr>
            <a:spLocks noGrp="1"/>
          </p:cNvSpPr>
          <p:nvPr>
            <p:ph type="pic" idx="6"/>
          </p:nvPr>
        </p:nvSpPr>
        <p:spPr>
          <a:xfrm>
            <a:off x="8378122" y="5638555"/>
            <a:ext cx="1530170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1317" name="Google Shape;1317;p130"/>
          <p:cNvSpPr txBox="1">
            <a:spLocks noGrp="1"/>
          </p:cNvSpPr>
          <p:nvPr>
            <p:ph type="body" idx="7"/>
          </p:nvPr>
        </p:nvSpPr>
        <p:spPr>
          <a:xfrm>
            <a:off x="6802946" y="7838165"/>
            <a:ext cx="4725525" cy="15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8" name="Google Shape;1318;p130"/>
          <p:cNvSpPr txBox="1">
            <a:spLocks noGrp="1"/>
          </p:cNvSpPr>
          <p:nvPr>
            <p:ph type="body" idx="8"/>
          </p:nvPr>
        </p:nvSpPr>
        <p:spPr>
          <a:xfrm>
            <a:off x="6802946" y="7258735"/>
            <a:ext cx="47255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9" name="Google Shape;1319;p130"/>
          <p:cNvSpPr>
            <a:spLocks noGrp="1"/>
          </p:cNvSpPr>
          <p:nvPr>
            <p:ph type="pic" idx="9"/>
          </p:nvPr>
        </p:nvSpPr>
        <p:spPr>
          <a:xfrm>
            <a:off x="13553697" y="5638555"/>
            <a:ext cx="1530170" cy="153017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p130"/>
          <p:cNvSpPr txBox="1">
            <a:spLocks noGrp="1"/>
          </p:cNvSpPr>
          <p:nvPr>
            <p:ph type="body" idx="13"/>
          </p:nvPr>
        </p:nvSpPr>
        <p:spPr>
          <a:xfrm>
            <a:off x="11978521" y="7838165"/>
            <a:ext cx="4725525" cy="158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1" name="Google Shape;1321;p130"/>
          <p:cNvSpPr txBox="1">
            <a:spLocks noGrp="1"/>
          </p:cNvSpPr>
          <p:nvPr>
            <p:ph type="body" idx="14"/>
          </p:nvPr>
        </p:nvSpPr>
        <p:spPr>
          <a:xfrm>
            <a:off x="11978521" y="7258735"/>
            <a:ext cx="47255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ne and Picture">
  <p:cSld name="Phone and Picture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3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13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25" name="Google Shape;1325;p131"/>
          <p:cNvSpPr>
            <a:spLocks noGrp="1"/>
          </p:cNvSpPr>
          <p:nvPr>
            <p:ph type="pic" idx="2"/>
          </p:nvPr>
        </p:nvSpPr>
        <p:spPr>
          <a:xfrm>
            <a:off x="0" y="-1"/>
            <a:ext cx="18286413" cy="6583661"/>
          </a:xfrm>
          <a:prstGeom prst="rect">
            <a:avLst/>
          </a:prstGeom>
          <a:noFill/>
          <a:ln>
            <a:noFill/>
          </a:ln>
        </p:spPr>
      </p:sp>
      <p:sp>
        <p:nvSpPr>
          <p:cNvPr id="1326" name="Google Shape;1326;p131"/>
          <p:cNvSpPr txBox="1">
            <a:spLocks noGrp="1"/>
          </p:cNvSpPr>
          <p:nvPr>
            <p:ph type="body" idx="1"/>
          </p:nvPr>
        </p:nvSpPr>
        <p:spPr>
          <a:xfrm>
            <a:off x="0" y="4063290"/>
            <a:ext cx="18286413" cy="765175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7" name="Google Shape;1327;p131"/>
          <p:cNvSpPr txBox="1">
            <a:spLocks noGrp="1"/>
          </p:cNvSpPr>
          <p:nvPr>
            <p:ph type="body" idx="3"/>
          </p:nvPr>
        </p:nvSpPr>
        <p:spPr>
          <a:xfrm>
            <a:off x="0" y="4828951"/>
            <a:ext cx="18286413" cy="1754709"/>
          </a:xfrm>
          <a:prstGeom prst="rect">
            <a:avLst/>
          </a:prstGeom>
          <a:solidFill>
            <a:schemeClr val="dk2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8" name="Google Shape;1328;p131"/>
          <p:cNvSpPr txBox="1">
            <a:spLocks noGrp="1"/>
          </p:cNvSpPr>
          <p:nvPr>
            <p:ph type="body" idx="4"/>
          </p:nvPr>
        </p:nvSpPr>
        <p:spPr>
          <a:xfrm>
            <a:off x="1311688" y="823020"/>
            <a:ext cx="3691058" cy="575701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-27416"/>
            </a:stretch>
          </a:blip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9" name="Google Shape;1329;p131"/>
          <p:cNvSpPr txBox="1">
            <a:spLocks noGrp="1"/>
          </p:cNvSpPr>
          <p:nvPr>
            <p:ph type="body" idx="5"/>
          </p:nvPr>
        </p:nvSpPr>
        <p:spPr>
          <a:xfrm>
            <a:off x="5137761" y="4052646"/>
            <a:ext cx="124213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0" name="Google Shape;1330;p131"/>
          <p:cNvSpPr txBox="1">
            <a:spLocks noGrp="1"/>
          </p:cNvSpPr>
          <p:nvPr>
            <p:ph type="body" idx="6"/>
          </p:nvPr>
        </p:nvSpPr>
        <p:spPr>
          <a:xfrm>
            <a:off x="5137761" y="4880358"/>
            <a:ext cx="12421380" cy="165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1" name="Google Shape;1331;p131"/>
          <p:cNvSpPr>
            <a:spLocks noGrp="1"/>
          </p:cNvSpPr>
          <p:nvPr>
            <p:ph type="pic" idx="7"/>
          </p:nvPr>
        </p:nvSpPr>
        <p:spPr>
          <a:xfrm>
            <a:off x="1582417" y="1767765"/>
            <a:ext cx="3149600" cy="4816475"/>
          </a:xfrm>
          <a:prstGeom prst="rect">
            <a:avLst/>
          </a:prstGeom>
          <a:noFill/>
          <a:ln>
            <a:noFill/>
          </a:ln>
        </p:spPr>
      </p:sp>
      <p:sp>
        <p:nvSpPr>
          <p:cNvPr id="1332" name="Google Shape;1332;p131"/>
          <p:cNvSpPr txBox="1">
            <a:spLocks noGrp="1"/>
          </p:cNvSpPr>
          <p:nvPr>
            <p:ph type="body" idx="8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33" name="Google Shape;1333;p131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34" name="Google Shape;1334;p131"/>
          <p:cNvSpPr txBox="1">
            <a:spLocks noGrp="1"/>
          </p:cNvSpPr>
          <p:nvPr>
            <p:ph type="body" idx="9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">
  <p:cSld name="2 Images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32"/>
          <p:cNvSpPr/>
          <p:nvPr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7" name="Google Shape;1337;p132"/>
          <p:cNvSpPr/>
          <p:nvPr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8" name="Google Shape;1338;p132"/>
          <p:cNvSpPr/>
          <p:nvPr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39" name="Google Shape;1339;p132"/>
          <p:cNvSpPr/>
          <p:nvPr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0" name="Google Shape;1340;p132"/>
          <p:cNvSpPr>
            <a:spLocks noGrp="1"/>
          </p:cNvSpPr>
          <p:nvPr>
            <p:ph type="pic" idx="2"/>
          </p:nvPr>
        </p:nvSpPr>
        <p:spPr>
          <a:xfrm>
            <a:off x="9143206" y="3291830"/>
            <a:ext cx="9139924" cy="3291830"/>
          </a:xfrm>
          <a:prstGeom prst="rect">
            <a:avLst/>
          </a:prstGeom>
          <a:noFill/>
          <a:ln>
            <a:noFill/>
          </a:ln>
        </p:spPr>
      </p:sp>
      <p:sp>
        <p:nvSpPr>
          <p:cNvPr id="1341" name="Google Shape;1341;p132"/>
          <p:cNvSpPr>
            <a:spLocks noGrp="1"/>
          </p:cNvSpPr>
          <p:nvPr>
            <p:ph type="pic" idx="3"/>
          </p:nvPr>
        </p:nvSpPr>
        <p:spPr>
          <a:xfrm>
            <a:off x="1" y="0"/>
            <a:ext cx="9139924" cy="3291830"/>
          </a:xfrm>
          <a:prstGeom prst="rect">
            <a:avLst/>
          </a:prstGeom>
          <a:noFill/>
          <a:ln>
            <a:noFill/>
          </a:ln>
        </p:spPr>
      </p:sp>
      <p:sp>
        <p:nvSpPr>
          <p:cNvPr id="1342" name="Google Shape;1342;p13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3" name="Google Shape;1343;p13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44" name="Google Shape;1344;p132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45" name="Google Shape;1345;p132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46" name="Google Shape;1346;p132"/>
          <p:cNvSpPr txBox="1">
            <a:spLocks noGrp="1"/>
          </p:cNvSpPr>
          <p:nvPr>
            <p:ph type="body" idx="4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7" name="Google Shape;1347;p132"/>
          <p:cNvSpPr txBox="1">
            <a:spLocks noGrp="1"/>
          </p:cNvSpPr>
          <p:nvPr>
            <p:ph type="body" idx="5"/>
          </p:nvPr>
        </p:nvSpPr>
        <p:spPr>
          <a:xfrm>
            <a:off x="9150226" y="1177425"/>
            <a:ext cx="8498925" cy="14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8" name="Google Shape;1348;p132"/>
          <p:cNvSpPr txBox="1">
            <a:spLocks noGrp="1"/>
          </p:cNvSpPr>
          <p:nvPr>
            <p:ph type="body" idx="6"/>
          </p:nvPr>
        </p:nvSpPr>
        <p:spPr>
          <a:xfrm>
            <a:off x="9150226" y="597995"/>
            <a:ext cx="84989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9" name="Google Shape;1349;p132"/>
          <p:cNvSpPr txBox="1">
            <a:spLocks noGrp="1"/>
          </p:cNvSpPr>
          <p:nvPr>
            <p:ph type="body" idx="7"/>
          </p:nvPr>
        </p:nvSpPr>
        <p:spPr>
          <a:xfrm>
            <a:off x="599276" y="4513430"/>
            <a:ext cx="8498925" cy="1395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0" name="Google Shape;1350;p132"/>
          <p:cNvSpPr txBox="1">
            <a:spLocks noGrp="1"/>
          </p:cNvSpPr>
          <p:nvPr>
            <p:ph type="body" idx="8"/>
          </p:nvPr>
        </p:nvSpPr>
        <p:spPr>
          <a:xfrm>
            <a:off x="599276" y="3934000"/>
            <a:ext cx="84989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2_No Contents">
  <p:cSld name="72_No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g Images">
  <p:cSld name="2 Big Images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33"/>
          <p:cNvSpPr>
            <a:spLocks noGrp="1"/>
          </p:cNvSpPr>
          <p:nvPr>
            <p:ph type="pic" idx="2"/>
          </p:nvPr>
        </p:nvSpPr>
        <p:spPr>
          <a:xfrm>
            <a:off x="0" y="0"/>
            <a:ext cx="10425055" cy="658366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33"/>
          <p:cNvSpPr>
            <a:spLocks noGrp="1"/>
          </p:cNvSpPr>
          <p:nvPr>
            <p:ph type="pic" idx="3"/>
          </p:nvPr>
        </p:nvSpPr>
        <p:spPr>
          <a:xfrm>
            <a:off x="5461000" y="3221875"/>
            <a:ext cx="3951609" cy="78815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</p:sp>
      <p:sp>
        <p:nvSpPr>
          <p:cNvPr id="1354" name="Google Shape;1354;p133"/>
          <p:cNvSpPr>
            <a:spLocks noGrp="1"/>
          </p:cNvSpPr>
          <p:nvPr>
            <p:ph type="pic" idx="4"/>
          </p:nvPr>
        </p:nvSpPr>
        <p:spPr>
          <a:xfrm>
            <a:off x="7838062" y="-2"/>
            <a:ext cx="10448350" cy="6583660"/>
          </a:xfrm>
          <a:prstGeom prst="rect">
            <a:avLst/>
          </a:prstGeom>
          <a:noFill/>
          <a:ln>
            <a:noFill/>
          </a:ln>
        </p:spPr>
      </p:sp>
      <p:sp>
        <p:nvSpPr>
          <p:cNvPr id="1355" name="Google Shape;1355;p13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13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57" name="Google Shape;1357;p133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58" name="Google Shape;1358;p133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9" name="Google Shape;1359;p133"/>
          <p:cNvSpPr txBox="1">
            <a:spLocks noGrp="1"/>
          </p:cNvSpPr>
          <p:nvPr>
            <p:ph type="body" idx="5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0" name="Google Shape;1360;p133"/>
          <p:cNvSpPr txBox="1">
            <a:spLocks noGrp="1"/>
          </p:cNvSpPr>
          <p:nvPr>
            <p:ph type="body" idx="6"/>
          </p:nvPr>
        </p:nvSpPr>
        <p:spPr>
          <a:xfrm>
            <a:off x="5746750" y="3228975"/>
            <a:ext cx="33813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1" name="Google Shape;1361;p133"/>
          <p:cNvSpPr>
            <a:spLocks noGrp="1"/>
          </p:cNvSpPr>
          <p:nvPr>
            <p:ph type="pic" idx="7"/>
          </p:nvPr>
        </p:nvSpPr>
        <p:spPr>
          <a:xfrm>
            <a:off x="8777288" y="2424950"/>
            <a:ext cx="3951609" cy="78815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</p:sp>
      <p:sp>
        <p:nvSpPr>
          <p:cNvPr id="1362" name="Google Shape;1362;p133"/>
          <p:cNvSpPr txBox="1">
            <a:spLocks noGrp="1"/>
          </p:cNvSpPr>
          <p:nvPr>
            <p:ph type="body" idx="8"/>
          </p:nvPr>
        </p:nvSpPr>
        <p:spPr>
          <a:xfrm>
            <a:off x="9063038" y="2432050"/>
            <a:ext cx="3381375" cy="77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 1">
  <p:cSld name="World Map 1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13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5" name="Google Shape;1365;p13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66" name="Google Shape;1366;p1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6954" y="1016929"/>
            <a:ext cx="13127627" cy="62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p134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68" name="Google Shape;1368;p134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9" name="Google Shape;1369;p134"/>
          <p:cNvSpPr txBox="1">
            <a:spLocks noGrp="1"/>
          </p:cNvSpPr>
          <p:nvPr>
            <p:ph type="body" idx="2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0" name="Google Shape;1370;p134"/>
          <p:cNvSpPr/>
          <p:nvPr/>
        </p:nvSpPr>
        <p:spPr>
          <a:xfrm rot="8100000">
            <a:off x="3189655" y="1155774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1" name="Google Shape;1371;p134"/>
          <p:cNvSpPr/>
          <p:nvPr/>
        </p:nvSpPr>
        <p:spPr>
          <a:xfrm rot="8100000">
            <a:off x="4761885" y="3760571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2" name="Google Shape;1372;p134"/>
          <p:cNvSpPr/>
          <p:nvPr/>
        </p:nvSpPr>
        <p:spPr>
          <a:xfrm rot="8100000">
            <a:off x="7802845" y="634312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3" name="Google Shape;1373;p134"/>
          <p:cNvSpPr/>
          <p:nvPr/>
        </p:nvSpPr>
        <p:spPr>
          <a:xfrm rot="8100000">
            <a:off x="11596370" y="1306115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4" name="Google Shape;1374;p134"/>
          <p:cNvSpPr/>
          <p:nvPr/>
        </p:nvSpPr>
        <p:spPr>
          <a:xfrm rot="8100000">
            <a:off x="8000551" y="3090913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5" name="Google Shape;1375;p134"/>
          <p:cNvSpPr/>
          <p:nvPr/>
        </p:nvSpPr>
        <p:spPr>
          <a:xfrm rot="8100000">
            <a:off x="13128605" y="4180702"/>
            <a:ext cx="1396314" cy="1396314"/>
          </a:xfrm>
          <a:prstGeom prst="teardrop">
            <a:avLst>
              <a:gd name="adj" fmla="val 100000"/>
            </a:avLst>
          </a:prstGeom>
          <a:solidFill>
            <a:schemeClr val="accent1">
              <a:alpha val="6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76" name="Google Shape;1376;p134"/>
          <p:cNvSpPr txBox="1">
            <a:spLocks noGrp="1"/>
          </p:cNvSpPr>
          <p:nvPr>
            <p:ph type="body" idx="3"/>
          </p:nvPr>
        </p:nvSpPr>
        <p:spPr>
          <a:xfrm>
            <a:off x="611633" y="1652503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7" name="Google Shape;1377;p134"/>
          <p:cNvSpPr txBox="1">
            <a:spLocks noGrp="1"/>
          </p:cNvSpPr>
          <p:nvPr>
            <p:ph type="body" idx="4"/>
          </p:nvPr>
        </p:nvSpPr>
        <p:spPr>
          <a:xfrm>
            <a:off x="2112711" y="4108746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8" name="Google Shape;1378;p134"/>
          <p:cNvSpPr txBox="1">
            <a:spLocks noGrp="1"/>
          </p:cNvSpPr>
          <p:nvPr>
            <p:ph type="body" idx="5"/>
          </p:nvPr>
        </p:nvSpPr>
        <p:spPr>
          <a:xfrm>
            <a:off x="5227143" y="944025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9" name="Google Shape;1379;p134"/>
          <p:cNvSpPr txBox="1">
            <a:spLocks noGrp="1"/>
          </p:cNvSpPr>
          <p:nvPr>
            <p:ph type="body" idx="6"/>
          </p:nvPr>
        </p:nvSpPr>
        <p:spPr>
          <a:xfrm>
            <a:off x="9488346" y="3741660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0" name="Google Shape;1380;p134"/>
          <p:cNvSpPr txBox="1">
            <a:spLocks noGrp="1"/>
          </p:cNvSpPr>
          <p:nvPr>
            <p:ph type="body" idx="7"/>
          </p:nvPr>
        </p:nvSpPr>
        <p:spPr>
          <a:xfrm>
            <a:off x="13082603" y="1595703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1" name="Google Shape;1381;p134"/>
          <p:cNvSpPr txBox="1">
            <a:spLocks noGrp="1"/>
          </p:cNvSpPr>
          <p:nvPr>
            <p:ph type="body" idx="8"/>
          </p:nvPr>
        </p:nvSpPr>
        <p:spPr>
          <a:xfrm>
            <a:off x="14595806" y="4361482"/>
            <a:ext cx="2440485" cy="103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2" name="Google Shape;1382;p134"/>
          <p:cNvSpPr txBox="1">
            <a:spLocks noGrp="1"/>
          </p:cNvSpPr>
          <p:nvPr>
            <p:ph type="body" idx="9"/>
          </p:nvPr>
        </p:nvSpPr>
        <p:spPr>
          <a:xfrm>
            <a:off x="3314987" y="1076656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3" name="Google Shape;1383;p134"/>
          <p:cNvSpPr txBox="1">
            <a:spLocks noGrp="1"/>
          </p:cNvSpPr>
          <p:nvPr>
            <p:ph type="body" idx="13"/>
          </p:nvPr>
        </p:nvSpPr>
        <p:spPr>
          <a:xfrm>
            <a:off x="4875156" y="3681453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4" name="Google Shape;1384;p134"/>
          <p:cNvSpPr txBox="1">
            <a:spLocks noGrp="1"/>
          </p:cNvSpPr>
          <p:nvPr>
            <p:ph type="body" idx="14"/>
          </p:nvPr>
        </p:nvSpPr>
        <p:spPr>
          <a:xfrm>
            <a:off x="7922146" y="559279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5" name="Google Shape;1385;p134"/>
          <p:cNvSpPr txBox="1">
            <a:spLocks noGrp="1"/>
          </p:cNvSpPr>
          <p:nvPr>
            <p:ph type="body" idx="15"/>
          </p:nvPr>
        </p:nvSpPr>
        <p:spPr>
          <a:xfrm>
            <a:off x="8119852" y="3011795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6" name="Google Shape;1386;p134"/>
          <p:cNvSpPr txBox="1">
            <a:spLocks noGrp="1"/>
          </p:cNvSpPr>
          <p:nvPr>
            <p:ph type="body" idx="16"/>
          </p:nvPr>
        </p:nvSpPr>
        <p:spPr>
          <a:xfrm>
            <a:off x="11718778" y="1226997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7" name="Google Shape;1387;p134"/>
          <p:cNvSpPr txBox="1">
            <a:spLocks noGrp="1"/>
          </p:cNvSpPr>
          <p:nvPr>
            <p:ph type="body" idx="17"/>
          </p:nvPr>
        </p:nvSpPr>
        <p:spPr>
          <a:xfrm>
            <a:off x="13247906" y="4101584"/>
            <a:ext cx="1157711" cy="1504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3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3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3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3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3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3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3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3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500"/>
                            </p:stCondLst>
                            <p:childTnLst>
                              <p:par>
                                <p:cTn id="1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500"/>
                            </p:stCondLst>
                            <p:childTnLst>
                              <p:par>
                                <p:cTn id="19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000"/>
                            </p:stCondLst>
                            <p:childTnLst>
                              <p:par>
                                <p:cTn id="1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Map 2">
  <p:cSld name="World Map 2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3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13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391" name="Google Shape;1391;p1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06954" y="1016929"/>
            <a:ext cx="13127627" cy="6236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35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93" name="Google Shape;1393;p135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4" name="Google Shape;1394;p135"/>
          <p:cNvSpPr txBox="1">
            <a:spLocks noGrp="1"/>
          </p:cNvSpPr>
          <p:nvPr>
            <p:ph type="body" idx="2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and Text">
  <p:cSld name="Icon and Text"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3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13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98" name="Google Shape;1398;p136"/>
          <p:cNvSpPr txBox="1">
            <a:spLocks noGrp="1"/>
          </p:cNvSpPr>
          <p:nvPr>
            <p:ph type="body" idx="1"/>
          </p:nvPr>
        </p:nvSpPr>
        <p:spPr>
          <a:xfrm>
            <a:off x="2097255" y="4558434"/>
            <a:ext cx="14102428" cy="19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9" name="Google Shape;1399;p136"/>
          <p:cNvSpPr>
            <a:spLocks noGrp="1"/>
          </p:cNvSpPr>
          <p:nvPr>
            <p:ph type="pic" idx="2"/>
          </p:nvPr>
        </p:nvSpPr>
        <p:spPr>
          <a:xfrm>
            <a:off x="8357297" y="2938255"/>
            <a:ext cx="1550994" cy="15509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arning">
  <p:cSld name="Warning"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3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2" name="Google Shape;1402;p13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3" name="Google Shape;1403;p137"/>
          <p:cNvSpPr txBox="1">
            <a:spLocks noGrp="1"/>
          </p:cNvSpPr>
          <p:nvPr>
            <p:ph type="body" idx="1"/>
          </p:nvPr>
        </p:nvSpPr>
        <p:spPr>
          <a:xfrm>
            <a:off x="2097255" y="2623220"/>
            <a:ext cx="14102428" cy="63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◆"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B9B9B"/>
              </a:buClr>
              <a:buSzPts val="2400"/>
              <a:buFont typeface="Noto Sans Symbols"/>
              <a:buChar char="●"/>
              <a:defRPr sz="2400">
                <a:solidFill>
                  <a:srgbClr val="9B9B9B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4" name="Google Shape;1404;p137"/>
          <p:cNvSpPr>
            <a:spLocks noGrp="1"/>
          </p:cNvSpPr>
          <p:nvPr>
            <p:ph type="pic" idx="2"/>
          </p:nvPr>
        </p:nvSpPr>
        <p:spPr>
          <a:xfrm>
            <a:off x="8357297" y="1003040"/>
            <a:ext cx="1550994" cy="155099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Title Only">
  <p:cSld name="Bottom Title Only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3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7" name="Google Shape;1407;p13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08" name="Google Shape;1408;p138"/>
          <p:cNvSpPr txBox="1">
            <a:spLocks noGrp="1"/>
          </p:cNvSpPr>
          <p:nvPr>
            <p:ph type="body" idx="1"/>
          </p:nvPr>
        </p:nvSpPr>
        <p:spPr>
          <a:xfrm>
            <a:off x="2842148" y="6619890"/>
            <a:ext cx="12612643" cy="122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09" name="Google Shape;1409;p138"/>
          <p:cNvCxnSpPr/>
          <p:nvPr/>
        </p:nvCxnSpPr>
        <p:spPr>
          <a:xfrm rot="10800000">
            <a:off x="3332956" y="7853145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0" name="Google Shape;1410;p138"/>
          <p:cNvSpPr txBox="1">
            <a:spLocks noGrp="1"/>
          </p:cNvSpPr>
          <p:nvPr>
            <p:ph type="body" idx="2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 1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2" name="Google Shape;1412;p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>
            <a:off x="-21086" y="7150492"/>
            <a:ext cx="4863492" cy="3136508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39"/>
          <p:cNvSpPr txBox="1">
            <a:spLocks noGrp="1"/>
          </p:cNvSpPr>
          <p:nvPr>
            <p:ph type="ctrTitle"/>
          </p:nvPr>
        </p:nvSpPr>
        <p:spPr>
          <a:xfrm>
            <a:off x="862286" y="8473870"/>
            <a:ext cx="13753528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Roboto Condensed Light"/>
              <a:buNone/>
              <a:defRPr sz="72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ramid">
  <p:cSld name="Pyramid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4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5" name="Google Shape;1425;p14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6" name="Google Shape;1426;p14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27" name="Google Shape;1427;p141"/>
          <p:cNvSpPr/>
          <p:nvPr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 extrusionOk="0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8" name="Google Shape;1428;p141"/>
          <p:cNvSpPr/>
          <p:nvPr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9" name="Google Shape;1429;p141"/>
          <p:cNvSpPr/>
          <p:nvPr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0" name="Google Shape;1430;p141"/>
          <p:cNvSpPr/>
          <p:nvPr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1" name="Google Shape;1431;p141"/>
          <p:cNvSpPr/>
          <p:nvPr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32" name="Google Shape;1432;p141"/>
          <p:cNvSpPr txBox="1">
            <a:spLocks noGrp="1"/>
          </p:cNvSpPr>
          <p:nvPr>
            <p:ph type="body" idx="1"/>
          </p:nvPr>
        </p:nvSpPr>
        <p:spPr>
          <a:xfrm>
            <a:off x="4140428" y="4787166"/>
            <a:ext cx="2514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3" name="Google Shape;1433;p141"/>
          <p:cNvSpPr txBox="1">
            <a:spLocks noGrp="1"/>
          </p:cNvSpPr>
          <p:nvPr>
            <p:ph type="body" idx="2"/>
          </p:nvPr>
        </p:nvSpPr>
        <p:spPr>
          <a:xfrm>
            <a:off x="4730978" y="3103730"/>
            <a:ext cx="13335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4" name="Google Shape;1434;p141"/>
          <p:cNvSpPr txBox="1">
            <a:spLocks noGrp="1"/>
          </p:cNvSpPr>
          <p:nvPr>
            <p:ph type="body" idx="3"/>
          </p:nvPr>
        </p:nvSpPr>
        <p:spPr>
          <a:xfrm>
            <a:off x="3012463" y="64656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5" name="Google Shape;1435;p141"/>
          <p:cNvSpPr txBox="1">
            <a:spLocks noGrp="1"/>
          </p:cNvSpPr>
          <p:nvPr>
            <p:ph type="body" idx="4"/>
          </p:nvPr>
        </p:nvSpPr>
        <p:spPr>
          <a:xfrm>
            <a:off x="3012463" y="82015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6" name="Google Shape;1436;p141"/>
          <p:cNvSpPr txBox="1">
            <a:spLocks noGrp="1"/>
          </p:cNvSpPr>
          <p:nvPr>
            <p:ph type="body" idx="5"/>
          </p:nvPr>
        </p:nvSpPr>
        <p:spPr>
          <a:xfrm>
            <a:off x="6577921" y="230818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7" name="Google Shape;1437;p141"/>
          <p:cNvSpPr txBox="1">
            <a:spLocks noGrp="1"/>
          </p:cNvSpPr>
          <p:nvPr>
            <p:ph type="body" idx="6"/>
          </p:nvPr>
        </p:nvSpPr>
        <p:spPr>
          <a:xfrm>
            <a:off x="7523026" y="401837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8" name="Google Shape;1438;p141"/>
          <p:cNvSpPr txBox="1">
            <a:spLocks noGrp="1"/>
          </p:cNvSpPr>
          <p:nvPr>
            <p:ph type="body" idx="7"/>
          </p:nvPr>
        </p:nvSpPr>
        <p:spPr>
          <a:xfrm>
            <a:off x="8548127" y="5683560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9" name="Google Shape;1439;p141"/>
          <p:cNvSpPr txBox="1">
            <a:spLocks noGrp="1"/>
          </p:cNvSpPr>
          <p:nvPr>
            <p:ph type="body" idx="8"/>
          </p:nvPr>
        </p:nvSpPr>
        <p:spPr>
          <a:xfrm>
            <a:off x="9458241" y="7383882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42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14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4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44" name="Google Shape;1444;p142"/>
          <p:cNvSpPr txBox="1">
            <a:spLocks noGrp="1"/>
          </p:cNvSpPr>
          <p:nvPr>
            <p:ph type="body" idx="1"/>
          </p:nvPr>
        </p:nvSpPr>
        <p:spPr>
          <a:xfrm>
            <a:off x="1096312" y="2803240"/>
            <a:ext cx="16057784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5" name="Google Shape;1445;p142"/>
          <p:cNvSpPr txBox="1">
            <a:spLocks noGrp="1"/>
          </p:cNvSpPr>
          <p:nvPr>
            <p:ph type="body" idx="2"/>
          </p:nvPr>
        </p:nvSpPr>
        <p:spPr>
          <a:xfrm>
            <a:off x="1096312" y="406338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4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14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14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50" name="Google Shape;1450;p143"/>
          <p:cNvSpPr txBox="1">
            <a:spLocks noGrp="1"/>
          </p:cNvSpPr>
          <p:nvPr>
            <p:ph type="body" idx="1"/>
          </p:nvPr>
        </p:nvSpPr>
        <p:spPr>
          <a:xfrm>
            <a:off x="1096312" y="1948145"/>
            <a:ext cx="7641849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1" name="Google Shape;1451;p143"/>
          <p:cNvSpPr txBox="1">
            <a:spLocks noGrp="1"/>
          </p:cNvSpPr>
          <p:nvPr>
            <p:ph type="body" idx="2"/>
          </p:nvPr>
        </p:nvSpPr>
        <p:spPr>
          <a:xfrm>
            <a:off x="1096312" y="3036843"/>
            <a:ext cx="7641849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2" name="Google Shape;1452;p143"/>
          <p:cNvSpPr txBox="1">
            <a:spLocks noGrp="1"/>
          </p:cNvSpPr>
          <p:nvPr>
            <p:ph type="body" idx="3"/>
          </p:nvPr>
        </p:nvSpPr>
        <p:spPr>
          <a:xfrm>
            <a:off x="9503246" y="1948145"/>
            <a:ext cx="7641849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3" name="Google Shape;1453;p143"/>
          <p:cNvSpPr txBox="1">
            <a:spLocks noGrp="1"/>
          </p:cNvSpPr>
          <p:nvPr>
            <p:ph type="body" idx="4"/>
          </p:nvPr>
        </p:nvSpPr>
        <p:spPr>
          <a:xfrm>
            <a:off x="9503246" y="3036843"/>
            <a:ext cx="7641849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4" name="Google Shape;1454;p143"/>
          <p:cNvSpPr/>
          <p:nvPr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5" name="Google Shape;1455;p143"/>
          <p:cNvSpPr/>
          <p:nvPr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No Contents">
  <p:cSld name="73_No Conten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Horizontal">
  <p:cSld name="3 Images - Horizontal"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p144"/>
          <p:cNvSpPr/>
          <p:nvPr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8" name="Google Shape;1458;p144"/>
          <p:cNvSpPr/>
          <p:nvPr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9" name="Google Shape;1459;p144"/>
          <p:cNvSpPr/>
          <p:nvPr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0" name="Google Shape;1460;p144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1" name="Google Shape;1461;p14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2" name="Google Shape;1462;p14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63" name="Google Shape;1463;p144"/>
          <p:cNvSpPr>
            <a:spLocks noGrp="1"/>
          </p:cNvSpPr>
          <p:nvPr>
            <p:ph type="pic" idx="2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  <a:noFill/>
          <a:ln>
            <a:noFill/>
          </a:ln>
        </p:spPr>
      </p:sp>
      <p:sp>
        <p:nvSpPr>
          <p:cNvPr id="1464" name="Google Shape;1464;p144"/>
          <p:cNvSpPr>
            <a:spLocks noGrp="1"/>
          </p:cNvSpPr>
          <p:nvPr>
            <p:ph type="pic" idx="3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  <a:noFill/>
          <a:ln>
            <a:noFill/>
          </a:ln>
        </p:spPr>
      </p:sp>
      <p:sp>
        <p:nvSpPr>
          <p:cNvPr id="1465" name="Google Shape;1465;p144"/>
          <p:cNvSpPr>
            <a:spLocks noGrp="1"/>
          </p:cNvSpPr>
          <p:nvPr>
            <p:ph type="pic" idx="4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  <a:noFill/>
          <a:ln>
            <a:noFill/>
          </a:ln>
        </p:spPr>
      </p:sp>
      <p:sp>
        <p:nvSpPr>
          <p:cNvPr id="1466" name="Google Shape;1466;p144"/>
          <p:cNvSpPr txBox="1">
            <a:spLocks noGrp="1"/>
          </p:cNvSpPr>
          <p:nvPr>
            <p:ph type="body" idx="1"/>
          </p:nvPr>
        </p:nvSpPr>
        <p:spPr>
          <a:xfrm>
            <a:off x="6026230" y="2347555"/>
            <a:ext cx="10677816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7" name="Google Shape;1467;p144"/>
          <p:cNvSpPr txBox="1">
            <a:spLocks noGrp="1"/>
          </p:cNvSpPr>
          <p:nvPr>
            <p:ph type="body" idx="5"/>
          </p:nvPr>
        </p:nvSpPr>
        <p:spPr>
          <a:xfrm>
            <a:off x="6026230" y="1768125"/>
            <a:ext cx="106778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8" name="Google Shape;1468;p144"/>
          <p:cNvSpPr txBox="1">
            <a:spLocks noGrp="1"/>
          </p:cNvSpPr>
          <p:nvPr>
            <p:ph type="body" idx="6"/>
          </p:nvPr>
        </p:nvSpPr>
        <p:spPr>
          <a:xfrm>
            <a:off x="6026230" y="5005227"/>
            <a:ext cx="10677816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9" name="Google Shape;1469;p144"/>
          <p:cNvSpPr txBox="1">
            <a:spLocks noGrp="1"/>
          </p:cNvSpPr>
          <p:nvPr>
            <p:ph type="body" idx="7"/>
          </p:nvPr>
        </p:nvSpPr>
        <p:spPr>
          <a:xfrm>
            <a:off x="6026230" y="4425797"/>
            <a:ext cx="106778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0" name="Google Shape;1470;p144"/>
          <p:cNvSpPr txBox="1">
            <a:spLocks noGrp="1"/>
          </p:cNvSpPr>
          <p:nvPr>
            <p:ph type="body" idx="8"/>
          </p:nvPr>
        </p:nvSpPr>
        <p:spPr>
          <a:xfrm>
            <a:off x="6026230" y="7629849"/>
            <a:ext cx="10677816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1" name="Google Shape;1471;p144"/>
          <p:cNvSpPr txBox="1">
            <a:spLocks noGrp="1"/>
          </p:cNvSpPr>
          <p:nvPr>
            <p:ph type="body" idx="9"/>
          </p:nvPr>
        </p:nvSpPr>
        <p:spPr>
          <a:xfrm>
            <a:off x="6026230" y="7050419"/>
            <a:ext cx="106778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4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4" name="Google Shape;1474;p14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5" name="Google Shape;1475;p14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76" name="Google Shape;1476;p145"/>
          <p:cNvSpPr txBox="1">
            <a:spLocks noGrp="1"/>
          </p:cNvSpPr>
          <p:nvPr>
            <p:ph type="body" idx="1"/>
          </p:nvPr>
        </p:nvSpPr>
        <p:spPr>
          <a:xfrm>
            <a:off x="1096312" y="1948145"/>
            <a:ext cx="5171868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7" name="Google Shape;1477;p145"/>
          <p:cNvSpPr txBox="1">
            <a:spLocks noGrp="1"/>
          </p:cNvSpPr>
          <p:nvPr>
            <p:ph type="body" idx="2"/>
          </p:nvPr>
        </p:nvSpPr>
        <p:spPr>
          <a:xfrm>
            <a:off x="1096312" y="3036843"/>
            <a:ext cx="5171868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8" name="Google Shape;1478;p145"/>
          <p:cNvSpPr txBox="1">
            <a:spLocks noGrp="1"/>
          </p:cNvSpPr>
          <p:nvPr>
            <p:ph type="body" idx="3"/>
          </p:nvPr>
        </p:nvSpPr>
        <p:spPr>
          <a:xfrm>
            <a:off x="6532916" y="1984572"/>
            <a:ext cx="5171868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9" name="Google Shape;1479;p145"/>
          <p:cNvSpPr txBox="1">
            <a:spLocks noGrp="1"/>
          </p:cNvSpPr>
          <p:nvPr>
            <p:ph type="body" idx="4"/>
          </p:nvPr>
        </p:nvSpPr>
        <p:spPr>
          <a:xfrm>
            <a:off x="6532916" y="3073270"/>
            <a:ext cx="5171868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0" name="Google Shape;1480;p145"/>
          <p:cNvSpPr txBox="1">
            <a:spLocks noGrp="1"/>
          </p:cNvSpPr>
          <p:nvPr>
            <p:ph type="body" idx="5"/>
          </p:nvPr>
        </p:nvSpPr>
        <p:spPr>
          <a:xfrm>
            <a:off x="11978521" y="1984572"/>
            <a:ext cx="5171868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1" name="Google Shape;1481;p145"/>
          <p:cNvSpPr txBox="1">
            <a:spLocks noGrp="1"/>
          </p:cNvSpPr>
          <p:nvPr>
            <p:ph type="body" idx="6"/>
          </p:nvPr>
        </p:nvSpPr>
        <p:spPr>
          <a:xfrm>
            <a:off x="11978521" y="3073270"/>
            <a:ext cx="5171868" cy="589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2" name="Google Shape;1482;p145"/>
          <p:cNvSpPr/>
          <p:nvPr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3" name="Google Shape;1483;p145"/>
          <p:cNvSpPr/>
          <p:nvPr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4" name="Google Shape;1484;p145"/>
          <p:cNvSpPr/>
          <p:nvPr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op 1">
  <p:cSld name="Loop 1"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46"/>
          <p:cNvSpPr/>
          <p:nvPr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7" name="Google Shape;1487;p146"/>
          <p:cNvSpPr/>
          <p:nvPr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8" name="Google Shape;1488;p146"/>
          <p:cNvSpPr/>
          <p:nvPr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89" name="Google Shape;1489;p14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0" name="Google Shape;1490;p14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1" name="Google Shape;1491;p14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92" name="Google Shape;1492;p146"/>
          <p:cNvSpPr/>
          <p:nvPr/>
        </p:nvSpPr>
        <p:spPr>
          <a:xfrm>
            <a:off x="9143206" y="2833652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3" name="Google Shape;1493;p146"/>
          <p:cNvSpPr/>
          <p:nvPr/>
        </p:nvSpPr>
        <p:spPr>
          <a:xfrm rot="5400000">
            <a:off x="8975161" y="5717445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4" name="Google Shape;1494;p146"/>
          <p:cNvSpPr/>
          <p:nvPr/>
        </p:nvSpPr>
        <p:spPr>
          <a:xfrm rot="10800000">
            <a:off x="6112473" y="5582267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5" name="Google Shape;1495;p146"/>
          <p:cNvSpPr/>
          <p:nvPr/>
        </p:nvSpPr>
        <p:spPr>
          <a:xfrm rot="-5400000">
            <a:off x="6255121" y="2679785"/>
            <a:ext cx="3024385" cy="2758140"/>
          </a:xfrm>
          <a:custGeom>
            <a:avLst/>
            <a:gdLst/>
            <a:ahLst/>
            <a:cxnLst/>
            <a:rect l="l" t="t" r="r" b="b"/>
            <a:pathLst>
              <a:path w="3024385" h="2758140" extrusionOk="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6" name="Google Shape;1496;p146"/>
          <p:cNvSpPr/>
          <p:nvPr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7" name="Google Shape;1497;p146"/>
          <p:cNvSpPr/>
          <p:nvPr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8" name="Google Shape;1498;p146"/>
          <p:cNvSpPr/>
          <p:nvPr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9" name="Google Shape;1499;p146"/>
          <p:cNvSpPr/>
          <p:nvPr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803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00" name="Google Shape;1500;p146"/>
          <p:cNvSpPr>
            <a:spLocks noGrp="1"/>
          </p:cNvSpPr>
          <p:nvPr>
            <p:ph type="pic" idx="2"/>
          </p:nvPr>
        </p:nvSpPr>
        <p:spPr>
          <a:xfrm>
            <a:off x="10590604" y="3485051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1" name="Google Shape;1501;p146"/>
          <p:cNvSpPr>
            <a:spLocks noGrp="1"/>
          </p:cNvSpPr>
          <p:nvPr>
            <p:ph type="pic" idx="3"/>
          </p:nvPr>
        </p:nvSpPr>
        <p:spPr>
          <a:xfrm>
            <a:off x="10590604" y="6788458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2" name="Google Shape;1502;p146"/>
          <p:cNvSpPr>
            <a:spLocks noGrp="1"/>
          </p:cNvSpPr>
          <p:nvPr>
            <p:ph type="pic" idx="4"/>
          </p:nvPr>
        </p:nvSpPr>
        <p:spPr>
          <a:xfrm>
            <a:off x="6974193" y="347769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3" name="Google Shape;1503;p146"/>
          <p:cNvSpPr>
            <a:spLocks noGrp="1"/>
          </p:cNvSpPr>
          <p:nvPr>
            <p:ph type="pic" idx="5"/>
          </p:nvPr>
        </p:nvSpPr>
        <p:spPr>
          <a:xfrm>
            <a:off x="6974193" y="6781106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504" name="Google Shape;1504;p146"/>
          <p:cNvSpPr txBox="1">
            <a:spLocks noGrp="1"/>
          </p:cNvSpPr>
          <p:nvPr>
            <p:ph type="body" idx="1"/>
          </p:nvPr>
        </p:nvSpPr>
        <p:spPr>
          <a:xfrm>
            <a:off x="12586361" y="3115954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5" name="Google Shape;1505;p146"/>
          <p:cNvSpPr txBox="1">
            <a:spLocks noGrp="1"/>
          </p:cNvSpPr>
          <p:nvPr>
            <p:ph type="body" idx="6"/>
          </p:nvPr>
        </p:nvSpPr>
        <p:spPr>
          <a:xfrm>
            <a:off x="12586361" y="2536524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6" name="Google Shape;1506;p146"/>
          <p:cNvSpPr txBox="1">
            <a:spLocks noGrp="1"/>
          </p:cNvSpPr>
          <p:nvPr>
            <p:ph type="body" idx="7"/>
          </p:nvPr>
        </p:nvSpPr>
        <p:spPr>
          <a:xfrm>
            <a:off x="12586361" y="7005277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7" name="Google Shape;1507;p146"/>
          <p:cNvSpPr txBox="1">
            <a:spLocks noGrp="1"/>
          </p:cNvSpPr>
          <p:nvPr>
            <p:ph type="body" idx="8"/>
          </p:nvPr>
        </p:nvSpPr>
        <p:spPr>
          <a:xfrm>
            <a:off x="12586361" y="6425847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8" name="Google Shape;1508;p146"/>
          <p:cNvSpPr txBox="1">
            <a:spLocks noGrp="1"/>
          </p:cNvSpPr>
          <p:nvPr>
            <p:ph type="body" idx="9"/>
          </p:nvPr>
        </p:nvSpPr>
        <p:spPr>
          <a:xfrm>
            <a:off x="938059" y="3118138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9" name="Google Shape;1509;p146"/>
          <p:cNvSpPr txBox="1">
            <a:spLocks noGrp="1"/>
          </p:cNvSpPr>
          <p:nvPr>
            <p:ph type="body" idx="13"/>
          </p:nvPr>
        </p:nvSpPr>
        <p:spPr>
          <a:xfrm>
            <a:off x="938059" y="2538708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0" name="Google Shape;1510;p146"/>
          <p:cNvSpPr txBox="1">
            <a:spLocks noGrp="1"/>
          </p:cNvSpPr>
          <p:nvPr>
            <p:ph type="body" idx="14"/>
          </p:nvPr>
        </p:nvSpPr>
        <p:spPr>
          <a:xfrm>
            <a:off x="938059" y="7007461"/>
            <a:ext cx="4808864" cy="174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1" name="Google Shape;1511;p146"/>
          <p:cNvSpPr txBox="1">
            <a:spLocks noGrp="1"/>
          </p:cNvSpPr>
          <p:nvPr>
            <p:ph type="body" idx="15"/>
          </p:nvPr>
        </p:nvSpPr>
        <p:spPr>
          <a:xfrm>
            <a:off x="938059" y="6428031"/>
            <a:ext cx="480886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Images - Virtical">
  <p:cSld name="2 Images - Virtical"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47"/>
          <p:cNvSpPr/>
          <p:nvPr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4" name="Google Shape;1514;p147"/>
          <p:cNvSpPr>
            <a:spLocks noGrp="1"/>
          </p:cNvSpPr>
          <p:nvPr>
            <p:ph type="pic" idx="2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  <a:noFill/>
          <a:ln>
            <a:noFill/>
          </a:ln>
        </p:spPr>
      </p:sp>
      <p:sp>
        <p:nvSpPr>
          <p:cNvPr id="1515" name="Google Shape;1515;p147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6" name="Google Shape;1516;p14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7" name="Google Shape;1517;p14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18" name="Google Shape;1518;p147"/>
          <p:cNvSpPr/>
          <p:nvPr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19" name="Google Shape;1519;p147"/>
          <p:cNvSpPr>
            <a:spLocks noGrp="1"/>
          </p:cNvSpPr>
          <p:nvPr>
            <p:ph type="pic" idx="3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  <a:noFill/>
          <a:ln>
            <a:noFill/>
          </a:ln>
        </p:spPr>
      </p:sp>
      <p:sp>
        <p:nvSpPr>
          <p:cNvPr id="1520" name="Google Shape;1520;p147"/>
          <p:cNvSpPr txBox="1">
            <a:spLocks noGrp="1"/>
          </p:cNvSpPr>
          <p:nvPr>
            <p:ph type="body" idx="1"/>
          </p:nvPr>
        </p:nvSpPr>
        <p:spPr>
          <a:xfrm>
            <a:off x="1083526" y="6660065"/>
            <a:ext cx="7393207" cy="24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1" name="Google Shape;1521;p147"/>
          <p:cNvSpPr txBox="1">
            <a:spLocks noGrp="1"/>
          </p:cNvSpPr>
          <p:nvPr>
            <p:ph type="body" idx="4"/>
          </p:nvPr>
        </p:nvSpPr>
        <p:spPr>
          <a:xfrm>
            <a:off x="1083526" y="6080635"/>
            <a:ext cx="7393207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2" name="Google Shape;1522;p147"/>
          <p:cNvSpPr txBox="1">
            <a:spLocks noGrp="1"/>
          </p:cNvSpPr>
          <p:nvPr>
            <p:ph type="body" idx="5"/>
          </p:nvPr>
        </p:nvSpPr>
        <p:spPr>
          <a:xfrm>
            <a:off x="9679458" y="6664184"/>
            <a:ext cx="7393207" cy="244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3" name="Google Shape;1523;p147"/>
          <p:cNvSpPr txBox="1">
            <a:spLocks noGrp="1"/>
          </p:cNvSpPr>
          <p:nvPr>
            <p:ph type="body" idx="6"/>
          </p:nvPr>
        </p:nvSpPr>
        <p:spPr>
          <a:xfrm>
            <a:off x="9679458" y="6084754"/>
            <a:ext cx="7393207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s - Virtical">
  <p:cSld name="3 Images - Virtical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48"/>
          <p:cNvSpPr/>
          <p:nvPr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6" name="Google Shape;1526;p148"/>
          <p:cNvSpPr>
            <a:spLocks noGrp="1"/>
          </p:cNvSpPr>
          <p:nvPr>
            <p:ph type="pic" idx="2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  <a:noFill/>
          <a:ln>
            <a:noFill/>
          </a:ln>
        </p:spPr>
      </p:sp>
      <p:sp>
        <p:nvSpPr>
          <p:cNvPr id="1527" name="Google Shape;1527;p14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8" name="Google Shape;1528;p14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9" name="Google Shape;1529;p14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30" name="Google Shape;1530;p148"/>
          <p:cNvSpPr txBox="1">
            <a:spLocks noGrp="1"/>
          </p:cNvSpPr>
          <p:nvPr>
            <p:ph type="body" idx="1"/>
          </p:nvPr>
        </p:nvSpPr>
        <p:spPr>
          <a:xfrm>
            <a:off x="637261" y="6218944"/>
            <a:ext cx="5588591" cy="27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1" name="Google Shape;1531;p148"/>
          <p:cNvSpPr txBox="1">
            <a:spLocks noGrp="1"/>
          </p:cNvSpPr>
          <p:nvPr>
            <p:ph type="body" idx="3"/>
          </p:nvPr>
        </p:nvSpPr>
        <p:spPr>
          <a:xfrm>
            <a:off x="637261" y="5639514"/>
            <a:ext cx="55885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2" name="Google Shape;1532;p148"/>
          <p:cNvSpPr/>
          <p:nvPr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3" name="Google Shape;1533;p148"/>
          <p:cNvSpPr>
            <a:spLocks noGrp="1"/>
          </p:cNvSpPr>
          <p:nvPr>
            <p:ph type="pic" idx="4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  <a:noFill/>
          <a:ln>
            <a:noFill/>
          </a:ln>
        </p:spPr>
      </p:sp>
      <p:sp>
        <p:nvSpPr>
          <p:cNvPr id="1534" name="Google Shape;1534;p148"/>
          <p:cNvSpPr txBox="1">
            <a:spLocks noGrp="1"/>
          </p:cNvSpPr>
          <p:nvPr>
            <p:ph type="body" idx="5"/>
          </p:nvPr>
        </p:nvSpPr>
        <p:spPr>
          <a:xfrm>
            <a:off x="6348117" y="6217985"/>
            <a:ext cx="5588591" cy="27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5" name="Google Shape;1535;p148"/>
          <p:cNvSpPr txBox="1">
            <a:spLocks noGrp="1"/>
          </p:cNvSpPr>
          <p:nvPr>
            <p:ph type="body" idx="6"/>
          </p:nvPr>
        </p:nvSpPr>
        <p:spPr>
          <a:xfrm>
            <a:off x="6348117" y="5638555"/>
            <a:ext cx="55885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p148"/>
          <p:cNvSpPr/>
          <p:nvPr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7" name="Google Shape;1537;p148"/>
          <p:cNvSpPr>
            <a:spLocks noGrp="1"/>
          </p:cNvSpPr>
          <p:nvPr>
            <p:ph type="pic" idx="7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  <a:noFill/>
          <a:ln>
            <a:noFill/>
          </a:ln>
        </p:spPr>
      </p:sp>
      <p:sp>
        <p:nvSpPr>
          <p:cNvPr id="1538" name="Google Shape;1538;p148"/>
          <p:cNvSpPr txBox="1">
            <a:spLocks noGrp="1"/>
          </p:cNvSpPr>
          <p:nvPr>
            <p:ph type="body" idx="8"/>
          </p:nvPr>
        </p:nvSpPr>
        <p:spPr>
          <a:xfrm>
            <a:off x="12023526" y="6218944"/>
            <a:ext cx="5588591" cy="270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9" name="Google Shape;1539;p148"/>
          <p:cNvSpPr txBox="1">
            <a:spLocks noGrp="1"/>
          </p:cNvSpPr>
          <p:nvPr>
            <p:ph type="body" idx="9"/>
          </p:nvPr>
        </p:nvSpPr>
        <p:spPr>
          <a:xfrm>
            <a:off x="12023526" y="5639514"/>
            <a:ext cx="558859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">
  <p:cSld name="1 Image"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49"/>
          <p:cNvSpPr/>
          <p:nvPr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2" name="Google Shape;1542;p14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3" name="Google Shape;1543;p14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44" name="Google Shape;1544;p149"/>
          <p:cNvSpPr>
            <a:spLocks noGrp="1"/>
          </p:cNvSpPr>
          <p:nvPr>
            <p:ph type="pic" idx="2"/>
          </p:nvPr>
        </p:nvSpPr>
        <p:spPr>
          <a:xfrm>
            <a:off x="0" y="1903140"/>
            <a:ext cx="18267418" cy="4545505"/>
          </a:xfrm>
          <a:prstGeom prst="rect">
            <a:avLst/>
          </a:prstGeom>
          <a:noFill/>
          <a:ln>
            <a:noFill/>
          </a:ln>
        </p:spPr>
      </p:sp>
      <p:sp>
        <p:nvSpPr>
          <p:cNvPr id="1545" name="Google Shape;1545;p149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149"/>
          <p:cNvSpPr txBox="1">
            <a:spLocks noGrp="1"/>
          </p:cNvSpPr>
          <p:nvPr>
            <p:ph type="body" idx="1"/>
          </p:nvPr>
        </p:nvSpPr>
        <p:spPr>
          <a:xfrm>
            <a:off x="3157541" y="7568135"/>
            <a:ext cx="1192632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7" name="Google Shape;1547;p149"/>
          <p:cNvSpPr txBox="1">
            <a:spLocks noGrp="1"/>
          </p:cNvSpPr>
          <p:nvPr>
            <p:ph type="body" idx="3"/>
          </p:nvPr>
        </p:nvSpPr>
        <p:spPr>
          <a:xfrm>
            <a:off x="3157541" y="6898695"/>
            <a:ext cx="119263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x4 Images">
  <p:cSld name="1_4x4 Images"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5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0" name="Google Shape;1550;p15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51" name="Google Shape;1551;p150"/>
          <p:cNvSpPr>
            <a:spLocks noGrp="1"/>
          </p:cNvSpPr>
          <p:nvPr>
            <p:ph type="pic" idx="2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2" name="Google Shape;1552;p150"/>
          <p:cNvSpPr txBox="1">
            <a:spLocks noGrp="1"/>
          </p:cNvSpPr>
          <p:nvPr>
            <p:ph type="body" idx="1"/>
          </p:nvPr>
        </p:nvSpPr>
        <p:spPr>
          <a:xfrm>
            <a:off x="772276" y="428840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3" name="Google Shape;1553;p150"/>
          <p:cNvSpPr>
            <a:spLocks noGrp="1"/>
          </p:cNvSpPr>
          <p:nvPr>
            <p:ph type="pic" idx="3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4" name="Google Shape;1554;p150"/>
          <p:cNvSpPr txBox="1">
            <a:spLocks noGrp="1"/>
          </p:cNvSpPr>
          <p:nvPr>
            <p:ph type="body" idx="4"/>
          </p:nvPr>
        </p:nvSpPr>
        <p:spPr>
          <a:xfrm>
            <a:off x="9458241" y="428840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5" name="Google Shape;1555;p150"/>
          <p:cNvSpPr>
            <a:spLocks noGrp="1"/>
          </p:cNvSpPr>
          <p:nvPr>
            <p:ph type="pic" idx="5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6" name="Google Shape;1556;p150"/>
          <p:cNvSpPr txBox="1">
            <a:spLocks noGrp="1"/>
          </p:cNvSpPr>
          <p:nvPr>
            <p:ph type="body" idx="6"/>
          </p:nvPr>
        </p:nvSpPr>
        <p:spPr>
          <a:xfrm>
            <a:off x="772276" y="824884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7" name="Google Shape;1557;p150"/>
          <p:cNvSpPr>
            <a:spLocks noGrp="1"/>
          </p:cNvSpPr>
          <p:nvPr>
            <p:ph type="pic" idx="7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58" name="Google Shape;1558;p150"/>
          <p:cNvSpPr txBox="1">
            <a:spLocks noGrp="1"/>
          </p:cNvSpPr>
          <p:nvPr>
            <p:ph type="body" idx="8"/>
          </p:nvPr>
        </p:nvSpPr>
        <p:spPr>
          <a:xfrm>
            <a:off x="9458241" y="8248845"/>
            <a:ext cx="80108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9" name="Google Shape;1559;p150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3 Images">
  <p:cSld name="2x3 Images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5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2" name="Google Shape;1562;p15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63" name="Google Shape;1563;p151"/>
          <p:cNvSpPr>
            <a:spLocks noGrp="1"/>
          </p:cNvSpPr>
          <p:nvPr>
            <p:ph type="pic" idx="2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4" name="Google Shape;1564;p151"/>
          <p:cNvSpPr txBox="1">
            <a:spLocks noGrp="1"/>
          </p:cNvSpPr>
          <p:nvPr>
            <p:ph type="body" idx="1"/>
          </p:nvPr>
        </p:nvSpPr>
        <p:spPr>
          <a:xfrm>
            <a:off x="772276" y="4288405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5" name="Google Shape;1565;p151"/>
          <p:cNvSpPr>
            <a:spLocks noGrp="1"/>
          </p:cNvSpPr>
          <p:nvPr>
            <p:ph type="pic" idx="3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6" name="Google Shape;1566;p151"/>
          <p:cNvSpPr txBox="1">
            <a:spLocks noGrp="1"/>
          </p:cNvSpPr>
          <p:nvPr>
            <p:ph type="body" idx="4"/>
          </p:nvPr>
        </p:nvSpPr>
        <p:spPr>
          <a:xfrm>
            <a:off x="6487911" y="4288405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7" name="Google Shape;1567;p151"/>
          <p:cNvSpPr>
            <a:spLocks noGrp="1"/>
          </p:cNvSpPr>
          <p:nvPr>
            <p:ph type="pic" idx="5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68" name="Google Shape;1568;p151"/>
          <p:cNvSpPr txBox="1">
            <a:spLocks noGrp="1"/>
          </p:cNvSpPr>
          <p:nvPr>
            <p:ph type="body" idx="6"/>
          </p:nvPr>
        </p:nvSpPr>
        <p:spPr>
          <a:xfrm>
            <a:off x="12203546" y="4288405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9" name="Google Shape;1569;p151"/>
          <p:cNvSpPr>
            <a:spLocks noGrp="1"/>
          </p:cNvSpPr>
          <p:nvPr>
            <p:ph type="pic" idx="7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0" name="Google Shape;1570;p151"/>
          <p:cNvSpPr txBox="1">
            <a:spLocks noGrp="1"/>
          </p:cNvSpPr>
          <p:nvPr>
            <p:ph type="body" idx="8"/>
          </p:nvPr>
        </p:nvSpPr>
        <p:spPr>
          <a:xfrm>
            <a:off x="772276" y="8293850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1" name="Google Shape;1571;p151"/>
          <p:cNvSpPr>
            <a:spLocks noGrp="1"/>
          </p:cNvSpPr>
          <p:nvPr>
            <p:ph type="pic" idx="9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2" name="Google Shape;1572;p151"/>
          <p:cNvSpPr txBox="1">
            <a:spLocks noGrp="1"/>
          </p:cNvSpPr>
          <p:nvPr>
            <p:ph type="body" idx="13"/>
          </p:nvPr>
        </p:nvSpPr>
        <p:spPr>
          <a:xfrm>
            <a:off x="6487911" y="8293850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3" name="Google Shape;1573;p151"/>
          <p:cNvSpPr>
            <a:spLocks noGrp="1"/>
          </p:cNvSpPr>
          <p:nvPr>
            <p:ph type="pic" idx="14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574" name="Google Shape;1574;p151"/>
          <p:cNvSpPr txBox="1">
            <a:spLocks noGrp="1"/>
          </p:cNvSpPr>
          <p:nvPr>
            <p:ph type="body" idx="15"/>
          </p:nvPr>
        </p:nvSpPr>
        <p:spPr>
          <a:xfrm>
            <a:off x="12203546" y="8293850"/>
            <a:ext cx="5310590" cy="1170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5" name="Google Shape;1575;p151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Image - 1 Column">
  <p:cSld name="1 Image - 1 Column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" name="Google Shape;1577;p152"/>
          <p:cNvSpPr/>
          <p:nvPr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8" name="Google Shape;1578;p152"/>
          <p:cNvSpPr>
            <a:spLocks noGrp="1"/>
          </p:cNvSpPr>
          <p:nvPr>
            <p:ph type="pic" idx="2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  <a:noFill/>
          <a:ln>
            <a:noFill/>
          </a:ln>
        </p:spPr>
      </p:sp>
      <p:sp>
        <p:nvSpPr>
          <p:cNvPr id="1579" name="Google Shape;1579;p152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15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15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82" name="Google Shape;1582;p152"/>
          <p:cNvSpPr/>
          <p:nvPr/>
        </p:nvSpPr>
        <p:spPr>
          <a:xfrm>
            <a:off x="8393479" y="272929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3" name="Google Shape;1583;p152"/>
          <p:cNvSpPr txBox="1">
            <a:spLocks noGrp="1"/>
          </p:cNvSpPr>
          <p:nvPr>
            <p:ph type="body" idx="1"/>
          </p:nvPr>
        </p:nvSpPr>
        <p:spPr>
          <a:xfrm>
            <a:off x="8873176" y="3112640"/>
            <a:ext cx="882098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4" name="Google Shape;1584;p152"/>
          <p:cNvSpPr txBox="1">
            <a:spLocks noGrp="1"/>
          </p:cNvSpPr>
          <p:nvPr>
            <p:ph type="body" idx="3"/>
          </p:nvPr>
        </p:nvSpPr>
        <p:spPr>
          <a:xfrm>
            <a:off x="8873176" y="2533210"/>
            <a:ext cx="88209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5" name="Google Shape;1585;p152"/>
          <p:cNvSpPr/>
          <p:nvPr/>
        </p:nvSpPr>
        <p:spPr>
          <a:xfrm>
            <a:off x="8393479" y="471689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6" name="Google Shape;1586;p152"/>
          <p:cNvSpPr txBox="1">
            <a:spLocks noGrp="1"/>
          </p:cNvSpPr>
          <p:nvPr>
            <p:ph type="body" idx="4"/>
          </p:nvPr>
        </p:nvSpPr>
        <p:spPr>
          <a:xfrm>
            <a:off x="8873176" y="5100240"/>
            <a:ext cx="882098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7" name="Google Shape;1587;p152"/>
          <p:cNvSpPr txBox="1">
            <a:spLocks noGrp="1"/>
          </p:cNvSpPr>
          <p:nvPr>
            <p:ph type="body" idx="5"/>
          </p:nvPr>
        </p:nvSpPr>
        <p:spPr>
          <a:xfrm>
            <a:off x="8873176" y="4520810"/>
            <a:ext cx="88209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8" name="Google Shape;1588;p152"/>
          <p:cNvSpPr/>
          <p:nvPr/>
        </p:nvSpPr>
        <p:spPr>
          <a:xfrm>
            <a:off x="8393477" y="674037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89" name="Google Shape;1589;p152"/>
          <p:cNvSpPr txBox="1">
            <a:spLocks noGrp="1"/>
          </p:cNvSpPr>
          <p:nvPr>
            <p:ph type="body" idx="6"/>
          </p:nvPr>
        </p:nvSpPr>
        <p:spPr>
          <a:xfrm>
            <a:off x="8873174" y="7123720"/>
            <a:ext cx="882098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0" name="Google Shape;1590;p152"/>
          <p:cNvSpPr txBox="1">
            <a:spLocks noGrp="1"/>
          </p:cNvSpPr>
          <p:nvPr>
            <p:ph type="body" idx="7"/>
          </p:nvPr>
        </p:nvSpPr>
        <p:spPr>
          <a:xfrm>
            <a:off x="8873174" y="6544290"/>
            <a:ext cx="88209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6 Items">
  <p:cSld name="Numeric List - 6 Items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153"/>
          <p:cNvSpPr/>
          <p:nvPr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3" name="Google Shape;1593;p15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4" name="Google Shape;1594;p15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5" name="Google Shape;1595;p15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96" name="Google Shape;1596;p153"/>
          <p:cNvSpPr/>
          <p:nvPr/>
        </p:nvSpPr>
        <p:spPr>
          <a:xfrm>
            <a:off x="952296" y="2218131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7" name="Google Shape;1597;p153"/>
          <p:cNvSpPr txBox="1">
            <a:spLocks noGrp="1"/>
          </p:cNvSpPr>
          <p:nvPr>
            <p:ph type="body" idx="1"/>
          </p:nvPr>
        </p:nvSpPr>
        <p:spPr>
          <a:xfrm>
            <a:off x="937202" y="2856363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8" name="Google Shape;1598;p153"/>
          <p:cNvSpPr txBox="1">
            <a:spLocks noGrp="1"/>
          </p:cNvSpPr>
          <p:nvPr>
            <p:ph type="body" idx="2"/>
          </p:nvPr>
        </p:nvSpPr>
        <p:spPr>
          <a:xfrm>
            <a:off x="1852396" y="2128165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9" name="Google Shape;1599;p153"/>
          <p:cNvSpPr txBox="1">
            <a:spLocks noGrp="1"/>
          </p:cNvSpPr>
          <p:nvPr>
            <p:ph type="body" idx="3"/>
          </p:nvPr>
        </p:nvSpPr>
        <p:spPr>
          <a:xfrm>
            <a:off x="1042306" y="2128165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0" name="Google Shape;1600;p153"/>
          <p:cNvSpPr/>
          <p:nvPr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1" name="Google Shape;1601;p153"/>
          <p:cNvSpPr/>
          <p:nvPr/>
        </p:nvSpPr>
        <p:spPr>
          <a:xfrm>
            <a:off x="952296" y="4646277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2" name="Google Shape;1602;p153"/>
          <p:cNvSpPr txBox="1">
            <a:spLocks noGrp="1"/>
          </p:cNvSpPr>
          <p:nvPr>
            <p:ph type="body" idx="4"/>
          </p:nvPr>
        </p:nvSpPr>
        <p:spPr>
          <a:xfrm>
            <a:off x="937202" y="5284509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3" name="Google Shape;1603;p153"/>
          <p:cNvSpPr txBox="1">
            <a:spLocks noGrp="1"/>
          </p:cNvSpPr>
          <p:nvPr>
            <p:ph type="body" idx="5"/>
          </p:nvPr>
        </p:nvSpPr>
        <p:spPr>
          <a:xfrm>
            <a:off x="1852396" y="4556311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4" name="Google Shape;1604;p153"/>
          <p:cNvSpPr txBox="1">
            <a:spLocks noGrp="1"/>
          </p:cNvSpPr>
          <p:nvPr>
            <p:ph type="body" idx="6"/>
          </p:nvPr>
        </p:nvSpPr>
        <p:spPr>
          <a:xfrm>
            <a:off x="1042306" y="4556311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5" name="Google Shape;1605;p153"/>
          <p:cNvSpPr/>
          <p:nvPr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6" name="Google Shape;1606;p153"/>
          <p:cNvSpPr/>
          <p:nvPr/>
        </p:nvSpPr>
        <p:spPr>
          <a:xfrm>
            <a:off x="952295" y="7071120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7" name="Google Shape;1607;p153"/>
          <p:cNvSpPr txBox="1">
            <a:spLocks noGrp="1"/>
          </p:cNvSpPr>
          <p:nvPr>
            <p:ph type="body" idx="7"/>
          </p:nvPr>
        </p:nvSpPr>
        <p:spPr>
          <a:xfrm>
            <a:off x="937201" y="7709352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8" name="Google Shape;1608;p153"/>
          <p:cNvSpPr txBox="1">
            <a:spLocks noGrp="1"/>
          </p:cNvSpPr>
          <p:nvPr>
            <p:ph type="body" idx="8"/>
          </p:nvPr>
        </p:nvSpPr>
        <p:spPr>
          <a:xfrm>
            <a:off x="1852395" y="6981154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9" name="Google Shape;1609;p153"/>
          <p:cNvSpPr txBox="1">
            <a:spLocks noGrp="1"/>
          </p:cNvSpPr>
          <p:nvPr>
            <p:ph type="body" idx="9"/>
          </p:nvPr>
        </p:nvSpPr>
        <p:spPr>
          <a:xfrm>
            <a:off x="1042305" y="6981154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153"/>
          <p:cNvSpPr/>
          <p:nvPr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1" name="Google Shape;1611;p153"/>
          <p:cNvSpPr/>
          <p:nvPr/>
        </p:nvSpPr>
        <p:spPr>
          <a:xfrm>
            <a:off x="9503246" y="2218131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2" name="Google Shape;1612;p153"/>
          <p:cNvSpPr txBox="1">
            <a:spLocks noGrp="1"/>
          </p:cNvSpPr>
          <p:nvPr>
            <p:ph type="body" idx="13"/>
          </p:nvPr>
        </p:nvSpPr>
        <p:spPr>
          <a:xfrm>
            <a:off x="9488152" y="2856363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3" name="Google Shape;1613;p153"/>
          <p:cNvSpPr txBox="1">
            <a:spLocks noGrp="1"/>
          </p:cNvSpPr>
          <p:nvPr>
            <p:ph type="body" idx="14"/>
          </p:nvPr>
        </p:nvSpPr>
        <p:spPr>
          <a:xfrm>
            <a:off x="10403346" y="2128165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4" name="Google Shape;1614;p153"/>
          <p:cNvSpPr txBox="1">
            <a:spLocks noGrp="1"/>
          </p:cNvSpPr>
          <p:nvPr>
            <p:ph type="body" idx="15"/>
          </p:nvPr>
        </p:nvSpPr>
        <p:spPr>
          <a:xfrm>
            <a:off x="9593256" y="2128165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5" name="Google Shape;1615;p153"/>
          <p:cNvSpPr/>
          <p:nvPr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6" name="Google Shape;1616;p153"/>
          <p:cNvSpPr/>
          <p:nvPr/>
        </p:nvSpPr>
        <p:spPr>
          <a:xfrm>
            <a:off x="9503246" y="4646277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17" name="Google Shape;1617;p153"/>
          <p:cNvSpPr txBox="1">
            <a:spLocks noGrp="1"/>
          </p:cNvSpPr>
          <p:nvPr>
            <p:ph type="body" idx="16"/>
          </p:nvPr>
        </p:nvSpPr>
        <p:spPr>
          <a:xfrm>
            <a:off x="9488152" y="5284509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8" name="Google Shape;1618;p153"/>
          <p:cNvSpPr txBox="1">
            <a:spLocks noGrp="1"/>
          </p:cNvSpPr>
          <p:nvPr>
            <p:ph type="body" idx="17"/>
          </p:nvPr>
        </p:nvSpPr>
        <p:spPr>
          <a:xfrm>
            <a:off x="10403346" y="4556311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9" name="Google Shape;1619;p153"/>
          <p:cNvSpPr txBox="1">
            <a:spLocks noGrp="1"/>
          </p:cNvSpPr>
          <p:nvPr>
            <p:ph type="body" idx="18"/>
          </p:nvPr>
        </p:nvSpPr>
        <p:spPr>
          <a:xfrm>
            <a:off x="9593256" y="4556311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0" name="Google Shape;1620;p153"/>
          <p:cNvSpPr/>
          <p:nvPr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1" name="Google Shape;1621;p153"/>
          <p:cNvSpPr/>
          <p:nvPr/>
        </p:nvSpPr>
        <p:spPr>
          <a:xfrm>
            <a:off x="9503245" y="7071120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2" name="Google Shape;1622;p153"/>
          <p:cNvSpPr txBox="1">
            <a:spLocks noGrp="1"/>
          </p:cNvSpPr>
          <p:nvPr>
            <p:ph type="body" idx="19"/>
          </p:nvPr>
        </p:nvSpPr>
        <p:spPr>
          <a:xfrm>
            <a:off x="9488151" y="7709352"/>
            <a:ext cx="775595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p153"/>
          <p:cNvSpPr txBox="1">
            <a:spLocks noGrp="1"/>
          </p:cNvSpPr>
          <p:nvPr>
            <p:ph type="body" idx="20"/>
          </p:nvPr>
        </p:nvSpPr>
        <p:spPr>
          <a:xfrm>
            <a:off x="10403345" y="6981154"/>
            <a:ext cx="683910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4" name="Google Shape;1624;p153"/>
          <p:cNvSpPr txBox="1">
            <a:spLocks noGrp="1"/>
          </p:cNvSpPr>
          <p:nvPr>
            <p:ph type="body" idx="21"/>
          </p:nvPr>
        </p:nvSpPr>
        <p:spPr>
          <a:xfrm>
            <a:off x="9593255" y="6981154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2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1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1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1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6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16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6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16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1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1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1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6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6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6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6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No Contents">
  <p:cSld name="74_No Conten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eric List - 3 Items">
  <p:cSld name="Numeric List - 3 Items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154"/>
          <p:cNvSpPr/>
          <p:nvPr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7" name="Google Shape;1627;p154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p15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9" name="Google Shape;1629;p15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30" name="Google Shape;1630;p154"/>
          <p:cNvSpPr/>
          <p:nvPr/>
        </p:nvSpPr>
        <p:spPr>
          <a:xfrm>
            <a:off x="952296" y="2218131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1" name="Google Shape;1631;p154"/>
          <p:cNvSpPr txBox="1">
            <a:spLocks noGrp="1"/>
          </p:cNvSpPr>
          <p:nvPr>
            <p:ph type="body" idx="1"/>
          </p:nvPr>
        </p:nvSpPr>
        <p:spPr>
          <a:xfrm>
            <a:off x="937202" y="2856363"/>
            <a:ext cx="1612688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2" name="Google Shape;1632;p154"/>
          <p:cNvSpPr txBox="1">
            <a:spLocks noGrp="1"/>
          </p:cNvSpPr>
          <p:nvPr>
            <p:ph type="body" idx="2"/>
          </p:nvPr>
        </p:nvSpPr>
        <p:spPr>
          <a:xfrm>
            <a:off x="1852395" y="2128165"/>
            <a:ext cx="1523700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3" name="Google Shape;1633;p154"/>
          <p:cNvSpPr txBox="1">
            <a:spLocks noGrp="1"/>
          </p:cNvSpPr>
          <p:nvPr>
            <p:ph type="body" idx="3"/>
          </p:nvPr>
        </p:nvSpPr>
        <p:spPr>
          <a:xfrm>
            <a:off x="1042306" y="2128165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4" name="Google Shape;1634;p154"/>
          <p:cNvSpPr/>
          <p:nvPr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5" name="Google Shape;1635;p154"/>
          <p:cNvSpPr/>
          <p:nvPr/>
        </p:nvSpPr>
        <p:spPr>
          <a:xfrm>
            <a:off x="952296" y="4646277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36" name="Google Shape;1636;p154"/>
          <p:cNvSpPr txBox="1">
            <a:spLocks noGrp="1"/>
          </p:cNvSpPr>
          <p:nvPr>
            <p:ph type="body" idx="4"/>
          </p:nvPr>
        </p:nvSpPr>
        <p:spPr>
          <a:xfrm>
            <a:off x="937202" y="5284509"/>
            <a:ext cx="16126884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7" name="Google Shape;1637;p154"/>
          <p:cNvSpPr txBox="1">
            <a:spLocks noGrp="1"/>
          </p:cNvSpPr>
          <p:nvPr>
            <p:ph type="body" idx="5"/>
          </p:nvPr>
        </p:nvSpPr>
        <p:spPr>
          <a:xfrm>
            <a:off x="1852395" y="4556311"/>
            <a:ext cx="1523700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8" name="Google Shape;1638;p154"/>
          <p:cNvSpPr txBox="1">
            <a:spLocks noGrp="1"/>
          </p:cNvSpPr>
          <p:nvPr>
            <p:ph type="body" idx="6"/>
          </p:nvPr>
        </p:nvSpPr>
        <p:spPr>
          <a:xfrm>
            <a:off x="1042306" y="4556311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9" name="Google Shape;1639;p154"/>
          <p:cNvSpPr/>
          <p:nvPr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0" name="Google Shape;1640;p154"/>
          <p:cNvSpPr/>
          <p:nvPr/>
        </p:nvSpPr>
        <p:spPr>
          <a:xfrm>
            <a:off x="952295" y="7071120"/>
            <a:ext cx="900100" cy="56318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1" name="Google Shape;1641;p154"/>
          <p:cNvSpPr txBox="1">
            <a:spLocks noGrp="1"/>
          </p:cNvSpPr>
          <p:nvPr>
            <p:ph type="body" idx="7"/>
          </p:nvPr>
        </p:nvSpPr>
        <p:spPr>
          <a:xfrm>
            <a:off x="937200" y="7709352"/>
            <a:ext cx="16126885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2" name="Google Shape;1642;p154"/>
          <p:cNvSpPr txBox="1">
            <a:spLocks noGrp="1"/>
          </p:cNvSpPr>
          <p:nvPr>
            <p:ph type="body" idx="8"/>
          </p:nvPr>
        </p:nvSpPr>
        <p:spPr>
          <a:xfrm>
            <a:off x="1852394" y="6981154"/>
            <a:ext cx="15237001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3" name="Google Shape;1643;p154"/>
          <p:cNvSpPr txBox="1">
            <a:spLocks noGrp="1"/>
          </p:cNvSpPr>
          <p:nvPr>
            <p:ph type="body" idx="9"/>
          </p:nvPr>
        </p:nvSpPr>
        <p:spPr>
          <a:xfrm>
            <a:off x="1042305" y="6981154"/>
            <a:ext cx="630070" cy="756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6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6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6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6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6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- List">
  <p:cSld name="2 Columns - List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15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15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p15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48" name="Google Shape;1648;p155"/>
          <p:cNvSpPr txBox="1">
            <a:spLocks noGrp="1"/>
          </p:cNvSpPr>
          <p:nvPr>
            <p:ph type="body" idx="1"/>
          </p:nvPr>
        </p:nvSpPr>
        <p:spPr>
          <a:xfrm>
            <a:off x="1142999" y="1948145"/>
            <a:ext cx="732138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9" name="Google Shape;1649;p155"/>
          <p:cNvSpPr txBox="1">
            <a:spLocks noGrp="1"/>
          </p:cNvSpPr>
          <p:nvPr>
            <p:ph type="body" idx="2"/>
          </p:nvPr>
        </p:nvSpPr>
        <p:spPr>
          <a:xfrm>
            <a:off x="1133383" y="3747959"/>
            <a:ext cx="7330996" cy="526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◆"/>
              <a:defRPr sz="24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Char char="•"/>
              <a:defRPr sz="1800">
                <a:solidFill>
                  <a:srgbClr val="8B8B8B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50" name="Google Shape;1650;p155"/>
          <p:cNvCxnSpPr/>
          <p:nvPr/>
        </p:nvCxnSpPr>
        <p:spPr>
          <a:xfrm>
            <a:off x="1127941" y="3642616"/>
            <a:ext cx="733643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1" name="Google Shape;1651;p155"/>
          <p:cNvSpPr txBox="1">
            <a:spLocks noGrp="1"/>
          </p:cNvSpPr>
          <p:nvPr>
            <p:ph type="body" idx="3"/>
          </p:nvPr>
        </p:nvSpPr>
        <p:spPr>
          <a:xfrm>
            <a:off x="9747420" y="1948145"/>
            <a:ext cx="7321380" cy="14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2" name="Google Shape;1652;p155"/>
          <p:cNvSpPr txBox="1">
            <a:spLocks noGrp="1"/>
          </p:cNvSpPr>
          <p:nvPr>
            <p:ph type="body" idx="4"/>
          </p:nvPr>
        </p:nvSpPr>
        <p:spPr>
          <a:xfrm>
            <a:off x="9737804" y="3747959"/>
            <a:ext cx="7330996" cy="526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◆"/>
              <a:defRPr sz="2400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B8B8B"/>
              </a:buClr>
              <a:buSzPts val="1800"/>
              <a:buChar char="•"/>
              <a:defRPr sz="1800">
                <a:solidFill>
                  <a:srgbClr val="8B8B8B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53" name="Google Shape;1653;p155"/>
          <p:cNvCxnSpPr/>
          <p:nvPr/>
        </p:nvCxnSpPr>
        <p:spPr>
          <a:xfrm>
            <a:off x="9732362" y="3642616"/>
            <a:ext cx="733643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ic List - 6 Items">
  <p:cSld name="Iconic List - 6 Items"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15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6" name="Google Shape;1656;p15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15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58" name="Google Shape;1658;p156"/>
          <p:cNvSpPr txBox="1">
            <a:spLocks noGrp="1"/>
          </p:cNvSpPr>
          <p:nvPr>
            <p:ph type="body" idx="1"/>
          </p:nvPr>
        </p:nvSpPr>
        <p:spPr>
          <a:xfrm>
            <a:off x="1582367" y="2856363"/>
            <a:ext cx="7110789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9" name="Google Shape;1659;p156"/>
          <p:cNvSpPr txBox="1">
            <a:spLocks noGrp="1"/>
          </p:cNvSpPr>
          <p:nvPr>
            <p:ph type="body" idx="2"/>
          </p:nvPr>
        </p:nvSpPr>
        <p:spPr>
          <a:xfrm>
            <a:off x="1584018" y="2128165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0" name="Google Shape;1660;p156"/>
          <p:cNvSpPr txBox="1">
            <a:spLocks noGrp="1"/>
          </p:cNvSpPr>
          <p:nvPr>
            <p:ph type="body" idx="3"/>
          </p:nvPr>
        </p:nvSpPr>
        <p:spPr>
          <a:xfrm>
            <a:off x="1582367" y="5284509"/>
            <a:ext cx="7110789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1" name="Google Shape;1661;p156"/>
          <p:cNvSpPr txBox="1">
            <a:spLocks noGrp="1"/>
          </p:cNvSpPr>
          <p:nvPr>
            <p:ph type="body" idx="4"/>
          </p:nvPr>
        </p:nvSpPr>
        <p:spPr>
          <a:xfrm>
            <a:off x="1584018" y="4556311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2" name="Google Shape;1662;p156"/>
          <p:cNvSpPr txBox="1">
            <a:spLocks noGrp="1"/>
          </p:cNvSpPr>
          <p:nvPr>
            <p:ph type="body" idx="5"/>
          </p:nvPr>
        </p:nvSpPr>
        <p:spPr>
          <a:xfrm>
            <a:off x="1582366" y="7709352"/>
            <a:ext cx="7110789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3" name="Google Shape;1663;p156"/>
          <p:cNvSpPr txBox="1">
            <a:spLocks noGrp="1"/>
          </p:cNvSpPr>
          <p:nvPr>
            <p:ph type="body" idx="6"/>
          </p:nvPr>
        </p:nvSpPr>
        <p:spPr>
          <a:xfrm>
            <a:off x="1584017" y="6981154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4" name="Google Shape;1664;p156"/>
          <p:cNvSpPr txBox="1">
            <a:spLocks noGrp="1"/>
          </p:cNvSpPr>
          <p:nvPr>
            <p:ph type="body" idx="7"/>
          </p:nvPr>
        </p:nvSpPr>
        <p:spPr>
          <a:xfrm>
            <a:off x="10133316" y="2856363"/>
            <a:ext cx="7110790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5" name="Google Shape;1665;p156"/>
          <p:cNvSpPr txBox="1">
            <a:spLocks noGrp="1"/>
          </p:cNvSpPr>
          <p:nvPr>
            <p:ph type="body" idx="8"/>
          </p:nvPr>
        </p:nvSpPr>
        <p:spPr>
          <a:xfrm>
            <a:off x="10134968" y="2128165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6" name="Google Shape;1666;p156"/>
          <p:cNvSpPr txBox="1">
            <a:spLocks noGrp="1"/>
          </p:cNvSpPr>
          <p:nvPr>
            <p:ph type="body" idx="9"/>
          </p:nvPr>
        </p:nvSpPr>
        <p:spPr>
          <a:xfrm>
            <a:off x="10133316" y="5284509"/>
            <a:ext cx="7110790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7" name="Google Shape;1667;p156"/>
          <p:cNvSpPr txBox="1">
            <a:spLocks noGrp="1"/>
          </p:cNvSpPr>
          <p:nvPr>
            <p:ph type="body" idx="13"/>
          </p:nvPr>
        </p:nvSpPr>
        <p:spPr>
          <a:xfrm>
            <a:off x="10134968" y="4556311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8" name="Google Shape;1668;p156"/>
          <p:cNvSpPr txBox="1">
            <a:spLocks noGrp="1"/>
          </p:cNvSpPr>
          <p:nvPr>
            <p:ph type="body" idx="14"/>
          </p:nvPr>
        </p:nvSpPr>
        <p:spPr>
          <a:xfrm>
            <a:off x="10133315" y="7709352"/>
            <a:ext cx="7110790" cy="1664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9" name="Google Shape;1669;p156"/>
          <p:cNvSpPr txBox="1">
            <a:spLocks noGrp="1"/>
          </p:cNvSpPr>
          <p:nvPr>
            <p:ph type="body" idx="15"/>
          </p:nvPr>
        </p:nvSpPr>
        <p:spPr>
          <a:xfrm>
            <a:off x="10134967" y="6981154"/>
            <a:ext cx="7109138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0" name="Google Shape;1670;p156"/>
          <p:cNvSpPr>
            <a:spLocks noGrp="1"/>
          </p:cNvSpPr>
          <p:nvPr>
            <p:ph type="pic" idx="16"/>
          </p:nvPr>
        </p:nvSpPr>
        <p:spPr>
          <a:xfrm>
            <a:off x="952296" y="212816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1" name="Google Shape;1671;p156"/>
          <p:cNvSpPr>
            <a:spLocks noGrp="1"/>
          </p:cNvSpPr>
          <p:nvPr>
            <p:ph type="pic" idx="17"/>
          </p:nvPr>
        </p:nvSpPr>
        <p:spPr>
          <a:xfrm>
            <a:off x="952296" y="455843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2" name="Google Shape;1672;p156"/>
          <p:cNvSpPr>
            <a:spLocks noGrp="1"/>
          </p:cNvSpPr>
          <p:nvPr>
            <p:ph type="pic" idx="18"/>
          </p:nvPr>
        </p:nvSpPr>
        <p:spPr>
          <a:xfrm>
            <a:off x="952296" y="698870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3" name="Google Shape;1673;p156"/>
          <p:cNvSpPr>
            <a:spLocks noGrp="1"/>
          </p:cNvSpPr>
          <p:nvPr>
            <p:ph type="pic" idx="19"/>
          </p:nvPr>
        </p:nvSpPr>
        <p:spPr>
          <a:xfrm>
            <a:off x="9503246" y="212816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4" name="Google Shape;1674;p156"/>
          <p:cNvSpPr>
            <a:spLocks noGrp="1"/>
          </p:cNvSpPr>
          <p:nvPr>
            <p:ph type="pic" idx="20"/>
          </p:nvPr>
        </p:nvSpPr>
        <p:spPr>
          <a:xfrm>
            <a:off x="9503246" y="4558435"/>
            <a:ext cx="720080" cy="720080"/>
          </a:xfrm>
          <a:prstGeom prst="rect">
            <a:avLst/>
          </a:prstGeom>
          <a:noFill/>
          <a:ln>
            <a:noFill/>
          </a:ln>
        </p:spPr>
      </p:sp>
      <p:sp>
        <p:nvSpPr>
          <p:cNvPr id="1675" name="Google Shape;1675;p156"/>
          <p:cNvSpPr>
            <a:spLocks noGrp="1"/>
          </p:cNvSpPr>
          <p:nvPr>
            <p:ph type="pic" idx="21"/>
          </p:nvPr>
        </p:nvSpPr>
        <p:spPr>
          <a:xfrm>
            <a:off x="9503246" y="6988705"/>
            <a:ext cx="720080" cy="7200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Services 2">
  <p:cSld name="4 Services 2"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157"/>
          <p:cNvSpPr/>
          <p:nvPr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8" name="Google Shape;1678;p157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9" name="Google Shape;1679;p15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0" name="Google Shape;1680;p15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81" name="Google Shape;1681;p157"/>
          <p:cNvSpPr>
            <a:spLocks noGrp="1"/>
          </p:cNvSpPr>
          <p:nvPr>
            <p:ph type="pic" idx="2"/>
          </p:nvPr>
        </p:nvSpPr>
        <p:spPr>
          <a:xfrm>
            <a:off x="2302446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2" name="Google Shape;1682;p157"/>
          <p:cNvSpPr>
            <a:spLocks noGrp="1"/>
          </p:cNvSpPr>
          <p:nvPr>
            <p:ph type="pic" idx="3"/>
          </p:nvPr>
        </p:nvSpPr>
        <p:spPr>
          <a:xfrm>
            <a:off x="6412903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3" name="Google Shape;1683;p157"/>
          <p:cNvSpPr>
            <a:spLocks noGrp="1"/>
          </p:cNvSpPr>
          <p:nvPr>
            <p:ph type="pic" idx="4"/>
          </p:nvPr>
        </p:nvSpPr>
        <p:spPr>
          <a:xfrm>
            <a:off x="10523360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4" name="Google Shape;1684;p157"/>
          <p:cNvSpPr>
            <a:spLocks noGrp="1"/>
          </p:cNvSpPr>
          <p:nvPr>
            <p:ph type="pic" idx="5"/>
          </p:nvPr>
        </p:nvSpPr>
        <p:spPr>
          <a:xfrm>
            <a:off x="14633816" y="2758235"/>
            <a:ext cx="1350150" cy="1350150"/>
          </a:xfrm>
          <a:prstGeom prst="rect">
            <a:avLst/>
          </a:prstGeom>
          <a:noFill/>
          <a:ln>
            <a:noFill/>
          </a:ln>
        </p:spPr>
      </p:sp>
      <p:sp>
        <p:nvSpPr>
          <p:cNvPr id="1685" name="Google Shape;1685;p157"/>
          <p:cNvSpPr txBox="1">
            <a:spLocks noGrp="1"/>
          </p:cNvSpPr>
          <p:nvPr>
            <p:ph type="body" idx="1"/>
          </p:nvPr>
        </p:nvSpPr>
        <p:spPr>
          <a:xfrm>
            <a:off x="952296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6" name="Google Shape;1686;p157"/>
          <p:cNvSpPr txBox="1">
            <a:spLocks noGrp="1"/>
          </p:cNvSpPr>
          <p:nvPr>
            <p:ph type="body" idx="6"/>
          </p:nvPr>
        </p:nvSpPr>
        <p:spPr>
          <a:xfrm>
            <a:off x="13328671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7" name="Google Shape;1687;p157"/>
          <p:cNvSpPr txBox="1">
            <a:spLocks noGrp="1"/>
          </p:cNvSpPr>
          <p:nvPr>
            <p:ph type="body" idx="7"/>
          </p:nvPr>
        </p:nvSpPr>
        <p:spPr>
          <a:xfrm>
            <a:off x="5077754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8" name="Google Shape;1688;p157"/>
          <p:cNvSpPr txBox="1">
            <a:spLocks noGrp="1"/>
          </p:cNvSpPr>
          <p:nvPr>
            <p:ph type="body" idx="8"/>
          </p:nvPr>
        </p:nvSpPr>
        <p:spPr>
          <a:xfrm>
            <a:off x="9203212" y="4267500"/>
            <a:ext cx="391543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9" name="Google Shape;1689;p157"/>
          <p:cNvSpPr txBox="1">
            <a:spLocks noGrp="1"/>
          </p:cNvSpPr>
          <p:nvPr>
            <p:ph type="body" idx="9"/>
          </p:nvPr>
        </p:nvSpPr>
        <p:spPr>
          <a:xfrm>
            <a:off x="952296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0" name="Google Shape;1690;p157"/>
          <p:cNvSpPr txBox="1">
            <a:spLocks noGrp="1"/>
          </p:cNvSpPr>
          <p:nvPr>
            <p:ph type="body" idx="13"/>
          </p:nvPr>
        </p:nvSpPr>
        <p:spPr>
          <a:xfrm>
            <a:off x="13328671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1" name="Google Shape;1691;p157"/>
          <p:cNvSpPr txBox="1">
            <a:spLocks noGrp="1"/>
          </p:cNvSpPr>
          <p:nvPr>
            <p:ph type="body" idx="14"/>
          </p:nvPr>
        </p:nvSpPr>
        <p:spPr>
          <a:xfrm>
            <a:off x="9203212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2" name="Google Shape;1692;p157"/>
          <p:cNvSpPr txBox="1">
            <a:spLocks noGrp="1"/>
          </p:cNvSpPr>
          <p:nvPr>
            <p:ph type="body" idx="15"/>
          </p:nvPr>
        </p:nvSpPr>
        <p:spPr>
          <a:xfrm>
            <a:off x="5077754" y="5032585"/>
            <a:ext cx="3915435" cy="1755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3" name="Google Shape;1693;p157"/>
          <p:cNvSpPr txBox="1">
            <a:spLocks noGrp="1"/>
          </p:cNvSpPr>
          <p:nvPr>
            <p:ph type="body" idx="16"/>
          </p:nvPr>
        </p:nvSpPr>
        <p:spPr>
          <a:xfrm>
            <a:off x="1096312" y="7843800"/>
            <a:ext cx="16057784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58"/>
          <p:cNvSpPr/>
          <p:nvPr/>
        </p:nvSpPr>
        <p:spPr>
          <a:xfrm>
            <a:off x="176238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6" name="Google Shape;1696;p15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15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8" name="Google Shape;1698;p15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99" name="Google Shape;1699;p158"/>
          <p:cNvSpPr/>
          <p:nvPr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0" name="Google Shape;1700;p158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1" name="Google Shape;1701;p158"/>
          <p:cNvSpPr txBox="1">
            <a:spLocks noGrp="1"/>
          </p:cNvSpPr>
          <p:nvPr>
            <p:ph type="body" idx="2"/>
          </p:nvPr>
        </p:nvSpPr>
        <p:spPr>
          <a:xfrm>
            <a:off x="267227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2" name="Google Shape;1702;p158"/>
          <p:cNvSpPr txBox="1">
            <a:spLocks noGrp="1"/>
          </p:cNvSpPr>
          <p:nvPr>
            <p:ph type="body" idx="3"/>
          </p:nvPr>
        </p:nvSpPr>
        <p:spPr>
          <a:xfrm>
            <a:off x="267227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3" name="Google Shape;1703;p158"/>
          <p:cNvSpPr/>
          <p:nvPr/>
        </p:nvSpPr>
        <p:spPr>
          <a:xfrm>
            <a:off x="176238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4" name="Google Shape;1704;p158"/>
          <p:cNvSpPr/>
          <p:nvPr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5" name="Google Shape;1705;p158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6" name="Google Shape;1706;p158"/>
          <p:cNvSpPr txBox="1">
            <a:spLocks noGrp="1"/>
          </p:cNvSpPr>
          <p:nvPr>
            <p:ph type="body" idx="5"/>
          </p:nvPr>
        </p:nvSpPr>
        <p:spPr>
          <a:xfrm>
            <a:off x="267227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7" name="Google Shape;1707;p158"/>
          <p:cNvSpPr txBox="1">
            <a:spLocks noGrp="1"/>
          </p:cNvSpPr>
          <p:nvPr>
            <p:ph type="body" idx="6"/>
          </p:nvPr>
        </p:nvSpPr>
        <p:spPr>
          <a:xfrm>
            <a:off x="267227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8" name="Google Shape;1708;p158"/>
          <p:cNvSpPr/>
          <p:nvPr/>
        </p:nvSpPr>
        <p:spPr>
          <a:xfrm>
            <a:off x="176238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9" name="Google Shape;1709;p158"/>
          <p:cNvSpPr/>
          <p:nvPr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0" name="Google Shape;1710;p158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1" name="Google Shape;1711;p158"/>
          <p:cNvSpPr txBox="1">
            <a:spLocks noGrp="1"/>
          </p:cNvSpPr>
          <p:nvPr>
            <p:ph type="body" idx="8"/>
          </p:nvPr>
        </p:nvSpPr>
        <p:spPr>
          <a:xfrm>
            <a:off x="267227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2" name="Google Shape;1712;p158"/>
          <p:cNvSpPr txBox="1">
            <a:spLocks noGrp="1"/>
          </p:cNvSpPr>
          <p:nvPr>
            <p:ph type="body" idx="9"/>
          </p:nvPr>
        </p:nvSpPr>
        <p:spPr>
          <a:xfrm>
            <a:off x="267227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3" name="Google Shape;1713;p158"/>
          <p:cNvSpPr/>
          <p:nvPr/>
        </p:nvSpPr>
        <p:spPr>
          <a:xfrm>
            <a:off x="1031333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4" name="Google Shape;1714;p158"/>
          <p:cNvSpPr/>
          <p:nvPr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5" name="Google Shape;1715;p158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6" name="Google Shape;1716;p158"/>
          <p:cNvSpPr txBox="1">
            <a:spLocks noGrp="1"/>
          </p:cNvSpPr>
          <p:nvPr>
            <p:ph type="body" idx="14"/>
          </p:nvPr>
        </p:nvSpPr>
        <p:spPr>
          <a:xfrm>
            <a:off x="1122322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7" name="Google Shape;1717;p158"/>
          <p:cNvSpPr txBox="1">
            <a:spLocks noGrp="1"/>
          </p:cNvSpPr>
          <p:nvPr>
            <p:ph type="body" idx="15"/>
          </p:nvPr>
        </p:nvSpPr>
        <p:spPr>
          <a:xfrm>
            <a:off x="1122322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8" name="Google Shape;1718;p158"/>
          <p:cNvSpPr/>
          <p:nvPr/>
        </p:nvSpPr>
        <p:spPr>
          <a:xfrm>
            <a:off x="1031333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9" name="Google Shape;1719;p158"/>
          <p:cNvSpPr/>
          <p:nvPr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0" name="Google Shape;1720;p158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1" name="Google Shape;1721;p158"/>
          <p:cNvSpPr txBox="1">
            <a:spLocks noGrp="1"/>
          </p:cNvSpPr>
          <p:nvPr>
            <p:ph type="body" idx="17"/>
          </p:nvPr>
        </p:nvSpPr>
        <p:spPr>
          <a:xfrm>
            <a:off x="1122322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2" name="Google Shape;1722;p158"/>
          <p:cNvSpPr txBox="1">
            <a:spLocks noGrp="1"/>
          </p:cNvSpPr>
          <p:nvPr>
            <p:ph type="body" idx="18"/>
          </p:nvPr>
        </p:nvSpPr>
        <p:spPr>
          <a:xfrm>
            <a:off x="1122322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3" name="Google Shape;1723;p158"/>
          <p:cNvSpPr/>
          <p:nvPr/>
        </p:nvSpPr>
        <p:spPr>
          <a:xfrm>
            <a:off x="1031333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4" name="Google Shape;1724;p158"/>
          <p:cNvSpPr/>
          <p:nvPr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5" name="Google Shape;1725;p158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6" name="Google Shape;1726;p158"/>
          <p:cNvSpPr txBox="1">
            <a:spLocks noGrp="1"/>
          </p:cNvSpPr>
          <p:nvPr>
            <p:ph type="body" idx="20"/>
          </p:nvPr>
        </p:nvSpPr>
        <p:spPr>
          <a:xfrm>
            <a:off x="1122322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p158"/>
          <p:cNvSpPr txBox="1">
            <a:spLocks noGrp="1"/>
          </p:cNvSpPr>
          <p:nvPr>
            <p:ph type="body" idx="21"/>
          </p:nvPr>
        </p:nvSpPr>
        <p:spPr>
          <a:xfrm>
            <a:off x="1122322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7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7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7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7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7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59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15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1" name="Google Shape;1731;p15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2" name="Google Shape;1732;p159"/>
          <p:cNvSpPr txBox="1">
            <a:spLocks noGrp="1"/>
          </p:cNvSpPr>
          <p:nvPr>
            <p:ph type="body" idx="1"/>
          </p:nvPr>
        </p:nvSpPr>
        <p:spPr>
          <a:xfrm>
            <a:off x="98154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3" name="Google Shape;1733;p159"/>
          <p:cNvSpPr/>
          <p:nvPr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4" name="Google Shape;1734;p159"/>
          <p:cNvSpPr/>
          <p:nvPr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5" name="Google Shape;1735;p159"/>
          <p:cNvSpPr/>
          <p:nvPr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159"/>
          <p:cNvSpPr/>
          <p:nvPr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7" name="Google Shape;1737;p159"/>
          <p:cNvSpPr/>
          <p:nvPr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8" name="Google Shape;1738;p159"/>
          <p:cNvSpPr/>
          <p:nvPr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9" name="Google Shape;1739;p159"/>
          <p:cNvSpPr/>
          <p:nvPr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0" name="Google Shape;1740;p159"/>
          <p:cNvSpPr>
            <a:spLocks noGrp="1"/>
          </p:cNvSpPr>
          <p:nvPr>
            <p:ph type="pic" idx="2"/>
          </p:nvPr>
        </p:nvSpPr>
        <p:spPr>
          <a:xfrm>
            <a:off x="2061896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1" name="Google Shape;1741;p159"/>
          <p:cNvSpPr>
            <a:spLocks noGrp="1"/>
          </p:cNvSpPr>
          <p:nvPr>
            <p:ph type="pic" idx="3"/>
          </p:nvPr>
        </p:nvSpPr>
        <p:spPr>
          <a:xfrm>
            <a:off x="4744194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2" name="Google Shape;1742;p159"/>
          <p:cNvSpPr>
            <a:spLocks noGrp="1"/>
          </p:cNvSpPr>
          <p:nvPr>
            <p:ph type="pic" idx="4"/>
          </p:nvPr>
        </p:nvSpPr>
        <p:spPr>
          <a:xfrm>
            <a:off x="7426492" y="4799017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3" name="Google Shape;1743;p159"/>
          <p:cNvSpPr>
            <a:spLocks noGrp="1"/>
          </p:cNvSpPr>
          <p:nvPr>
            <p:ph type="pic" idx="5"/>
          </p:nvPr>
        </p:nvSpPr>
        <p:spPr>
          <a:xfrm>
            <a:off x="10108790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4" name="Google Shape;1744;p159"/>
          <p:cNvSpPr>
            <a:spLocks noGrp="1"/>
          </p:cNvSpPr>
          <p:nvPr>
            <p:ph type="pic" idx="6"/>
          </p:nvPr>
        </p:nvSpPr>
        <p:spPr>
          <a:xfrm>
            <a:off x="12791088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5" name="Google Shape;1745;p159"/>
          <p:cNvSpPr>
            <a:spLocks noGrp="1"/>
          </p:cNvSpPr>
          <p:nvPr>
            <p:ph type="pic" idx="7"/>
          </p:nvPr>
        </p:nvSpPr>
        <p:spPr>
          <a:xfrm>
            <a:off x="15473386" y="4812939"/>
            <a:ext cx="616114" cy="616114"/>
          </a:xfrm>
          <a:prstGeom prst="rect">
            <a:avLst/>
          </a:prstGeom>
          <a:noFill/>
          <a:ln>
            <a:noFill/>
          </a:ln>
        </p:spPr>
      </p:sp>
      <p:sp>
        <p:nvSpPr>
          <p:cNvPr id="1746" name="Google Shape;1746;p159"/>
          <p:cNvSpPr txBox="1">
            <a:spLocks noGrp="1"/>
          </p:cNvSpPr>
          <p:nvPr>
            <p:ph type="body" idx="8"/>
          </p:nvPr>
        </p:nvSpPr>
        <p:spPr>
          <a:xfrm>
            <a:off x="1179534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7" name="Google Shape;1747;p159"/>
          <p:cNvSpPr txBox="1">
            <a:spLocks noGrp="1"/>
          </p:cNvSpPr>
          <p:nvPr>
            <p:ph type="body" idx="9"/>
          </p:nvPr>
        </p:nvSpPr>
        <p:spPr>
          <a:xfrm>
            <a:off x="368499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8" name="Google Shape;1748;p159"/>
          <p:cNvSpPr txBox="1">
            <a:spLocks noGrp="1"/>
          </p:cNvSpPr>
          <p:nvPr>
            <p:ph type="body" idx="13"/>
          </p:nvPr>
        </p:nvSpPr>
        <p:spPr>
          <a:xfrm>
            <a:off x="909189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9" name="Google Shape;1749;p159"/>
          <p:cNvSpPr txBox="1">
            <a:spLocks noGrp="1"/>
          </p:cNvSpPr>
          <p:nvPr>
            <p:ph type="body" idx="14"/>
          </p:nvPr>
        </p:nvSpPr>
        <p:spPr>
          <a:xfrm>
            <a:off x="6388449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0" name="Google Shape;1750;p159"/>
          <p:cNvSpPr txBox="1">
            <a:spLocks noGrp="1"/>
          </p:cNvSpPr>
          <p:nvPr>
            <p:ph type="body" idx="15"/>
          </p:nvPr>
        </p:nvSpPr>
        <p:spPr>
          <a:xfrm>
            <a:off x="14498801" y="3253290"/>
            <a:ext cx="2581038" cy="1237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1" name="Google Shape;1751;p159"/>
          <p:cNvSpPr txBox="1">
            <a:spLocks noGrp="1"/>
          </p:cNvSpPr>
          <p:nvPr>
            <p:ph type="body" idx="16"/>
          </p:nvPr>
        </p:nvSpPr>
        <p:spPr>
          <a:xfrm>
            <a:off x="1042306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p159"/>
          <p:cNvSpPr txBox="1">
            <a:spLocks noGrp="1"/>
          </p:cNvSpPr>
          <p:nvPr>
            <p:ph type="body" idx="17"/>
          </p:nvPr>
        </p:nvSpPr>
        <p:spPr>
          <a:xfrm>
            <a:off x="11824601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3" name="Google Shape;1753;p159"/>
          <p:cNvSpPr txBox="1">
            <a:spLocks noGrp="1"/>
          </p:cNvSpPr>
          <p:nvPr>
            <p:ph type="body" idx="18"/>
          </p:nvPr>
        </p:nvSpPr>
        <p:spPr>
          <a:xfrm>
            <a:off x="3745756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4" name="Google Shape;1754;p159"/>
          <p:cNvSpPr txBox="1">
            <a:spLocks noGrp="1"/>
          </p:cNvSpPr>
          <p:nvPr>
            <p:ph type="body" idx="19"/>
          </p:nvPr>
        </p:nvSpPr>
        <p:spPr>
          <a:xfrm>
            <a:off x="9127453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5" name="Google Shape;1755;p159"/>
          <p:cNvSpPr txBox="1">
            <a:spLocks noGrp="1"/>
          </p:cNvSpPr>
          <p:nvPr>
            <p:ph type="body" idx="20"/>
          </p:nvPr>
        </p:nvSpPr>
        <p:spPr>
          <a:xfrm>
            <a:off x="6449206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6" name="Google Shape;1756;p159"/>
          <p:cNvSpPr txBox="1">
            <a:spLocks noGrp="1"/>
          </p:cNvSpPr>
          <p:nvPr>
            <p:ph type="body" idx="21"/>
          </p:nvPr>
        </p:nvSpPr>
        <p:spPr>
          <a:xfrm>
            <a:off x="14528053" y="5886081"/>
            <a:ext cx="2581038" cy="317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T 1">
  <p:cSld name="SWOT 1"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16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9" name="Google Shape;1759;p16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0" name="Google Shape;1760;p16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61" name="Google Shape;1761;p160"/>
          <p:cNvSpPr/>
          <p:nvPr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2" name="Google Shape;1762;p160"/>
          <p:cNvSpPr/>
          <p:nvPr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3" name="Google Shape;1763;p160"/>
          <p:cNvSpPr/>
          <p:nvPr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4" name="Google Shape;1764;p160"/>
          <p:cNvSpPr/>
          <p:nvPr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65" name="Google Shape;1765;p160"/>
          <p:cNvGrpSpPr/>
          <p:nvPr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766" name="Google Shape;1766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7" name="Google Shape;1767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8" name="Google Shape;1768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69" name="Google Shape;1769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70" name="Google Shape;1770;p160"/>
          <p:cNvGrpSpPr/>
          <p:nvPr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771" name="Google Shape;1771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2" name="Google Shape;1772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3" name="Google Shape;1773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4" name="Google Shape;1774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75" name="Google Shape;1775;p160"/>
          <p:cNvGrpSpPr/>
          <p:nvPr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1776" name="Google Shape;1776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7" name="Google Shape;1777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8" name="Google Shape;1778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79" name="Google Shape;1779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780" name="Google Shape;1780;p160"/>
          <p:cNvGrpSpPr/>
          <p:nvPr/>
        </p:nvGrpSpPr>
        <p:grpSpPr>
          <a:xfrm rot="-54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1781" name="Google Shape;1781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2" name="Google Shape;1782;p160"/>
            <p:cNvSpPr/>
            <p:nvPr/>
          </p:nvSpPr>
          <p:spPr>
            <a:xfrm>
              <a:off x="6046766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3" name="Google Shape;1783;p160"/>
            <p:cNvSpPr/>
            <p:nvPr/>
          </p:nvSpPr>
          <p:spPr>
            <a:xfrm>
              <a:off x="6037861" y="5413530"/>
              <a:ext cx="2880320" cy="2880320"/>
            </a:xfrm>
            <a:prstGeom prst="teardrop">
              <a:avLst>
                <a:gd name="adj" fmla="val 100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4" name="Google Shape;1784;p160"/>
            <p:cNvSpPr/>
            <p:nvPr/>
          </p:nvSpPr>
          <p:spPr>
            <a:xfrm>
              <a:off x="6172876" y="5548545"/>
              <a:ext cx="2610290" cy="2610290"/>
            </a:xfrm>
            <a:prstGeom prst="teardrop">
              <a:avLst>
                <a:gd name="adj" fmla="val 10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85" name="Google Shape;1785;p160"/>
          <p:cNvSpPr txBox="1">
            <a:spLocks noGrp="1"/>
          </p:cNvSpPr>
          <p:nvPr>
            <p:ph type="body" idx="1"/>
          </p:nvPr>
        </p:nvSpPr>
        <p:spPr>
          <a:xfrm>
            <a:off x="6262886" y="4066561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6" name="Google Shape;1786;p160"/>
          <p:cNvSpPr txBox="1">
            <a:spLocks noGrp="1"/>
          </p:cNvSpPr>
          <p:nvPr>
            <p:ph type="body" idx="2"/>
          </p:nvPr>
        </p:nvSpPr>
        <p:spPr>
          <a:xfrm>
            <a:off x="6262886" y="2713230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p160"/>
          <p:cNvSpPr txBox="1">
            <a:spLocks noGrp="1"/>
          </p:cNvSpPr>
          <p:nvPr>
            <p:ph type="body" idx="3"/>
          </p:nvPr>
        </p:nvSpPr>
        <p:spPr>
          <a:xfrm>
            <a:off x="9674034" y="4066561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8" name="Google Shape;1788;p160"/>
          <p:cNvSpPr txBox="1">
            <a:spLocks noGrp="1"/>
          </p:cNvSpPr>
          <p:nvPr>
            <p:ph type="body" idx="4"/>
          </p:nvPr>
        </p:nvSpPr>
        <p:spPr>
          <a:xfrm>
            <a:off x="9674034" y="2713230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9" name="Google Shape;1789;p160"/>
          <p:cNvSpPr txBox="1">
            <a:spLocks noGrp="1"/>
          </p:cNvSpPr>
          <p:nvPr>
            <p:ph type="body" idx="5"/>
          </p:nvPr>
        </p:nvSpPr>
        <p:spPr>
          <a:xfrm>
            <a:off x="6244999" y="7351926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0" name="Google Shape;1790;p160"/>
          <p:cNvSpPr txBox="1">
            <a:spLocks noGrp="1"/>
          </p:cNvSpPr>
          <p:nvPr>
            <p:ph type="body" idx="6"/>
          </p:nvPr>
        </p:nvSpPr>
        <p:spPr>
          <a:xfrm>
            <a:off x="6244999" y="5998595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1" name="Google Shape;1791;p160"/>
          <p:cNvSpPr txBox="1">
            <a:spLocks noGrp="1"/>
          </p:cNvSpPr>
          <p:nvPr>
            <p:ph type="body" idx="7"/>
          </p:nvPr>
        </p:nvSpPr>
        <p:spPr>
          <a:xfrm>
            <a:off x="9656147" y="7351926"/>
            <a:ext cx="2394497" cy="76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2" name="Google Shape;1792;p160"/>
          <p:cNvSpPr txBox="1">
            <a:spLocks noGrp="1"/>
          </p:cNvSpPr>
          <p:nvPr>
            <p:ph type="body" idx="8"/>
          </p:nvPr>
        </p:nvSpPr>
        <p:spPr>
          <a:xfrm>
            <a:off x="9656147" y="5998595"/>
            <a:ext cx="2394497" cy="1631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None/>
              <a:defRPr sz="8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3" name="Google Shape;1793;p160"/>
          <p:cNvSpPr txBox="1">
            <a:spLocks noGrp="1"/>
          </p:cNvSpPr>
          <p:nvPr>
            <p:ph type="body" idx="9"/>
          </p:nvPr>
        </p:nvSpPr>
        <p:spPr>
          <a:xfrm>
            <a:off x="637261" y="2769138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p160"/>
          <p:cNvSpPr txBox="1">
            <a:spLocks noGrp="1"/>
          </p:cNvSpPr>
          <p:nvPr>
            <p:ph type="body" idx="13"/>
          </p:nvPr>
        </p:nvSpPr>
        <p:spPr>
          <a:xfrm>
            <a:off x="637261" y="5964493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5" name="Google Shape;1795;p160"/>
          <p:cNvSpPr txBox="1">
            <a:spLocks noGrp="1"/>
          </p:cNvSpPr>
          <p:nvPr>
            <p:ph type="body" idx="14"/>
          </p:nvPr>
        </p:nvSpPr>
        <p:spPr>
          <a:xfrm>
            <a:off x="12608591" y="2814143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6" name="Google Shape;1796;p160"/>
          <p:cNvSpPr txBox="1">
            <a:spLocks noGrp="1"/>
          </p:cNvSpPr>
          <p:nvPr>
            <p:ph type="body" idx="15"/>
          </p:nvPr>
        </p:nvSpPr>
        <p:spPr>
          <a:xfrm>
            <a:off x="12608591" y="6009498"/>
            <a:ext cx="5040560" cy="2205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355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◆"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7" name="Google Shape;1797;p160"/>
          <p:cNvSpPr>
            <a:spLocks noGrp="1"/>
          </p:cNvSpPr>
          <p:nvPr>
            <p:ph type="pic" idx="16"/>
          </p:nvPr>
        </p:nvSpPr>
        <p:spPr>
          <a:xfrm>
            <a:off x="637261" y="1546270"/>
            <a:ext cx="1222868" cy="1222868"/>
          </a:xfrm>
          <a:prstGeom prst="rect">
            <a:avLst/>
          </a:prstGeom>
          <a:noFill/>
          <a:ln>
            <a:noFill/>
          </a:ln>
        </p:spPr>
      </p:sp>
      <p:sp>
        <p:nvSpPr>
          <p:cNvPr id="1798" name="Google Shape;1798;p160"/>
          <p:cNvSpPr>
            <a:spLocks noGrp="1"/>
          </p:cNvSpPr>
          <p:nvPr>
            <p:ph type="pic" idx="17"/>
          </p:nvPr>
        </p:nvSpPr>
        <p:spPr>
          <a:xfrm>
            <a:off x="16434016" y="1572639"/>
            <a:ext cx="1222868" cy="1222868"/>
          </a:xfrm>
          <a:prstGeom prst="rect">
            <a:avLst/>
          </a:prstGeom>
          <a:noFill/>
          <a:ln>
            <a:noFill/>
          </a:ln>
        </p:spPr>
      </p:sp>
      <p:sp>
        <p:nvSpPr>
          <p:cNvPr id="1799" name="Google Shape;1799;p160"/>
          <p:cNvSpPr>
            <a:spLocks noGrp="1"/>
          </p:cNvSpPr>
          <p:nvPr>
            <p:ph type="pic" idx="18"/>
          </p:nvPr>
        </p:nvSpPr>
        <p:spPr>
          <a:xfrm>
            <a:off x="637261" y="8169738"/>
            <a:ext cx="1222868" cy="1222868"/>
          </a:xfrm>
          <a:prstGeom prst="rect">
            <a:avLst/>
          </a:prstGeom>
          <a:noFill/>
          <a:ln>
            <a:noFill/>
          </a:ln>
        </p:spPr>
      </p:sp>
      <p:sp>
        <p:nvSpPr>
          <p:cNvPr id="1800" name="Google Shape;1800;p160"/>
          <p:cNvSpPr>
            <a:spLocks noGrp="1"/>
          </p:cNvSpPr>
          <p:nvPr>
            <p:ph type="pic" idx="19"/>
          </p:nvPr>
        </p:nvSpPr>
        <p:spPr>
          <a:xfrm>
            <a:off x="16434016" y="8196107"/>
            <a:ext cx="1222868" cy="1222868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7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7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7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7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7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1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7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17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17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7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17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1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17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17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1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500"/>
                            </p:stCondLst>
                            <p:childTnLst>
                              <p:par>
                                <p:cTn id="25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4 Images 1">
  <p:cSld name="2x4 Images 1"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p16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3" name="Google Shape;1803;p16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4" name="Google Shape;1804;p16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05" name="Google Shape;1805;p161"/>
          <p:cNvSpPr/>
          <p:nvPr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06" name="Google Shape;1806;p161"/>
          <p:cNvSpPr>
            <a:spLocks noGrp="1"/>
          </p:cNvSpPr>
          <p:nvPr>
            <p:ph type="pic" idx="2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7" name="Google Shape;1807;p161"/>
          <p:cNvSpPr txBox="1">
            <a:spLocks noGrp="1"/>
          </p:cNvSpPr>
          <p:nvPr>
            <p:ph type="body" idx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8" name="Google Shape;1808;p161"/>
          <p:cNvSpPr/>
          <p:nvPr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09" name="Google Shape;1809;p161"/>
          <p:cNvSpPr>
            <a:spLocks noGrp="1"/>
          </p:cNvSpPr>
          <p:nvPr>
            <p:ph type="pic" idx="3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0" name="Google Shape;1810;p161"/>
          <p:cNvSpPr txBox="1">
            <a:spLocks noGrp="1"/>
          </p:cNvSpPr>
          <p:nvPr>
            <p:ph type="body" idx="4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1" name="Google Shape;1811;p161"/>
          <p:cNvSpPr/>
          <p:nvPr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2" name="Google Shape;1812;p161"/>
          <p:cNvSpPr>
            <a:spLocks noGrp="1"/>
          </p:cNvSpPr>
          <p:nvPr>
            <p:ph type="pic" idx="5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3" name="Google Shape;1813;p161"/>
          <p:cNvSpPr txBox="1">
            <a:spLocks noGrp="1"/>
          </p:cNvSpPr>
          <p:nvPr>
            <p:ph type="body" idx="6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p161"/>
          <p:cNvSpPr/>
          <p:nvPr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5" name="Google Shape;1815;p161"/>
          <p:cNvSpPr>
            <a:spLocks noGrp="1"/>
          </p:cNvSpPr>
          <p:nvPr>
            <p:ph type="pic" idx="7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6" name="Google Shape;1816;p161"/>
          <p:cNvSpPr txBox="1">
            <a:spLocks noGrp="1"/>
          </p:cNvSpPr>
          <p:nvPr>
            <p:ph type="body" idx="8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7" name="Google Shape;1817;p161"/>
          <p:cNvSpPr/>
          <p:nvPr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18" name="Google Shape;1818;p161"/>
          <p:cNvSpPr>
            <a:spLocks noGrp="1"/>
          </p:cNvSpPr>
          <p:nvPr>
            <p:ph type="pic" idx="9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19" name="Google Shape;1819;p161"/>
          <p:cNvSpPr txBox="1">
            <a:spLocks noGrp="1"/>
          </p:cNvSpPr>
          <p:nvPr>
            <p:ph type="body" idx="13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0" name="Google Shape;1820;p161"/>
          <p:cNvSpPr/>
          <p:nvPr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21" name="Google Shape;1821;p161"/>
          <p:cNvSpPr>
            <a:spLocks noGrp="1"/>
          </p:cNvSpPr>
          <p:nvPr>
            <p:ph type="pic" idx="14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2" name="Google Shape;1822;p161"/>
          <p:cNvSpPr txBox="1">
            <a:spLocks noGrp="1"/>
          </p:cNvSpPr>
          <p:nvPr>
            <p:ph type="body" idx="15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3" name="Google Shape;1823;p161"/>
          <p:cNvSpPr/>
          <p:nvPr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24" name="Google Shape;1824;p161"/>
          <p:cNvSpPr>
            <a:spLocks noGrp="1"/>
          </p:cNvSpPr>
          <p:nvPr>
            <p:ph type="pic" idx="16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5" name="Google Shape;1825;p161"/>
          <p:cNvSpPr txBox="1">
            <a:spLocks noGrp="1"/>
          </p:cNvSpPr>
          <p:nvPr>
            <p:ph type="body" idx="17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6" name="Google Shape;1826;p161"/>
          <p:cNvSpPr/>
          <p:nvPr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27" name="Google Shape;1827;p161"/>
          <p:cNvSpPr>
            <a:spLocks noGrp="1"/>
          </p:cNvSpPr>
          <p:nvPr>
            <p:ph type="pic" idx="18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  <a:noFill/>
          <a:ln>
            <a:noFill/>
          </a:ln>
        </p:spPr>
      </p:sp>
      <p:sp>
        <p:nvSpPr>
          <p:cNvPr id="1828" name="Google Shape;1828;p161"/>
          <p:cNvSpPr txBox="1">
            <a:spLocks noGrp="1"/>
          </p:cNvSpPr>
          <p:nvPr>
            <p:ph type="body" idx="19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0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8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8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8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8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500"/>
                            </p:stCondLst>
                            <p:childTnLst>
                              <p:par>
                                <p:cTn id="2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x4 Images 2">
  <p:cSld name="2x4 Images 2"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162"/>
          <p:cNvSpPr/>
          <p:nvPr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1" name="Google Shape;1831;p162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2" name="Google Shape;1832;p16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6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4" name="Google Shape;1834;p162"/>
          <p:cNvSpPr txBox="1">
            <a:spLocks noGrp="1"/>
          </p:cNvSpPr>
          <p:nvPr>
            <p:ph type="body" idx="1"/>
          </p:nvPr>
        </p:nvSpPr>
        <p:spPr>
          <a:xfrm>
            <a:off x="658927" y="45134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p162"/>
          <p:cNvSpPr>
            <a:spLocks noGrp="1"/>
          </p:cNvSpPr>
          <p:nvPr>
            <p:ph type="pic" idx="2"/>
          </p:nvPr>
        </p:nvSpPr>
        <p:spPr>
          <a:xfrm>
            <a:off x="1214552" y="203024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36" name="Google Shape;1836;p162"/>
          <p:cNvCxnSpPr/>
          <p:nvPr/>
        </p:nvCxnSpPr>
        <p:spPr>
          <a:xfrm>
            <a:off x="906314" y="446167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7" name="Google Shape;1837;p162"/>
          <p:cNvSpPr/>
          <p:nvPr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38" name="Google Shape;1838;p162"/>
          <p:cNvSpPr txBox="1">
            <a:spLocks noGrp="1"/>
          </p:cNvSpPr>
          <p:nvPr>
            <p:ph type="body" idx="3"/>
          </p:nvPr>
        </p:nvSpPr>
        <p:spPr>
          <a:xfrm>
            <a:off x="4920254" y="45134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9" name="Google Shape;1839;p162"/>
          <p:cNvSpPr>
            <a:spLocks noGrp="1"/>
          </p:cNvSpPr>
          <p:nvPr>
            <p:ph type="pic" idx="4"/>
          </p:nvPr>
        </p:nvSpPr>
        <p:spPr>
          <a:xfrm>
            <a:off x="5475879" y="203024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0" name="Google Shape;1840;p162"/>
          <p:cNvCxnSpPr/>
          <p:nvPr/>
        </p:nvCxnSpPr>
        <p:spPr>
          <a:xfrm>
            <a:off x="5167641" y="446167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1" name="Google Shape;1841;p162"/>
          <p:cNvSpPr/>
          <p:nvPr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2" name="Google Shape;1842;p162"/>
          <p:cNvSpPr txBox="1">
            <a:spLocks noGrp="1"/>
          </p:cNvSpPr>
          <p:nvPr>
            <p:ph type="body" idx="5"/>
          </p:nvPr>
        </p:nvSpPr>
        <p:spPr>
          <a:xfrm>
            <a:off x="9202063" y="451518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3" name="Google Shape;1843;p162"/>
          <p:cNvSpPr>
            <a:spLocks noGrp="1"/>
          </p:cNvSpPr>
          <p:nvPr>
            <p:ph type="pic" idx="6"/>
          </p:nvPr>
        </p:nvSpPr>
        <p:spPr>
          <a:xfrm>
            <a:off x="9757688" y="203200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4" name="Google Shape;1844;p162"/>
          <p:cNvCxnSpPr/>
          <p:nvPr/>
        </p:nvCxnSpPr>
        <p:spPr>
          <a:xfrm>
            <a:off x="9449450" y="446342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5" name="Google Shape;1845;p162"/>
          <p:cNvSpPr/>
          <p:nvPr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46" name="Google Shape;1846;p162"/>
          <p:cNvSpPr txBox="1">
            <a:spLocks noGrp="1"/>
          </p:cNvSpPr>
          <p:nvPr>
            <p:ph type="body" idx="7"/>
          </p:nvPr>
        </p:nvSpPr>
        <p:spPr>
          <a:xfrm>
            <a:off x="13463390" y="451518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7" name="Google Shape;1847;p162"/>
          <p:cNvSpPr>
            <a:spLocks noGrp="1"/>
          </p:cNvSpPr>
          <p:nvPr>
            <p:ph type="pic" idx="8"/>
          </p:nvPr>
        </p:nvSpPr>
        <p:spPr>
          <a:xfrm>
            <a:off x="14019015" y="203200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48" name="Google Shape;1848;p162"/>
          <p:cNvCxnSpPr/>
          <p:nvPr/>
        </p:nvCxnSpPr>
        <p:spPr>
          <a:xfrm>
            <a:off x="13710777" y="446342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49" name="Google Shape;1849;p162"/>
          <p:cNvSpPr/>
          <p:nvPr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0" name="Google Shape;1850;p162"/>
          <p:cNvSpPr txBox="1">
            <a:spLocks noGrp="1"/>
          </p:cNvSpPr>
          <p:nvPr>
            <p:ph type="body" idx="9"/>
          </p:nvPr>
        </p:nvSpPr>
        <p:spPr>
          <a:xfrm>
            <a:off x="682266" y="829209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1" name="Google Shape;1851;p162"/>
          <p:cNvSpPr>
            <a:spLocks noGrp="1"/>
          </p:cNvSpPr>
          <p:nvPr>
            <p:ph type="pic" idx="13"/>
          </p:nvPr>
        </p:nvSpPr>
        <p:spPr>
          <a:xfrm>
            <a:off x="1237891" y="580891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52" name="Google Shape;1852;p162"/>
          <p:cNvCxnSpPr/>
          <p:nvPr/>
        </p:nvCxnSpPr>
        <p:spPr>
          <a:xfrm>
            <a:off x="929653" y="824033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3" name="Google Shape;1853;p162"/>
          <p:cNvSpPr/>
          <p:nvPr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4" name="Google Shape;1854;p162"/>
          <p:cNvSpPr txBox="1">
            <a:spLocks noGrp="1"/>
          </p:cNvSpPr>
          <p:nvPr>
            <p:ph type="body" idx="14"/>
          </p:nvPr>
        </p:nvSpPr>
        <p:spPr>
          <a:xfrm>
            <a:off x="4943593" y="8292095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5" name="Google Shape;1855;p162"/>
          <p:cNvSpPr>
            <a:spLocks noGrp="1"/>
          </p:cNvSpPr>
          <p:nvPr>
            <p:ph type="pic" idx="15"/>
          </p:nvPr>
        </p:nvSpPr>
        <p:spPr>
          <a:xfrm>
            <a:off x="5499218" y="5808910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56" name="Google Shape;1856;p162"/>
          <p:cNvCxnSpPr/>
          <p:nvPr/>
        </p:nvCxnSpPr>
        <p:spPr>
          <a:xfrm>
            <a:off x="5190980" y="8240336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7" name="Google Shape;1857;p162"/>
          <p:cNvSpPr/>
          <p:nvPr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58" name="Google Shape;1858;p162"/>
          <p:cNvSpPr txBox="1">
            <a:spLocks noGrp="1"/>
          </p:cNvSpPr>
          <p:nvPr>
            <p:ph type="body" idx="16"/>
          </p:nvPr>
        </p:nvSpPr>
        <p:spPr>
          <a:xfrm>
            <a:off x="9225402" y="829385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9" name="Google Shape;1859;p162"/>
          <p:cNvSpPr>
            <a:spLocks noGrp="1"/>
          </p:cNvSpPr>
          <p:nvPr>
            <p:ph type="pic" idx="17"/>
          </p:nvPr>
        </p:nvSpPr>
        <p:spPr>
          <a:xfrm>
            <a:off x="9781027" y="581066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60" name="Google Shape;1860;p162"/>
          <p:cNvCxnSpPr/>
          <p:nvPr/>
        </p:nvCxnSpPr>
        <p:spPr>
          <a:xfrm>
            <a:off x="9472789" y="824209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1" name="Google Shape;1861;p162"/>
          <p:cNvSpPr/>
          <p:nvPr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 extrusionOk="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rgbClr val="FBF0D1">
              <a:alpha val="2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62" name="Google Shape;1862;p162"/>
          <p:cNvSpPr txBox="1">
            <a:spLocks noGrp="1"/>
          </p:cNvSpPr>
          <p:nvPr>
            <p:ph type="body" idx="18"/>
          </p:nvPr>
        </p:nvSpPr>
        <p:spPr>
          <a:xfrm>
            <a:off x="13486729" y="829385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p162"/>
          <p:cNvSpPr>
            <a:spLocks noGrp="1"/>
          </p:cNvSpPr>
          <p:nvPr>
            <p:ph type="pic" idx="19"/>
          </p:nvPr>
        </p:nvSpPr>
        <p:spPr>
          <a:xfrm>
            <a:off x="14042354" y="5810665"/>
            <a:ext cx="2984500" cy="24257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864" name="Google Shape;1864;p162"/>
          <p:cNvCxnSpPr/>
          <p:nvPr/>
        </p:nvCxnSpPr>
        <p:spPr>
          <a:xfrm>
            <a:off x="13734116" y="8242091"/>
            <a:ext cx="360000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8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500"/>
                            </p:stCondLst>
                            <p:childTnLst>
                              <p:par>
                                <p:cTn id="19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8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8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8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8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8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18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8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8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8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1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18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">
  <p:cSld name="4 Images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163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16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8" name="Google Shape;1868;p16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69" name="Google Shape;1869;p163"/>
          <p:cNvSpPr/>
          <p:nvPr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0" name="Google Shape;1870;p163"/>
          <p:cNvSpPr>
            <a:spLocks noGrp="1"/>
          </p:cNvSpPr>
          <p:nvPr>
            <p:ph type="pic" idx="2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1" name="Google Shape;1871;p163"/>
          <p:cNvSpPr/>
          <p:nvPr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2" name="Google Shape;1872;p163"/>
          <p:cNvSpPr>
            <a:spLocks noGrp="1"/>
          </p:cNvSpPr>
          <p:nvPr>
            <p:ph type="pic" idx="3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3" name="Google Shape;1873;p163"/>
          <p:cNvSpPr/>
          <p:nvPr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4" name="Google Shape;1874;p163"/>
          <p:cNvSpPr>
            <a:spLocks noGrp="1"/>
          </p:cNvSpPr>
          <p:nvPr>
            <p:ph type="pic" idx="4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5" name="Google Shape;1875;p163"/>
          <p:cNvSpPr/>
          <p:nvPr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rgbClr val="FBF0D1">
              <a:alpha val="29019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876" name="Google Shape;1876;p163"/>
          <p:cNvSpPr>
            <a:spLocks noGrp="1"/>
          </p:cNvSpPr>
          <p:nvPr>
            <p:ph type="pic" idx="5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7" name="Google Shape;1877;p163"/>
          <p:cNvSpPr txBox="1">
            <a:spLocks noGrp="1"/>
          </p:cNvSpPr>
          <p:nvPr>
            <p:ph type="body" idx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8" name="Google Shape;1878;p163"/>
          <p:cNvSpPr txBox="1">
            <a:spLocks noGrp="1"/>
          </p:cNvSpPr>
          <p:nvPr>
            <p:ph type="body" idx="6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9" name="Google Shape;1879;p163"/>
          <p:cNvSpPr txBox="1">
            <a:spLocks noGrp="1"/>
          </p:cNvSpPr>
          <p:nvPr>
            <p:ph type="body" idx="7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0" name="Google Shape;1880;p163"/>
          <p:cNvSpPr txBox="1">
            <a:spLocks noGrp="1"/>
          </p:cNvSpPr>
          <p:nvPr>
            <p:ph type="body" idx="8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1" name="Google Shape;1881;p163"/>
          <p:cNvSpPr txBox="1">
            <a:spLocks noGrp="1"/>
          </p:cNvSpPr>
          <p:nvPr>
            <p:ph type="body" idx="9"/>
          </p:nvPr>
        </p:nvSpPr>
        <p:spPr>
          <a:xfrm>
            <a:off x="685740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2" name="Google Shape;1882;p163"/>
          <p:cNvSpPr txBox="1">
            <a:spLocks noGrp="1"/>
          </p:cNvSpPr>
          <p:nvPr>
            <p:ph type="body" idx="13"/>
          </p:nvPr>
        </p:nvSpPr>
        <p:spPr>
          <a:xfrm>
            <a:off x="5028763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3" name="Google Shape;1883;p163"/>
          <p:cNvSpPr txBox="1">
            <a:spLocks noGrp="1"/>
          </p:cNvSpPr>
          <p:nvPr>
            <p:ph type="body" idx="14"/>
          </p:nvPr>
        </p:nvSpPr>
        <p:spPr>
          <a:xfrm>
            <a:off x="9447980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4" name="Google Shape;1884;p163"/>
          <p:cNvSpPr txBox="1">
            <a:spLocks noGrp="1"/>
          </p:cNvSpPr>
          <p:nvPr>
            <p:ph type="body" idx="15"/>
          </p:nvPr>
        </p:nvSpPr>
        <p:spPr>
          <a:xfrm>
            <a:off x="13791003" y="7042720"/>
            <a:ext cx="3925243" cy="187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No Contents">
  <p:cSld name="75_No Conten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164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16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8" name="Google Shape;1888;p16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89" name="Google Shape;1889;p164"/>
          <p:cNvSpPr txBox="1">
            <a:spLocks noGrp="1"/>
          </p:cNvSpPr>
          <p:nvPr>
            <p:ph type="body" idx="1"/>
          </p:nvPr>
        </p:nvSpPr>
        <p:spPr>
          <a:xfrm>
            <a:off x="959042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90" name="Google Shape;1890;p164"/>
          <p:cNvCxnSpPr/>
          <p:nvPr/>
        </p:nvCxnSpPr>
        <p:spPr>
          <a:xfrm rot="10800000">
            <a:off x="870142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1" name="Google Shape;1891;p164"/>
          <p:cNvSpPr txBox="1">
            <a:spLocks noGrp="1"/>
          </p:cNvSpPr>
          <p:nvPr>
            <p:ph type="body" idx="2"/>
          </p:nvPr>
        </p:nvSpPr>
        <p:spPr>
          <a:xfrm>
            <a:off x="961319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2" name="Google Shape;1892;p164"/>
          <p:cNvSpPr/>
          <p:nvPr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3" name="Google Shape;1893;p164"/>
          <p:cNvSpPr txBox="1">
            <a:spLocks noGrp="1"/>
          </p:cNvSpPr>
          <p:nvPr>
            <p:ph type="body" idx="3"/>
          </p:nvPr>
        </p:nvSpPr>
        <p:spPr>
          <a:xfrm>
            <a:off x="1870884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4" name="Google Shape;1894;p164"/>
          <p:cNvSpPr txBox="1">
            <a:spLocks noGrp="1"/>
          </p:cNvSpPr>
          <p:nvPr>
            <p:ph type="body" idx="4"/>
          </p:nvPr>
        </p:nvSpPr>
        <p:spPr>
          <a:xfrm>
            <a:off x="6725007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895" name="Google Shape;1895;p164"/>
          <p:cNvCxnSpPr/>
          <p:nvPr/>
        </p:nvCxnSpPr>
        <p:spPr>
          <a:xfrm rot="10800000">
            <a:off x="6636107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6" name="Google Shape;1896;p164"/>
          <p:cNvSpPr txBox="1">
            <a:spLocks noGrp="1"/>
          </p:cNvSpPr>
          <p:nvPr>
            <p:ph type="body" idx="5"/>
          </p:nvPr>
        </p:nvSpPr>
        <p:spPr>
          <a:xfrm>
            <a:off x="6727284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7" name="Google Shape;1897;p164"/>
          <p:cNvSpPr/>
          <p:nvPr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98" name="Google Shape;1898;p164"/>
          <p:cNvSpPr txBox="1">
            <a:spLocks noGrp="1"/>
          </p:cNvSpPr>
          <p:nvPr>
            <p:ph type="body" idx="6"/>
          </p:nvPr>
        </p:nvSpPr>
        <p:spPr>
          <a:xfrm>
            <a:off x="7636849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9" name="Google Shape;1899;p164"/>
          <p:cNvSpPr txBox="1">
            <a:spLocks noGrp="1"/>
          </p:cNvSpPr>
          <p:nvPr>
            <p:ph type="body" idx="7"/>
          </p:nvPr>
        </p:nvSpPr>
        <p:spPr>
          <a:xfrm>
            <a:off x="12472466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00" name="Google Shape;1900;p164"/>
          <p:cNvCxnSpPr/>
          <p:nvPr/>
        </p:nvCxnSpPr>
        <p:spPr>
          <a:xfrm rot="10800000">
            <a:off x="12383566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01" name="Google Shape;1901;p164"/>
          <p:cNvSpPr txBox="1">
            <a:spLocks noGrp="1"/>
          </p:cNvSpPr>
          <p:nvPr>
            <p:ph type="body" idx="8"/>
          </p:nvPr>
        </p:nvSpPr>
        <p:spPr>
          <a:xfrm>
            <a:off x="12474743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2" name="Google Shape;1902;p164"/>
          <p:cNvSpPr/>
          <p:nvPr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3" name="Google Shape;1903;p164"/>
          <p:cNvSpPr txBox="1">
            <a:spLocks noGrp="1"/>
          </p:cNvSpPr>
          <p:nvPr>
            <p:ph type="body" idx="9"/>
          </p:nvPr>
        </p:nvSpPr>
        <p:spPr>
          <a:xfrm>
            <a:off x="13384308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4" name="Google Shape;1904;p164"/>
          <p:cNvSpPr/>
          <p:nvPr/>
        </p:nvSpPr>
        <p:spPr>
          <a:xfrm rot="5400000">
            <a:off x="1447350" y="2171533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5" name="Google Shape;1905;p164"/>
          <p:cNvSpPr txBox="1"/>
          <p:nvPr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6" name="Google Shape;1906;p164"/>
          <p:cNvSpPr/>
          <p:nvPr/>
        </p:nvSpPr>
        <p:spPr>
          <a:xfrm rot="5400000">
            <a:off x="7214211" y="2171532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7" name="Google Shape;1907;p164"/>
          <p:cNvSpPr txBox="1"/>
          <p:nvPr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8" name="Google Shape;1908;p164"/>
          <p:cNvSpPr/>
          <p:nvPr/>
        </p:nvSpPr>
        <p:spPr>
          <a:xfrm rot="5400000">
            <a:off x="13006902" y="2198824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09" name="Google Shape;1909;p164"/>
          <p:cNvSpPr txBox="1"/>
          <p:nvPr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 2">
  <p:cSld name="3 Points 2">
    <p:spTree>
      <p:nvGrpSpPr>
        <p:cNvPr id="1" name="Shape 1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911;p165"/>
          <p:cNvSpPr/>
          <p:nvPr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2" name="Google Shape;1912;p165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3" name="Google Shape;1913;p16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4" name="Google Shape;1914;p16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15" name="Google Shape;1915;p165"/>
          <p:cNvSpPr txBox="1">
            <a:spLocks noGrp="1"/>
          </p:cNvSpPr>
          <p:nvPr>
            <p:ph type="body" idx="1"/>
          </p:nvPr>
        </p:nvSpPr>
        <p:spPr>
          <a:xfrm>
            <a:off x="8195426" y="3208286"/>
            <a:ext cx="3011127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6" name="Google Shape;1916;p165"/>
          <p:cNvSpPr/>
          <p:nvPr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7" name="Google Shape;1917;p165"/>
          <p:cNvSpPr txBox="1">
            <a:spLocks noGrp="1"/>
          </p:cNvSpPr>
          <p:nvPr>
            <p:ph type="body" idx="2"/>
          </p:nvPr>
        </p:nvSpPr>
        <p:spPr>
          <a:xfrm>
            <a:off x="9388339" y="6625677"/>
            <a:ext cx="3011127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8" name="Google Shape;1918;p165"/>
          <p:cNvSpPr/>
          <p:nvPr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19" name="Google Shape;1919;p165"/>
          <p:cNvSpPr txBox="1">
            <a:spLocks noGrp="1"/>
          </p:cNvSpPr>
          <p:nvPr>
            <p:ph type="body" idx="3"/>
          </p:nvPr>
        </p:nvSpPr>
        <p:spPr>
          <a:xfrm>
            <a:off x="5788964" y="5905597"/>
            <a:ext cx="3011127" cy="136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0" name="Google Shape;1920;p165"/>
          <p:cNvSpPr txBox="1">
            <a:spLocks noGrp="1"/>
          </p:cNvSpPr>
          <p:nvPr>
            <p:ph type="body" idx="4"/>
          </p:nvPr>
        </p:nvSpPr>
        <p:spPr>
          <a:xfrm>
            <a:off x="11411974" y="2649472"/>
            <a:ext cx="52470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1" name="Google Shape;1921;p165"/>
          <p:cNvSpPr txBox="1">
            <a:spLocks noGrp="1"/>
          </p:cNvSpPr>
          <p:nvPr>
            <p:ph type="body" idx="5"/>
          </p:nvPr>
        </p:nvSpPr>
        <p:spPr>
          <a:xfrm>
            <a:off x="11426086" y="3299162"/>
            <a:ext cx="5206468" cy="17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2" name="Google Shape;1922;p165"/>
          <p:cNvSpPr txBox="1">
            <a:spLocks noGrp="1"/>
          </p:cNvSpPr>
          <p:nvPr>
            <p:ph type="body" idx="6"/>
          </p:nvPr>
        </p:nvSpPr>
        <p:spPr>
          <a:xfrm>
            <a:off x="12582103" y="6088602"/>
            <a:ext cx="52470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3" name="Google Shape;1923;p165"/>
          <p:cNvSpPr txBox="1">
            <a:spLocks noGrp="1"/>
          </p:cNvSpPr>
          <p:nvPr>
            <p:ph type="body" idx="7"/>
          </p:nvPr>
        </p:nvSpPr>
        <p:spPr>
          <a:xfrm>
            <a:off x="12596215" y="6738292"/>
            <a:ext cx="5206468" cy="17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4" name="Google Shape;1924;p165"/>
          <p:cNvSpPr txBox="1">
            <a:spLocks noGrp="1"/>
          </p:cNvSpPr>
          <p:nvPr>
            <p:ph type="body" idx="8"/>
          </p:nvPr>
        </p:nvSpPr>
        <p:spPr>
          <a:xfrm>
            <a:off x="371636" y="5282921"/>
            <a:ext cx="5247068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5" name="Google Shape;1925;p165"/>
          <p:cNvSpPr txBox="1">
            <a:spLocks noGrp="1"/>
          </p:cNvSpPr>
          <p:nvPr>
            <p:ph type="body" idx="9"/>
          </p:nvPr>
        </p:nvSpPr>
        <p:spPr>
          <a:xfrm>
            <a:off x="385748" y="5932611"/>
            <a:ext cx="5206468" cy="170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tems">
  <p:cSld name="4 Items">
    <p:spTree>
      <p:nvGrpSpPr>
        <p:cNvPr id="1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166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8" name="Google Shape;1928;p16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p16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30" name="Google Shape;1930;p166"/>
          <p:cNvSpPr/>
          <p:nvPr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1" name="Google Shape;1931;p166"/>
          <p:cNvSpPr/>
          <p:nvPr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2" name="Google Shape;1932;p166"/>
          <p:cNvSpPr/>
          <p:nvPr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3" name="Google Shape;1933;p166"/>
          <p:cNvSpPr/>
          <p:nvPr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34" name="Google Shape;1934;p166"/>
          <p:cNvSpPr>
            <a:spLocks noGrp="1"/>
          </p:cNvSpPr>
          <p:nvPr>
            <p:ph type="pic" idx="2"/>
          </p:nvPr>
        </p:nvSpPr>
        <p:spPr>
          <a:xfrm>
            <a:off x="21089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5" name="Google Shape;1935;p166"/>
          <p:cNvSpPr>
            <a:spLocks noGrp="1"/>
          </p:cNvSpPr>
          <p:nvPr>
            <p:ph type="pic" idx="3"/>
          </p:nvPr>
        </p:nvSpPr>
        <p:spPr>
          <a:xfrm>
            <a:off x="63634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6" name="Google Shape;1936;p166"/>
          <p:cNvSpPr>
            <a:spLocks noGrp="1"/>
          </p:cNvSpPr>
          <p:nvPr>
            <p:ph type="pic" idx="4"/>
          </p:nvPr>
        </p:nvSpPr>
        <p:spPr>
          <a:xfrm>
            <a:off x="106179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7" name="Google Shape;1937;p166"/>
          <p:cNvSpPr>
            <a:spLocks noGrp="1"/>
          </p:cNvSpPr>
          <p:nvPr>
            <p:ph type="pic" idx="5"/>
          </p:nvPr>
        </p:nvSpPr>
        <p:spPr>
          <a:xfrm>
            <a:off x="14872418" y="381071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38" name="Google Shape;1938;p166"/>
          <p:cNvSpPr txBox="1">
            <a:spLocks noGrp="1"/>
          </p:cNvSpPr>
          <p:nvPr>
            <p:ph type="body" idx="1"/>
          </p:nvPr>
        </p:nvSpPr>
        <p:spPr>
          <a:xfrm>
            <a:off x="658927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9" name="Google Shape;1939;p166"/>
          <p:cNvSpPr txBox="1">
            <a:spLocks noGrp="1"/>
          </p:cNvSpPr>
          <p:nvPr>
            <p:ph type="body" idx="6"/>
          </p:nvPr>
        </p:nvSpPr>
        <p:spPr>
          <a:xfrm>
            <a:off x="4904393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0" name="Google Shape;1940;p166"/>
          <p:cNvSpPr txBox="1">
            <a:spLocks noGrp="1"/>
          </p:cNvSpPr>
          <p:nvPr>
            <p:ph type="body" idx="7"/>
          </p:nvPr>
        </p:nvSpPr>
        <p:spPr>
          <a:xfrm>
            <a:off x="9149859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1" name="Google Shape;1941;p166"/>
          <p:cNvSpPr txBox="1">
            <a:spLocks noGrp="1"/>
          </p:cNvSpPr>
          <p:nvPr>
            <p:ph type="body" idx="8"/>
          </p:nvPr>
        </p:nvSpPr>
        <p:spPr>
          <a:xfrm>
            <a:off x="13395324" y="536433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2" name="Google Shape;1942;p166"/>
          <p:cNvSpPr txBox="1">
            <a:spLocks noGrp="1"/>
          </p:cNvSpPr>
          <p:nvPr>
            <p:ph type="body" idx="9"/>
          </p:nvPr>
        </p:nvSpPr>
        <p:spPr>
          <a:xfrm>
            <a:off x="673040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3" name="Google Shape;1943;p166"/>
          <p:cNvSpPr txBox="1">
            <a:spLocks noGrp="1"/>
          </p:cNvSpPr>
          <p:nvPr>
            <p:ph type="body" idx="13"/>
          </p:nvPr>
        </p:nvSpPr>
        <p:spPr>
          <a:xfrm>
            <a:off x="4904393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4" name="Google Shape;1944;p166"/>
          <p:cNvSpPr txBox="1">
            <a:spLocks noGrp="1"/>
          </p:cNvSpPr>
          <p:nvPr>
            <p:ph type="body" idx="14"/>
          </p:nvPr>
        </p:nvSpPr>
        <p:spPr>
          <a:xfrm>
            <a:off x="9149859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5" name="Google Shape;1945;p166"/>
          <p:cNvSpPr txBox="1">
            <a:spLocks noGrp="1"/>
          </p:cNvSpPr>
          <p:nvPr>
            <p:ph type="body" idx="15"/>
          </p:nvPr>
        </p:nvSpPr>
        <p:spPr>
          <a:xfrm>
            <a:off x="13395324" y="6014020"/>
            <a:ext cx="4064060" cy="301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6" name="Google Shape;1946;p166"/>
          <p:cNvSpPr txBox="1">
            <a:spLocks noGrp="1"/>
          </p:cNvSpPr>
          <p:nvPr>
            <p:ph type="body" idx="16"/>
          </p:nvPr>
        </p:nvSpPr>
        <p:spPr>
          <a:xfrm>
            <a:off x="1922433" y="1784920"/>
            <a:ext cx="14439960" cy="139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e 1">
  <p:cSld name="Tree 1">
    <p:spTree>
      <p:nvGrpSpPr>
        <p:cNvPr id="1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67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16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0" name="Google Shape;1950;p16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51" name="Google Shape;1951;p167"/>
          <p:cNvSpPr/>
          <p:nvPr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2" name="Google Shape;1952;p167"/>
          <p:cNvSpPr/>
          <p:nvPr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3" name="Google Shape;1953;p167"/>
          <p:cNvSpPr/>
          <p:nvPr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4" name="Google Shape;1954;p167"/>
          <p:cNvSpPr/>
          <p:nvPr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55" name="Google Shape;1955;p167"/>
          <p:cNvSpPr>
            <a:spLocks noGrp="1"/>
          </p:cNvSpPr>
          <p:nvPr>
            <p:ph type="pic" idx="2"/>
          </p:nvPr>
        </p:nvSpPr>
        <p:spPr>
          <a:xfrm>
            <a:off x="21089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6" name="Google Shape;1956;p167"/>
          <p:cNvSpPr>
            <a:spLocks noGrp="1"/>
          </p:cNvSpPr>
          <p:nvPr>
            <p:ph type="pic" idx="3"/>
          </p:nvPr>
        </p:nvSpPr>
        <p:spPr>
          <a:xfrm>
            <a:off x="63634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7" name="Google Shape;1957;p167"/>
          <p:cNvSpPr>
            <a:spLocks noGrp="1"/>
          </p:cNvSpPr>
          <p:nvPr>
            <p:ph type="pic" idx="4"/>
          </p:nvPr>
        </p:nvSpPr>
        <p:spPr>
          <a:xfrm>
            <a:off x="106179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8" name="Google Shape;1958;p167"/>
          <p:cNvSpPr>
            <a:spLocks noGrp="1"/>
          </p:cNvSpPr>
          <p:nvPr>
            <p:ph type="pic" idx="5"/>
          </p:nvPr>
        </p:nvSpPr>
        <p:spPr>
          <a:xfrm>
            <a:off x="14872418" y="5064688"/>
            <a:ext cx="1141564" cy="1141564"/>
          </a:xfrm>
          <a:prstGeom prst="rect">
            <a:avLst/>
          </a:prstGeom>
          <a:noFill/>
          <a:ln>
            <a:noFill/>
          </a:ln>
        </p:spPr>
      </p:sp>
      <p:sp>
        <p:nvSpPr>
          <p:cNvPr id="1959" name="Google Shape;1959;p167"/>
          <p:cNvSpPr txBox="1">
            <a:spLocks noGrp="1"/>
          </p:cNvSpPr>
          <p:nvPr>
            <p:ph type="body" idx="1"/>
          </p:nvPr>
        </p:nvSpPr>
        <p:spPr>
          <a:xfrm>
            <a:off x="658927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0" name="Google Shape;1960;p167"/>
          <p:cNvSpPr txBox="1">
            <a:spLocks noGrp="1"/>
          </p:cNvSpPr>
          <p:nvPr>
            <p:ph type="body" idx="6"/>
          </p:nvPr>
        </p:nvSpPr>
        <p:spPr>
          <a:xfrm>
            <a:off x="4904393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1" name="Google Shape;1961;p167"/>
          <p:cNvSpPr txBox="1">
            <a:spLocks noGrp="1"/>
          </p:cNvSpPr>
          <p:nvPr>
            <p:ph type="body" idx="7"/>
          </p:nvPr>
        </p:nvSpPr>
        <p:spPr>
          <a:xfrm>
            <a:off x="9149859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2" name="Google Shape;1962;p167"/>
          <p:cNvSpPr txBox="1">
            <a:spLocks noGrp="1"/>
          </p:cNvSpPr>
          <p:nvPr>
            <p:ph type="body" idx="8"/>
          </p:nvPr>
        </p:nvSpPr>
        <p:spPr>
          <a:xfrm>
            <a:off x="13395324" y="6618300"/>
            <a:ext cx="4095751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3" name="Google Shape;1963;p167"/>
          <p:cNvSpPr txBox="1">
            <a:spLocks noGrp="1"/>
          </p:cNvSpPr>
          <p:nvPr>
            <p:ph type="body" idx="9"/>
          </p:nvPr>
        </p:nvSpPr>
        <p:spPr>
          <a:xfrm>
            <a:off x="673040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4" name="Google Shape;1964;p167"/>
          <p:cNvSpPr txBox="1">
            <a:spLocks noGrp="1"/>
          </p:cNvSpPr>
          <p:nvPr>
            <p:ph type="body" idx="13"/>
          </p:nvPr>
        </p:nvSpPr>
        <p:spPr>
          <a:xfrm>
            <a:off x="4904393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5" name="Google Shape;1965;p167"/>
          <p:cNvSpPr txBox="1">
            <a:spLocks noGrp="1"/>
          </p:cNvSpPr>
          <p:nvPr>
            <p:ph type="body" idx="14"/>
          </p:nvPr>
        </p:nvSpPr>
        <p:spPr>
          <a:xfrm>
            <a:off x="9149859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6" name="Google Shape;1966;p167"/>
          <p:cNvSpPr txBox="1">
            <a:spLocks noGrp="1"/>
          </p:cNvSpPr>
          <p:nvPr>
            <p:ph type="body" idx="15"/>
          </p:nvPr>
        </p:nvSpPr>
        <p:spPr>
          <a:xfrm>
            <a:off x="13395324" y="7267990"/>
            <a:ext cx="4064060" cy="1874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7" name="Google Shape;1967;p167"/>
          <p:cNvSpPr/>
          <p:nvPr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68" name="Google Shape;1968;p167"/>
          <p:cNvSpPr>
            <a:spLocks noGrp="1"/>
          </p:cNvSpPr>
          <p:nvPr>
            <p:ph type="pic" idx="16"/>
          </p:nvPr>
        </p:nvSpPr>
        <p:spPr>
          <a:xfrm>
            <a:off x="8571631" y="2184368"/>
            <a:ext cx="1141564" cy="1141564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69" name="Google Shape;1969;p167"/>
          <p:cNvCxnSpPr>
            <a:stCxn id="1967" idx="2"/>
            <a:endCxn id="1951" idx="0"/>
          </p:cNvCxnSpPr>
          <p:nvPr/>
        </p:nvCxnSpPr>
        <p:spPr>
          <a:xfrm flipH="1">
            <a:off x="2679813" y="3517150"/>
            <a:ext cx="64626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0" name="Google Shape;1970;p167"/>
          <p:cNvCxnSpPr>
            <a:stCxn id="1967" idx="2"/>
            <a:endCxn id="1952" idx="0"/>
          </p:cNvCxnSpPr>
          <p:nvPr/>
        </p:nvCxnSpPr>
        <p:spPr>
          <a:xfrm flipH="1">
            <a:off x="6934113" y="3517150"/>
            <a:ext cx="22083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1" name="Google Shape;1971;p167"/>
          <p:cNvCxnSpPr>
            <a:stCxn id="1953" idx="0"/>
            <a:endCxn id="1967" idx="2"/>
          </p:cNvCxnSpPr>
          <p:nvPr/>
        </p:nvCxnSpPr>
        <p:spPr>
          <a:xfrm rot="10800000">
            <a:off x="9142400" y="3517170"/>
            <a:ext cx="20463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2" name="Google Shape;1972;p167"/>
          <p:cNvCxnSpPr>
            <a:stCxn id="1954" idx="0"/>
            <a:endCxn id="1967" idx="2"/>
          </p:cNvCxnSpPr>
          <p:nvPr/>
        </p:nvCxnSpPr>
        <p:spPr>
          <a:xfrm rot="10800000">
            <a:off x="9142300" y="3517170"/>
            <a:ext cx="6300900" cy="1356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Images">
  <p:cSld name="5 Images">
    <p:spTree>
      <p:nvGrpSpPr>
        <p:cNvPr id="1" name="Shape 1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4" name="Google Shape;1974;p168"/>
          <p:cNvSpPr>
            <a:spLocks noGrp="1"/>
          </p:cNvSpPr>
          <p:nvPr>
            <p:ph type="pic" idx="2"/>
          </p:nvPr>
        </p:nvSpPr>
        <p:spPr>
          <a:xfrm>
            <a:off x="623216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5" name="Google Shape;1975;p168"/>
          <p:cNvSpPr>
            <a:spLocks noGrp="1"/>
          </p:cNvSpPr>
          <p:nvPr>
            <p:ph type="pic" idx="3"/>
          </p:nvPr>
        </p:nvSpPr>
        <p:spPr>
          <a:xfrm>
            <a:off x="4045352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6" name="Google Shape;1976;p168"/>
          <p:cNvSpPr>
            <a:spLocks noGrp="1"/>
          </p:cNvSpPr>
          <p:nvPr>
            <p:ph type="pic" idx="4"/>
          </p:nvPr>
        </p:nvSpPr>
        <p:spPr>
          <a:xfrm>
            <a:off x="7467488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7" name="Google Shape;1977;p168"/>
          <p:cNvSpPr>
            <a:spLocks noGrp="1"/>
          </p:cNvSpPr>
          <p:nvPr>
            <p:ph type="pic" idx="5"/>
          </p:nvPr>
        </p:nvSpPr>
        <p:spPr>
          <a:xfrm>
            <a:off x="10889624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8" name="Google Shape;1978;p168"/>
          <p:cNvSpPr>
            <a:spLocks noGrp="1"/>
          </p:cNvSpPr>
          <p:nvPr>
            <p:ph type="pic" idx="6"/>
          </p:nvPr>
        </p:nvSpPr>
        <p:spPr>
          <a:xfrm>
            <a:off x="14311758" y="1993150"/>
            <a:ext cx="3344415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1979" name="Google Shape;1979;p168"/>
          <p:cNvSpPr>
            <a:spLocks noGrp="1"/>
          </p:cNvSpPr>
          <p:nvPr>
            <p:ph type="pic" idx="7"/>
          </p:nvPr>
        </p:nvSpPr>
        <p:spPr>
          <a:xfrm>
            <a:off x="1408776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0" name="Google Shape;1980;p168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1" name="Google Shape;1981;p16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2" name="Google Shape;1982;p16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83" name="Google Shape;1983;p168"/>
          <p:cNvSpPr txBox="1">
            <a:spLocks noGrp="1"/>
          </p:cNvSpPr>
          <p:nvPr>
            <p:ph type="body" idx="1"/>
          </p:nvPr>
        </p:nvSpPr>
        <p:spPr>
          <a:xfrm>
            <a:off x="2955019" y="8023820"/>
            <a:ext cx="12376375" cy="130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4" name="Google Shape;1984;p168"/>
          <p:cNvSpPr>
            <a:spLocks noGrp="1"/>
          </p:cNvSpPr>
          <p:nvPr>
            <p:ph type="pic" idx="8"/>
          </p:nvPr>
        </p:nvSpPr>
        <p:spPr>
          <a:xfrm>
            <a:off x="4830912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5" name="Google Shape;1985;p168"/>
          <p:cNvSpPr>
            <a:spLocks noGrp="1"/>
          </p:cNvSpPr>
          <p:nvPr>
            <p:ph type="pic" idx="9"/>
          </p:nvPr>
        </p:nvSpPr>
        <p:spPr>
          <a:xfrm>
            <a:off x="8253048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6" name="Google Shape;1986;p168"/>
          <p:cNvSpPr>
            <a:spLocks noGrp="1"/>
          </p:cNvSpPr>
          <p:nvPr>
            <p:ph type="pic" idx="13"/>
          </p:nvPr>
        </p:nvSpPr>
        <p:spPr>
          <a:xfrm>
            <a:off x="11675184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  <p:sp>
        <p:nvSpPr>
          <p:cNvPr id="1987" name="Google Shape;1987;p168"/>
          <p:cNvSpPr>
            <a:spLocks noGrp="1"/>
          </p:cNvSpPr>
          <p:nvPr>
            <p:ph type="pic" idx="14"/>
          </p:nvPr>
        </p:nvSpPr>
        <p:spPr>
          <a:xfrm>
            <a:off x="15097318" y="7213730"/>
            <a:ext cx="2558855" cy="542788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 1">
  <p:cSld name="Flow 1"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169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0" name="Google Shape;1990;p16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16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92" name="Google Shape;1992;p169"/>
          <p:cNvSpPr/>
          <p:nvPr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3" name="Google Shape;1993;p169"/>
          <p:cNvSpPr/>
          <p:nvPr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4" name="Google Shape;1994;p169"/>
          <p:cNvSpPr/>
          <p:nvPr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95" name="Google Shape;1995;p169"/>
          <p:cNvSpPr txBox="1">
            <a:spLocks noGrp="1"/>
          </p:cNvSpPr>
          <p:nvPr>
            <p:ph type="body" idx="1"/>
          </p:nvPr>
        </p:nvSpPr>
        <p:spPr>
          <a:xfrm>
            <a:off x="862287" y="3974098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6" name="Google Shape;1996;p169"/>
          <p:cNvSpPr txBox="1">
            <a:spLocks noGrp="1"/>
          </p:cNvSpPr>
          <p:nvPr>
            <p:ph type="body" idx="2"/>
          </p:nvPr>
        </p:nvSpPr>
        <p:spPr>
          <a:xfrm>
            <a:off x="3909559" y="3974098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7" name="Google Shape;1997;p169"/>
          <p:cNvSpPr txBox="1">
            <a:spLocks noGrp="1"/>
          </p:cNvSpPr>
          <p:nvPr>
            <p:ph type="body" idx="3"/>
          </p:nvPr>
        </p:nvSpPr>
        <p:spPr>
          <a:xfrm>
            <a:off x="6956831" y="3974098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8" name="Google Shape;1998;p169"/>
          <p:cNvSpPr txBox="1">
            <a:spLocks noGrp="1"/>
          </p:cNvSpPr>
          <p:nvPr>
            <p:ph type="body" idx="4"/>
          </p:nvPr>
        </p:nvSpPr>
        <p:spPr>
          <a:xfrm>
            <a:off x="8558142" y="6049720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9" name="Google Shape;1999;p169"/>
          <p:cNvSpPr txBox="1">
            <a:spLocks noGrp="1"/>
          </p:cNvSpPr>
          <p:nvPr>
            <p:ph type="body" idx="5"/>
          </p:nvPr>
        </p:nvSpPr>
        <p:spPr>
          <a:xfrm>
            <a:off x="11605414" y="6049720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0" name="Google Shape;2000;p169"/>
          <p:cNvSpPr txBox="1">
            <a:spLocks noGrp="1"/>
          </p:cNvSpPr>
          <p:nvPr>
            <p:ph type="body" idx="6"/>
          </p:nvPr>
        </p:nvSpPr>
        <p:spPr>
          <a:xfrm>
            <a:off x="14652686" y="6049720"/>
            <a:ext cx="2771440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1" name="Google Shape;2001;p169"/>
          <p:cNvGrpSpPr/>
          <p:nvPr/>
        </p:nvGrpSpPr>
        <p:grpSpPr>
          <a:xfrm>
            <a:off x="817281" y="2263180"/>
            <a:ext cx="2925325" cy="1706701"/>
            <a:chOff x="817281" y="2038155"/>
            <a:chExt cx="2925325" cy="1706701"/>
          </a:xfrm>
        </p:grpSpPr>
        <p:sp>
          <p:nvSpPr>
            <p:cNvPr id="2002" name="Google Shape;2002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3" name="Google Shape;2003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04" name="Google Shape;2004;p169"/>
          <p:cNvSpPr txBox="1">
            <a:spLocks noGrp="1"/>
          </p:cNvSpPr>
          <p:nvPr>
            <p:ph type="body" idx="7"/>
          </p:nvPr>
        </p:nvSpPr>
        <p:spPr>
          <a:xfrm>
            <a:off x="907290" y="2353190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5" name="Google Shape;2005;p169"/>
          <p:cNvGrpSpPr/>
          <p:nvPr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</p:grpSpPr>
        <p:sp>
          <p:nvSpPr>
            <p:cNvPr id="2006" name="Google Shape;2006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7" name="Google Shape;2007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08" name="Google Shape;2008;p169"/>
          <p:cNvSpPr txBox="1">
            <a:spLocks noGrp="1"/>
          </p:cNvSpPr>
          <p:nvPr>
            <p:ph type="body" idx="8"/>
          </p:nvPr>
        </p:nvSpPr>
        <p:spPr>
          <a:xfrm>
            <a:off x="3985015" y="2347265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09" name="Google Shape;2009;p169"/>
          <p:cNvGrpSpPr/>
          <p:nvPr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</p:grpSpPr>
        <p:sp>
          <p:nvSpPr>
            <p:cNvPr id="2010" name="Google Shape;2010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1" name="Google Shape;2011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12" name="Google Shape;2012;p169"/>
          <p:cNvSpPr txBox="1">
            <a:spLocks noGrp="1"/>
          </p:cNvSpPr>
          <p:nvPr>
            <p:ph type="body" idx="9"/>
          </p:nvPr>
        </p:nvSpPr>
        <p:spPr>
          <a:xfrm>
            <a:off x="7062740" y="2356679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13" name="Google Shape;2013;p169"/>
          <p:cNvGrpSpPr/>
          <p:nvPr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</p:grpSpPr>
        <p:sp>
          <p:nvSpPr>
            <p:cNvPr id="2014" name="Google Shape;2014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16" name="Google Shape;2016;p169"/>
          <p:cNvSpPr txBox="1">
            <a:spLocks noGrp="1"/>
          </p:cNvSpPr>
          <p:nvPr>
            <p:ph type="body" idx="13"/>
          </p:nvPr>
        </p:nvSpPr>
        <p:spPr>
          <a:xfrm>
            <a:off x="8613380" y="7258735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17" name="Google Shape;2017;p169"/>
          <p:cNvGrpSpPr/>
          <p:nvPr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</p:grpSpPr>
        <p:sp>
          <p:nvSpPr>
            <p:cNvPr id="2018" name="Google Shape;2018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20" name="Google Shape;2020;p169"/>
          <p:cNvSpPr txBox="1">
            <a:spLocks noGrp="1"/>
          </p:cNvSpPr>
          <p:nvPr>
            <p:ph type="body" idx="14"/>
          </p:nvPr>
        </p:nvSpPr>
        <p:spPr>
          <a:xfrm>
            <a:off x="11691105" y="7252810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021" name="Google Shape;2021;p169"/>
          <p:cNvGrpSpPr/>
          <p:nvPr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</p:grpSpPr>
        <p:sp>
          <p:nvSpPr>
            <p:cNvPr id="2022" name="Google Shape;2022;p169"/>
            <p:cNvSpPr/>
            <p:nvPr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169"/>
            <p:cNvSpPr/>
            <p:nvPr/>
          </p:nvSpPr>
          <p:spPr>
            <a:xfrm rot="10800000">
              <a:off x="2022961" y="3301784"/>
              <a:ext cx="513963" cy="443072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24" name="Google Shape;2024;p169"/>
          <p:cNvSpPr txBox="1">
            <a:spLocks noGrp="1"/>
          </p:cNvSpPr>
          <p:nvPr>
            <p:ph type="body" idx="15"/>
          </p:nvPr>
        </p:nvSpPr>
        <p:spPr>
          <a:xfrm>
            <a:off x="14768830" y="7262224"/>
            <a:ext cx="2700301" cy="126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5" name="Google Shape;2025;p169"/>
          <p:cNvSpPr txBox="1">
            <a:spLocks noGrp="1"/>
          </p:cNvSpPr>
          <p:nvPr>
            <p:ph type="body" idx="16"/>
          </p:nvPr>
        </p:nvSpPr>
        <p:spPr>
          <a:xfrm>
            <a:off x="743139" y="5844138"/>
            <a:ext cx="6229592" cy="280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1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9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9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1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1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1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1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1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7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1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1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24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0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48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0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9000"/>
                            </p:stCondLst>
                            <p:childTnLst>
                              <p:par>
                                <p:cTn id="252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0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56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0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0"/>
                            </p:stCondLst>
                            <p:childTnLst>
                              <p:par>
                                <p:cTn id="26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0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6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20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26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7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2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33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3500"/>
                            </p:stCondLst>
                            <p:childTnLst>
                              <p:par>
                                <p:cTn id="2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9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9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355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Images and Captions">
  <p:cSld name="4 Images and Captions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170"/>
          <p:cNvSpPr>
            <a:spLocks noGrp="1"/>
          </p:cNvSpPr>
          <p:nvPr>
            <p:ph type="pic" idx="2"/>
          </p:nvPr>
        </p:nvSpPr>
        <p:spPr>
          <a:xfrm>
            <a:off x="623214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28" name="Google Shape;2028;p17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p17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0" name="Google Shape;2030;p17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31" name="Google Shape;2031;p170"/>
          <p:cNvSpPr txBox="1">
            <a:spLocks noGrp="1"/>
          </p:cNvSpPr>
          <p:nvPr>
            <p:ph type="body" idx="1"/>
          </p:nvPr>
        </p:nvSpPr>
        <p:spPr>
          <a:xfrm>
            <a:off x="2955019" y="8023820"/>
            <a:ext cx="12376375" cy="130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2" name="Google Shape;2032;p170"/>
          <p:cNvSpPr>
            <a:spLocks noGrp="1"/>
          </p:cNvSpPr>
          <p:nvPr>
            <p:ph type="pic" idx="3"/>
          </p:nvPr>
        </p:nvSpPr>
        <p:spPr>
          <a:xfrm>
            <a:off x="4894526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33" name="Google Shape;2033;p170"/>
          <p:cNvSpPr>
            <a:spLocks noGrp="1"/>
          </p:cNvSpPr>
          <p:nvPr>
            <p:ph type="pic" idx="4"/>
          </p:nvPr>
        </p:nvSpPr>
        <p:spPr>
          <a:xfrm>
            <a:off x="9165838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34" name="Google Shape;2034;p170"/>
          <p:cNvSpPr>
            <a:spLocks noGrp="1"/>
          </p:cNvSpPr>
          <p:nvPr>
            <p:ph type="pic" idx="5"/>
          </p:nvPr>
        </p:nvSpPr>
        <p:spPr>
          <a:xfrm>
            <a:off x="13437151" y="1993150"/>
            <a:ext cx="4212000" cy="5760640"/>
          </a:xfrm>
          <a:prstGeom prst="rect">
            <a:avLst/>
          </a:prstGeom>
          <a:noFill/>
          <a:ln>
            <a:noFill/>
          </a:ln>
        </p:spPr>
      </p:sp>
      <p:sp>
        <p:nvSpPr>
          <p:cNvPr id="2035" name="Google Shape;2035;p170"/>
          <p:cNvSpPr txBox="1">
            <a:spLocks noGrp="1"/>
          </p:cNvSpPr>
          <p:nvPr>
            <p:ph type="body" idx="6"/>
          </p:nvPr>
        </p:nvSpPr>
        <p:spPr>
          <a:xfrm>
            <a:off x="623214" y="6403641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6" name="Google Shape;2036;p170"/>
          <p:cNvSpPr txBox="1">
            <a:spLocks noGrp="1"/>
          </p:cNvSpPr>
          <p:nvPr>
            <p:ph type="body" idx="7"/>
          </p:nvPr>
        </p:nvSpPr>
        <p:spPr>
          <a:xfrm>
            <a:off x="623214" y="5818575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7" name="Google Shape;2037;p170"/>
          <p:cNvSpPr txBox="1">
            <a:spLocks noGrp="1"/>
          </p:cNvSpPr>
          <p:nvPr>
            <p:ph type="body" idx="8"/>
          </p:nvPr>
        </p:nvSpPr>
        <p:spPr>
          <a:xfrm>
            <a:off x="4894526" y="6403640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8" name="Google Shape;2038;p170"/>
          <p:cNvSpPr txBox="1">
            <a:spLocks noGrp="1"/>
          </p:cNvSpPr>
          <p:nvPr>
            <p:ph type="body" idx="9"/>
          </p:nvPr>
        </p:nvSpPr>
        <p:spPr>
          <a:xfrm>
            <a:off x="4894526" y="5818574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9" name="Google Shape;2039;p170"/>
          <p:cNvSpPr txBox="1">
            <a:spLocks noGrp="1"/>
          </p:cNvSpPr>
          <p:nvPr>
            <p:ph type="body" idx="13"/>
          </p:nvPr>
        </p:nvSpPr>
        <p:spPr>
          <a:xfrm>
            <a:off x="9165838" y="6404080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0" name="Google Shape;2040;p170"/>
          <p:cNvSpPr txBox="1">
            <a:spLocks noGrp="1"/>
          </p:cNvSpPr>
          <p:nvPr>
            <p:ph type="body" idx="14"/>
          </p:nvPr>
        </p:nvSpPr>
        <p:spPr>
          <a:xfrm>
            <a:off x="9165838" y="5819014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1" name="Google Shape;2041;p170"/>
          <p:cNvSpPr txBox="1">
            <a:spLocks noGrp="1"/>
          </p:cNvSpPr>
          <p:nvPr>
            <p:ph type="body" idx="15"/>
          </p:nvPr>
        </p:nvSpPr>
        <p:spPr>
          <a:xfrm>
            <a:off x="13437151" y="6404079"/>
            <a:ext cx="4212000" cy="1349710"/>
          </a:xfrm>
          <a:prstGeom prst="rect">
            <a:avLst/>
          </a:prstGeom>
          <a:solidFill>
            <a:schemeClr val="dk2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2" name="Google Shape;2042;p170"/>
          <p:cNvSpPr txBox="1">
            <a:spLocks noGrp="1"/>
          </p:cNvSpPr>
          <p:nvPr>
            <p:ph type="body" idx="16"/>
          </p:nvPr>
        </p:nvSpPr>
        <p:spPr>
          <a:xfrm>
            <a:off x="13437151" y="5819013"/>
            <a:ext cx="4212000" cy="584625"/>
          </a:xfrm>
          <a:prstGeom prst="rect">
            <a:avLst/>
          </a:prstGeom>
          <a:solidFill>
            <a:schemeClr val="accent1">
              <a:alpha val="63921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1">
  <p:cSld name="Circle 1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7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5" name="Google Shape;2045;p17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6" name="Google Shape;2046;p17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47" name="Google Shape;2047;p171"/>
          <p:cNvSpPr/>
          <p:nvPr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8" name="Google Shape;2048;p171"/>
          <p:cNvSpPr/>
          <p:nvPr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49" name="Google Shape;2049;p171"/>
          <p:cNvSpPr/>
          <p:nvPr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0" name="Google Shape;2050;p171"/>
          <p:cNvSpPr/>
          <p:nvPr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1" name="Google Shape;2051;p171"/>
          <p:cNvSpPr/>
          <p:nvPr/>
        </p:nvSpPr>
        <p:spPr>
          <a:xfrm rot="-54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7E2A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52" name="Google Shape;2052;p171"/>
          <p:cNvSpPr txBox="1">
            <a:spLocks noGrp="1"/>
          </p:cNvSpPr>
          <p:nvPr>
            <p:ph type="body" idx="1"/>
          </p:nvPr>
        </p:nvSpPr>
        <p:spPr>
          <a:xfrm>
            <a:off x="12158541" y="3397743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3" name="Google Shape;2053;p171"/>
          <p:cNvSpPr txBox="1">
            <a:spLocks noGrp="1"/>
          </p:cNvSpPr>
          <p:nvPr>
            <p:ph type="body" idx="2"/>
          </p:nvPr>
        </p:nvSpPr>
        <p:spPr>
          <a:xfrm>
            <a:off x="12158541" y="2660883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4" name="Google Shape;2054;p171"/>
          <p:cNvSpPr txBox="1">
            <a:spLocks noGrp="1"/>
          </p:cNvSpPr>
          <p:nvPr>
            <p:ph type="body" idx="3"/>
          </p:nvPr>
        </p:nvSpPr>
        <p:spPr>
          <a:xfrm>
            <a:off x="12158541" y="6683108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5" name="Google Shape;2055;p171"/>
          <p:cNvSpPr txBox="1">
            <a:spLocks noGrp="1"/>
          </p:cNvSpPr>
          <p:nvPr>
            <p:ph type="body" idx="4"/>
          </p:nvPr>
        </p:nvSpPr>
        <p:spPr>
          <a:xfrm>
            <a:off x="12158541" y="5946248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6" name="Google Shape;2056;p171"/>
          <p:cNvSpPr txBox="1">
            <a:spLocks noGrp="1"/>
          </p:cNvSpPr>
          <p:nvPr>
            <p:ph type="body" idx="5"/>
          </p:nvPr>
        </p:nvSpPr>
        <p:spPr>
          <a:xfrm>
            <a:off x="637261" y="3411794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7" name="Google Shape;2057;p171"/>
          <p:cNvSpPr txBox="1">
            <a:spLocks noGrp="1"/>
          </p:cNvSpPr>
          <p:nvPr>
            <p:ph type="body" idx="6"/>
          </p:nvPr>
        </p:nvSpPr>
        <p:spPr>
          <a:xfrm>
            <a:off x="637261" y="2674934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8" name="Google Shape;2058;p171"/>
          <p:cNvSpPr txBox="1">
            <a:spLocks noGrp="1"/>
          </p:cNvSpPr>
          <p:nvPr>
            <p:ph type="body" idx="7"/>
          </p:nvPr>
        </p:nvSpPr>
        <p:spPr>
          <a:xfrm>
            <a:off x="637261" y="6697159"/>
            <a:ext cx="5490610" cy="165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9" name="Google Shape;2059;p171"/>
          <p:cNvSpPr txBox="1">
            <a:spLocks noGrp="1"/>
          </p:cNvSpPr>
          <p:nvPr>
            <p:ph type="body" idx="8"/>
          </p:nvPr>
        </p:nvSpPr>
        <p:spPr>
          <a:xfrm>
            <a:off x="637261" y="5960299"/>
            <a:ext cx="549061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0" name="Google Shape;2060;p171"/>
          <p:cNvSpPr txBox="1">
            <a:spLocks noGrp="1"/>
          </p:cNvSpPr>
          <p:nvPr>
            <p:ph type="body" idx="9"/>
          </p:nvPr>
        </p:nvSpPr>
        <p:spPr>
          <a:xfrm>
            <a:off x="6982966" y="5008485"/>
            <a:ext cx="4275474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1" name="Google Shape;2061;p171"/>
          <p:cNvSpPr/>
          <p:nvPr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2" name="Google Shape;2062;p171"/>
          <p:cNvSpPr>
            <a:spLocks noGrp="1"/>
          </p:cNvSpPr>
          <p:nvPr>
            <p:ph type="pic" idx="13"/>
          </p:nvPr>
        </p:nvSpPr>
        <p:spPr>
          <a:xfrm>
            <a:off x="10793062" y="3478952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063" name="Google Shape;2063;p171"/>
          <p:cNvSpPr/>
          <p:nvPr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4" name="Google Shape;2064;p171"/>
          <p:cNvSpPr>
            <a:spLocks noGrp="1"/>
          </p:cNvSpPr>
          <p:nvPr>
            <p:ph type="pic" idx="14"/>
          </p:nvPr>
        </p:nvSpPr>
        <p:spPr>
          <a:xfrm>
            <a:off x="10797383" y="6844401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065" name="Google Shape;2065;p171"/>
          <p:cNvSpPr/>
          <p:nvPr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6" name="Google Shape;2066;p171"/>
          <p:cNvSpPr>
            <a:spLocks noGrp="1"/>
          </p:cNvSpPr>
          <p:nvPr>
            <p:ph type="pic" idx="15"/>
          </p:nvPr>
        </p:nvSpPr>
        <p:spPr>
          <a:xfrm>
            <a:off x="6892956" y="6844401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067" name="Google Shape;2067;p171"/>
          <p:cNvSpPr/>
          <p:nvPr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8" name="Google Shape;2068;p171"/>
          <p:cNvSpPr>
            <a:spLocks noGrp="1"/>
          </p:cNvSpPr>
          <p:nvPr>
            <p:ph type="pic" idx="16"/>
          </p:nvPr>
        </p:nvSpPr>
        <p:spPr>
          <a:xfrm>
            <a:off x="6892956" y="3478952"/>
            <a:ext cx="684364" cy="68436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75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2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2">
  <p:cSld name="Circle 2"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172"/>
          <p:cNvSpPr>
            <a:spLocks noGrp="1"/>
          </p:cNvSpPr>
          <p:nvPr>
            <p:ph type="pic" idx="2"/>
          </p:nvPr>
        </p:nvSpPr>
        <p:spPr>
          <a:xfrm>
            <a:off x="6857758" y="5484220"/>
            <a:ext cx="2245748" cy="2253696"/>
          </a:xfrm>
          <a:prstGeom prst="rect">
            <a:avLst/>
          </a:prstGeom>
          <a:noFill/>
          <a:ln>
            <a:noFill/>
          </a:ln>
        </p:spPr>
      </p:sp>
      <p:sp>
        <p:nvSpPr>
          <p:cNvPr id="2071" name="Google Shape;2071;p172"/>
          <p:cNvSpPr>
            <a:spLocks noGrp="1"/>
          </p:cNvSpPr>
          <p:nvPr>
            <p:ph type="pic" idx="3"/>
          </p:nvPr>
        </p:nvSpPr>
        <p:spPr>
          <a:xfrm>
            <a:off x="9161994" y="5484548"/>
            <a:ext cx="2253696" cy="2245748"/>
          </a:xfrm>
          <a:prstGeom prst="rect">
            <a:avLst/>
          </a:prstGeom>
          <a:noFill/>
          <a:ln>
            <a:noFill/>
          </a:ln>
        </p:spPr>
      </p:sp>
      <p:sp>
        <p:nvSpPr>
          <p:cNvPr id="2072" name="Google Shape;2072;p172"/>
          <p:cNvSpPr>
            <a:spLocks noGrp="1"/>
          </p:cNvSpPr>
          <p:nvPr>
            <p:ph type="pic" idx="4"/>
          </p:nvPr>
        </p:nvSpPr>
        <p:spPr>
          <a:xfrm>
            <a:off x="9162322" y="3181184"/>
            <a:ext cx="2245748" cy="2253696"/>
          </a:xfrm>
          <a:prstGeom prst="rect">
            <a:avLst/>
          </a:prstGeom>
          <a:noFill/>
          <a:ln>
            <a:noFill/>
          </a:ln>
        </p:spPr>
      </p:sp>
      <p:sp>
        <p:nvSpPr>
          <p:cNvPr id="2073" name="Google Shape;2073;p172"/>
          <p:cNvSpPr>
            <a:spLocks noGrp="1"/>
          </p:cNvSpPr>
          <p:nvPr>
            <p:ph type="pic" idx="5"/>
          </p:nvPr>
        </p:nvSpPr>
        <p:spPr>
          <a:xfrm>
            <a:off x="6858001" y="3189132"/>
            <a:ext cx="2253696" cy="2245748"/>
          </a:xfrm>
          <a:prstGeom prst="rect">
            <a:avLst/>
          </a:prstGeom>
          <a:noFill/>
          <a:ln>
            <a:noFill/>
          </a:ln>
        </p:spPr>
      </p:sp>
      <p:sp>
        <p:nvSpPr>
          <p:cNvPr id="2074" name="Google Shape;2074;p172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5" name="Google Shape;2075;p17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17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77" name="Google Shape;2077;p172"/>
          <p:cNvSpPr/>
          <p:nvPr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8" name="Google Shape;2078;p172"/>
          <p:cNvSpPr/>
          <p:nvPr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79" name="Google Shape;2079;p172"/>
          <p:cNvSpPr/>
          <p:nvPr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0" name="Google Shape;2080;p172"/>
          <p:cNvSpPr/>
          <p:nvPr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1" name="Google Shape;2081;p172"/>
          <p:cNvSpPr/>
          <p:nvPr/>
        </p:nvSpPr>
        <p:spPr>
          <a:xfrm rot="-54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 extrusionOk="0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rgbClr val="F4D377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82" name="Google Shape;2082;p172"/>
          <p:cNvSpPr txBox="1">
            <a:spLocks noGrp="1"/>
          </p:cNvSpPr>
          <p:nvPr>
            <p:ph type="body" idx="1"/>
          </p:nvPr>
        </p:nvSpPr>
        <p:spPr>
          <a:xfrm>
            <a:off x="12158541" y="3397742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3" name="Google Shape;2083;p172"/>
          <p:cNvSpPr txBox="1">
            <a:spLocks noGrp="1"/>
          </p:cNvSpPr>
          <p:nvPr>
            <p:ph type="body" idx="6"/>
          </p:nvPr>
        </p:nvSpPr>
        <p:spPr>
          <a:xfrm>
            <a:off x="12158541" y="2384854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4" name="Google Shape;2084;p172"/>
          <p:cNvSpPr txBox="1">
            <a:spLocks noGrp="1"/>
          </p:cNvSpPr>
          <p:nvPr>
            <p:ph type="body" idx="7"/>
          </p:nvPr>
        </p:nvSpPr>
        <p:spPr>
          <a:xfrm>
            <a:off x="12158541" y="6683107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5" name="Google Shape;2085;p172"/>
          <p:cNvSpPr txBox="1">
            <a:spLocks noGrp="1"/>
          </p:cNvSpPr>
          <p:nvPr>
            <p:ph type="body" idx="8"/>
          </p:nvPr>
        </p:nvSpPr>
        <p:spPr>
          <a:xfrm>
            <a:off x="12158541" y="5670219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6" name="Google Shape;2086;p172"/>
          <p:cNvSpPr txBox="1">
            <a:spLocks noGrp="1"/>
          </p:cNvSpPr>
          <p:nvPr>
            <p:ph type="body" idx="9"/>
          </p:nvPr>
        </p:nvSpPr>
        <p:spPr>
          <a:xfrm>
            <a:off x="637261" y="3411793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p172"/>
          <p:cNvSpPr txBox="1">
            <a:spLocks noGrp="1"/>
          </p:cNvSpPr>
          <p:nvPr>
            <p:ph type="body" idx="13"/>
          </p:nvPr>
        </p:nvSpPr>
        <p:spPr>
          <a:xfrm>
            <a:off x="637261" y="2398905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8" name="Google Shape;2088;p172"/>
          <p:cNvSpPr txBox="1">
            <a:spLocks noGrp="1"/>
          </p:cNvSpPr>
          <p:nvPr>
            <p:ph type="body" idx="14"/>
          </p:nvPr>
        </p:nvSpPr>
        <p:spPr>
          <a:xfrm>
            <a:off x="637261" y="6697158"/>
            <a:ext cx="5490610" cy="192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9" name="Google Shape;2089;p172"/>
          <p:cNvSpPr txBox="1">
            <a:spLocks noGrp="1"/>
          </p:cNvSpPr>
          <p:nvPr>
            <p:ph type="body" idx="15"/>
          </p:nvPr>
        </p:nvSpPr>
        <p:spPr>
          <a:xfrm>
            <a:off x="637261" y="5684270"/>
            <a:ext cx="5490610" cy="111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ow 2">
  <p:cSld name="Flow 2"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Google Shape;2091;p173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2" name="Google Shape;2092;p17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3" name="Google Shape;2093;p17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94" name="Google Shape;2094;p173"/>
          <p:cNvSpPr/>
          <p:nvPr/>
        </p:nvSpPr>
        <p:spPr>
          <a:xfrm>
            <a:off x="660400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5" name="Google Shape;2095;p173"/>
          <p:cNvSpPr/>
          <p:nvPr/>
        </p:nvSpPr>
        <p:spPr>
          <a:xfrm>
            <a:off x="4035425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6" name="Google Shape;2096;p173"/>
          <p:cNvSpPr/>
          <p:nvPr/>
        </p:nvSpPr>
        <p:spPr>
          <a:xfrm>
            <a:off x="7410450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7" name="Google Shape;2097;p173"/>
          <p:cNvSpPr/>
          <p:nvPr/>
        </p:nvSpPr>
        <p:spPr>
          <a:xfrm>
            <a:off x="10785475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8" name="Google Shape;2098;p173"/>
          <p:cNvSpPr/>
          <p:nvPr/>
        </p:nvSpPr>
        <p:spPr>
          <a:xfrm>
            <a:off x="14160500" y="4386533"/>
            <a:ext cx="3530600" cy="469900"/>
          </a:xfrm>
          <a:prstGeom prst="chevron">
            <a:avLst>
              <a:gd name="adj" fmla="val 50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99" name="Google Shape;2099;p173"/>
          <p:cNvSpPr/>
          <p:nvPr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0" name="Google Shape;2100;p173"/>
          <p:cNvSpPr>
            <a:spLocks noGrp="1"/>
          </p:cNvSpPr>
          <p:nvPr>
            <p:ph type="pic" idx="2"/>
          </p:nvPr>
        </p:nvSpPr>
        <p:spPr>
          <a:xfrm>
            <a:off x="2099657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1" name="Google Shape;2101;p173"/>
          <p:cNvSpPr/>
          <p:nvPr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2" name="Google Shape;2102;p173"/>
          <p:cNvSpPr>
            <a:spLocks noGrp="1"/>
          </p:cNvSpPr>
          <p:nvPr>
            <p:ph type="pic" idx="3"/>
          </p:nvPr>
        </p:nvSpPr>
        <p:spPr>
          <a:xfrm>
            <a:off x="5441788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3" name="Google Shape;2103;p173"/>
          <p:cNvSpPr/>
          <p:nvPr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4" name="Google Shape;2104;p173"/>
          <p:cNvSpPr>
            <a:spLocks noGrp="1"/>
          </p:cNvSpPr>
          <p:nvPr>
            <p:ph type="pic" idx="4"/>
          </p:nvPr>
        </p:nvSpPr>
        <p:spPr>
          <a:xfrm>
            <a:off x="8816370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5" name="Google Shape;2105;p173"/>
          <p:cNvSpPr/>
          <p:nvPr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6" name="Google Shape;2106;p173"/>
          <p:cNvSpPr>
            <a:spLocks noGrp="1"/>
          </p:cNvSpPr>
          <p:nvPr>
            <p:ph type="pic" idx="5"/>
          </p:nvPr>
        </p:nvSpPr>
        <p:spPr>
          <a:xfrm>
            <a:off x="12224732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7" name="Google Shape;2107;p173"/>
          <p:cNvSpPr/>
          <p:nvPr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08" name="Google Shape;2108;p173"/>
          <p:cNvSpPr>
            <a:spLocks noGrp="1"/>
          </p:cNvSpPr>
          <p:nvPr>
            <p:ph type="pic" idx="6"/>
          </p:nvPr>
        </p:nvSpPr>
        <p:spPr>
          <a:xfrm>
            <a:off x="15599757" y="4262080"/>
            <a:ext cx="684364" cy="684364"/>
          </a:xfrm>
          <a:prstGeom prst="rect">
            <a:avLst/>
          </a:prstGeom>
          <a:noFill/>
          <a:ln>
            <a:noFill/>
          </a:ln>
        </p:spPr>
      </p:sp>
      <p:sp>
        <p:nvSpPr>
          <p:cNvPr id="2109" name="Google Shape;2109;p173"/>
          <p:cNvSpPr txBox="1">
            <a:spLocks noGrp="1"/>
          </p:cNvSpPr>
          <p:nvPr>
            <p:ph type="body" idx="1"/>
          </p:nvPr>
        </p:nvSpPr>
        <p:spPr>
          <a:xfrm>
            <a:off x="817281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0" name="Google Shape;2110;p173"/>
          <p:cNvSpPr txBox="1">
            <a:spLocks noGrp="1"/>
          </p:cNvSpPr>
          <p:nvPr>
            <p:ph type="body" idx="7"/>
          </p:nvPr>
        </p:nvSpPr>
        <p:spPr>
          <a:xfrm>
            <a:off x="4147651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1" name="Google Shape;2111;p173"/>
          <p:cNvSpPr txBox="1">
            <a:spLocks noGrp="1"/>
          </p:cNvSpPr>
          <p:nvPr>
            <p:ph type="body" idx="8"/>
          </p:nvPr>
        </p:nvSpPr>
        <p:spPr>
          <a:xfrm>
            <a:off x="7523026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2" name="Google Shape;2112;p173"/>
          <p:cNvSpPr txBox="1">
            <a:spLocks noGrp="1"/>
          </p:cNvSpPr>
          <p:nvPr>
            <p:ph type="body" idx="9"/>
          </p:nvPr>
        </p:nvSpPr>
        <p:spPr>
          <a:xfrm>
            <a:off x="10853396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3" name="Google Shape;2113;p173"/>
          <p:cNvSpPr txBox="1">
            <a:spLocks noGrp="1"/>
          </p:cNvSpPr>
          <p:nvPr>
            <p:ph type="body" idx="13"/>
          </p:nvPr>
        </p:nvSpPr>
        <p:spPr>
          <a:xfrm>
            <a:off x="14305620" y="2360141"/>
            <a:ext cx="3240360" cy="153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4" name="Google Shape;2114;p173"/>
          <p:cNvSpPr txBox="1">
            <a:spLocks noGrp="1"/>
          </p:cNvSpPr>
          <p:nvPr>
            <p:ph type="body" idx="14"/>
          </p:nvPr>
        </p:nvSpPr>
        <p:spPr>
          <a:xfrm>
            <a:off x="817281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5" name="Google Shape;2115;p173"/>
          <p:cNvSpPr txBox="1">
            <a:spLocks noGrp="1"/>
          </p:cNvSpPr>
          <p:nvPr>
            <p:ph type="body" idx="15"/>
          </p:nvPr>
        </p:nvSpPr>
        <p:spPr>
          <a:xfrm>
            <a:off x="4192656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6" name="Google Shape;2116;p173"/>
          <p:cNvSpPr txBox="1">
            <a:spLocks noGrp="1"/>
          </p:cNvSpPr>
          <p:nvPr>
            <p:ph type="body" idx="16"/>
          </p:nvPr>
        </p:nvSpPr>
        <p:spPr>
          <a:xfrm>
            <a:off x="7568031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p173"/>
          <p:cNvSpPr txBox="1">
            <a:spLocks noGrp="1"/>
          </p:cNvSpPr>
          <p:nvPr>
            <p:ph type="body" idx="17"/>
          </p:nvPr>
        </p:nvSpPr>
        <p:spPr>
          <a:xfrm>
            <a:off x="10943406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8" name="Google Shape;2118;p173"/>
          <p:cNvSpPr txBox="1">
            <a:spLocks noGrp="1"/>
          </p:cNvSpPr>
          <p:nvPr>
            <p:ph type="body" idx="18"/>
          </p:nvPr>
        </p:nvSpPr>
        <p:spPr>
          <a:xfrm>
            <a:off x="14318781" y="5386080"/>
            <a:ext cx="3218144" cy="290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096312" y="2803240"/>
            <a:ext cx="16057784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1096312" y="406338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ユーザー設定レイアウト">
  <p:cSld name="2_ユーザー設定レイアウト"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" name="Google Shape;2120;p174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7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17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23" name="Google Shape;2123;p174"/>
          <p:cNvSpPr>
            <a:spLocks noGrp="1"/>
          </p:cNvSpPr>
          <p:nvPr>
            <p:ph type="pic" idx="2"/>
          </p:nvPr>
        </p:nvSpPr>
        <p:spPr>
          <a:xfrm>
            <a:off x="-794" y="1903140"/>
            <a:ext cx="18286413" cy="4545506"/>
          </a:xfrm>
          <a:prstGeom prst="rect">
            <a:avLst/>
          </a:prstGeom>
          <a:noFill/>
          <a:ln>
            <a:noFill/>
          </a:ln>
        </p:spPr>
      </p:sp>
      <p:sp>
        <p:nvSpPr>
          <p:cNvPr id="2124" name="Google Shape;2124;p174"/>
          <p:cNvSpPr txBox="1">
            <a:spLocks noGrp="1"/>
          </p:cNvSpPr>
          <p:nvPr>
            <p:ph type="body" idx="1"/>
          </p:nvPr>
        </p:nvSpPr>
        <p:spPr>
          <a:xfrm>
            <a:off x="9142413" y="1903413"/>
            <a:ext cx="9144000" cy="4545012"/>
          </a:xfrm>
          <a:prstGeom prst="rect">
            <a:avLst/>
          </a:prstGeom>
          <a:solidFill>
            <a:schemeClr val="dk2">
              <a:alpha val="80000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5" name="Google Shape;2125;p174"/>
          <p:cNvSpPr txBox="1">
            <a:spLocks noGrp="1"/>
          </p:cNvSpPr>
          <p:nvPr>
            <p:ph type="body" idx="3"/>
          </p:nvPr>
        </p:nvSpPr>
        <p:spPr>
          <a:xfrm>
            <a:off x="3157541" y="7568135"/>
            <a:ext cx="1192632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6" name="Google Shape;2126;p174"/>
          <p:cNvSpPr txBox="1">
            <a:spLocks noGrp="1"/>
          </p:cNvSpPr>
          <p:nvPr>
            <p:ph type="body" idx="4"/>
          </p:nvPr>
        </p:nvSpPr>
        <p:spPr>
          <a:xfrm>
            <a:off x="3157541" y="6898695"/>
            <a:ext cx="1192632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7" name="Google Shape;2127;p174"/>
          <p:cNvSpPr txBox="1">
            <a:spLocks noGrp="1"/>
          </p:cNvSpPr>
          <p:nvPr>
            <p:ph type="body" idx="5"/>
          </p:nvPr>
        </p:nvSpPr>
        <p:spPr>
          <a:xfrm>
            <a:off x="9323226" y="2083160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8" name="Google Shape;2128;p174"/>
          <p:cNvSpPr txBox="1">
            <a:spLocks noGrp="1"/>
          </p:cNvSpPr>
          <p:nvPr>
            <p:ph type="body" idx="6"/>
          </p:nvPr>
        </p:nvSpPr>
        <p:spPr>
          <a:xfrm>
            <a:off x="10268331" y="2199732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9" name="Google Shape;2129;p174"/>
          <p:cNvSpPr txBox="1">
            <a:spLocks noGrp="1"/>
          </p:cNvSpPr>
          <p:nvPr>
            <p:ph type="body" idx="7"/>
          </p:nvPr>
        </p:nvSpPr>
        <p:spPr>
          <a:xfrm>
            <a:off x="10403346" y="2173170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0" name="Google Shape;2130;p174"/>
          <p:cNvSpPr txBox="1">
            <a:spLocks noGrp="1"/>
          </p:cNvSpPr>
          <p:nvPr>
            <p:ph type="body" idx="8"/>
          </p:nvPr>
        </p:nvSpPr>
        <p:spPr>
          <a:xfrm>
            <a:off x="9323226" y="3091713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1" name="Google Shape;2131;p174"/>
          <p:cNvSpPr txBox="1">
            <a:spLocks noGrp="1"/>
          </p:cNvSpPr>
          <p:nvPr>
            <p:ph type="body" idx="9"/>
          </p:nvPr>
        </p:nvSpPr>
        <p:spPr>
          <a:xfrm>
            <a:off x="10268331" y="3208285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2" name="Google Shape;2132;p174"/>
          <p:cNvSpPr txBox="1">
            <a:spLocks noGrp="1"/>
          </p:cNvSpPr>
          <p:nvPr>
            <p:ph type="body" idx="13"/>
          </p:nvPr>
        </p:nvSpPr>
        <p:spPr>
          <a:xfrm>
            <a:off x="10403346" y="3181723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3" name="Google Shape;2133;p174"/>
          <p:cNvSpPr txBox="1">
            <a:spLocks noGrp="1"/>
          </p:cNvSpPr>
          <p:nvPr>
            <p:ph type="body" idx="14"/>
          </p:nvPr>
        </p:nvSpPr>
        <p:spPr>
          <a:xfrm>
            <a:off x="9323226" y="4108385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4" name="Google Shape;2134;p174"/>
          <p:cNvSpPr txBox="1">
            <a:spLocks noGrp="1"/>
          </p:cNvSpPr>
          <p:nvPr>
            <p:ph type="body" idx="15"/>
          </p:nvPr>
        </p:nvSpPr>
        <p:spPr>
          <a:xfrm>
            <a:off x="10268331" y="4224957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5" name="Google Shape;2135;p174"/>
          <p:cNvSpPr txBox="1">
            <a:spLocks noGrp="1"/>
          </p:cNvSpPr>
          <p:nvPr>
            <p:ph type="body" idx="16"/>
          </p:nvPr>
        </p:nvSpPr>
        <p:spPr>
          <a:xfrm>
            <a:off x="10403346" y="4198395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6" name="Google Shape;2136;p174"/>
          <p:cNvSpPr txBox="1">
            <a:spLocks noGrp="1"/>
          </p:cNvSpPr>
          <p:nvPr>
            <p:ph type="body" idx="17"/>
          </p:nvPr>
        </p:nvSpPr>
        <p:spPr>
          <a:xfrm>
            <a:off x="9323226" y="5098495"/>
            <a:ext cx="900100" cy="1102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7" name="Google Shape;2137;p174"/>
          <p:cNvSpPr txBox="1">
            <a:spLocks noGrp="1"/>
          </p:cNvSpPr>
          <p:nvPr>
            <p:ph type="body" idx="18"/>
          </p:nvPr>
        </p:nvSpPr>
        <p:spPr>
          <a:xfrm>
            <a:off x="10268331" y="5215067"/>
            <a:ext cx="90010" cy="900100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8" name="Google Shape;2138;p174"/>
          <p:cNvSpPr txBox="1">
            <a:spLocks noGrp="1"/>
          </p:cNvSpPr>
          <p:nvPr>
            <p:ph type="body" idx="19"/>
          </p:nvPr>
        </p:nvSpPr>
        <p:spPr>
          <a:xfrm>
            <a:off x="10403346" y="5188505"/>
            <a:ext cx="7290810" cy="94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ユーザー設定レイアウト">
  <p:cSld name="3_ユーザー設定レイアウト"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175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1" name="Google Shape;2141;p17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2" name="Google Shape;2142;p17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143" name="Google Shape;2143;p175"/>
          <p:cNvGrpSpPr/>
          <p:nvPr/>
        </p:nvGrpSpPr>
        <p:grpSpPr>
          <a:xfrm>
            <a:off x="7956115" y="2287309"/>
            <a:ext cx="3227294" cy="3233987"/>
            <a:chOff x="3780263" y="2576471"/>
            <a:chExt cx="5076781" cy="5087308"/>
          </a:xfrm>
        </p:grpSpPr>
        <p:sp>
          <p:nvSpPr>
            <p:cNvPr id="2144" name="Google Shape;2144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5" name="Google Shape;2145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6" name="Google Shape;2146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47" name="Google Shape;2147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48" name="Google Shape;2148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49" name="Google Shape;2149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50" name="Google Shape;2150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51" name="Google Shape;2151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52" name="Google Shape;2152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53" name="Google Shape;2153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154" name="Google Shape;2154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55" name="Google Shape;2155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56" name="Google Shape;2156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157" name="Google Shape;2157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58" name="Google Shape;2158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159" name="Google Shape;2159;p175"/>
          <p:cNvGrpSpPr/>
          <p:nvPr/>
        </p:nvGrpSpPr>
        <p:grpSpPr>
          <a:xfrm>
            <a:off x="10823459" y="4862070"/>
            <a:ext cx="1949548" cy="1953591"/>
            <a:chOff x="3780263" y="2576471"/>
            <a:chExt cx="5076781" cy="5087308"/>
          </a:xfrm>
        </p:grpSpPr>
        <p:sp>
          <p:nvSpPr>
            <p:cNvPr id="2160" name="Google Shape;2160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1" name="Google Shape;2161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2" name="Google Shape;2162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63" name="Google Shape;2163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64" name="Google Shape;2164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65" name="Google Shape;2165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66" name="Google Shape;2166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67" name="Google Shape;2167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68" name="Google Shape;2168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69" name="Google Shape;2169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170" name="Google Shape;2170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71" name="Google Shape;2171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72" name="Google Shape;2172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173" name="Google Shape;2173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74" name="Google Shape;2174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175" name="Google Shape;2175;p175"/>
          <p:cNvGrpSpPr/>
          <p:nvPr/>
        </p:nvGrpSpPr>
        <p:grpSpPr>
          <a:xfrm>
            <a:off x="6723224" y="5228491"/>
            <a:ext cx="2469563" cy="2474684"/>
            <a:chOff x="3780263" y="2576471"/>
            <a:chExt cx="5076781" cy="5087308"/>
          </a:xfrm>
        </p:grpSpPr>
        <p:sp>
          <p:nvSpPr>
            <p:cNvPr id="2176" name="Google Shape;2176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7" name="Google Shape;2177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8" name="Google Shape;2178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79" name="Google Shape;2179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80" name="Google Shape;2180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81" name="Google Shape;2181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82" name="Google Shape;2182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83" name="Google Shape;2183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84" name="Google Shape;2184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85" name="Google Shape;2185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186" name="Google Shape;2186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87" name="Google Shape;2187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88" name="Google Shape;2188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189" name="Google Shape;2189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90" name="Google Shape;2190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191" name="Google Shape;2191;p175"/>
          <p:cNvGrpSpPr/>
          <p:nvPr/>
        </p:nvGrpSpPr>
        <p:grpSpPr>
          <a:xfrm>
            <a:off x="4852544" y="3546320"/>
            <a:ext cx="2362895" cy="2367795"/>
            <a:chOff x="3780263" y="2576471"/>
            <a:chExt cx="5076781" cy="5087308"/>
          </a:xfrm>
        </p:grpSpPr>
        <p:sp>
          <p:nvSpPr>
            <p:cNvPr id="2192" name="Google Shape;2192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3" name="Google Shape;2193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4" name="Google Shape;2194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195" name="Google Shape;2195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196" name="Google Shape;2196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197" name="Google Shape;2197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198" name="Google Shape;2198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199" name="Google Shape;2199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0" name="Google Shape;2200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01" name="Google Shape;2201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202" name="Google Shape;2202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3" name="Google Shape;2203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04" name="Google Shape;2204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205" name="Google Shape;2205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06" name="Google Shape;2206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grpSp>
        <p:nvGrpSpPr>
          <p:cNvPr id="2207" name="Google Shape;2207;p175"/>
          <p:cNvGrpSpPr/>
          <p:nvPr/>
        </p:nvGrpSpPr>
        <p:grpSpPr>
          <a:xfrm>
            <a:off x="3070858" y="4765313"/>
            <a:ext cx="2073210" cy="2077510"/>
            <a:chOff x="3780263" y="2576471"/>
            <a:chExt cx="5076781" cy="5087308"/>
          </a:xfrm>
        </p:grpSpPr>
        <p:sp>
          <p:nvSpPr>
            <p:cNvPr id="2208" name="Google Shape;2208;p175"/>
            <p:cNvSpPr/>
            <p:nvPr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9" name="Google Shape;2209;p175"/>
            <p:cNvSpPr/>
            <p:nvPr/>
          </p:nvSpPr>
          <p:spPr>
            <a:xfrm>
              <a:off x="5919624" y="2576471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0" name="Google Shape;2210;p175"/>
            <p:cNvSpPr/>
            <p:nvPr/>
          </p:nvSpPr>
          <p:spPr>
            <a:xfrm rot="10800000">
              <a:off x="5919624" y="6764875"/>
              <a:ext cx="776534" cy="898904"/>
            </a:xfrm>
            <a:prstGeom prst="trapezoid">
              <a:avLst>
                <a:gd name="adj" fmla="val 25000"/>
              </a:avLst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grpSp>
          <p:nvGrpSpPr>
            <p:cNvPr id="2211" name="Google Shape;2211;p175"/>
            <p:cNvGrpSpPr/>
            <p:nvPr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</p:grpSpPr>
          <p:sp>
            <p:nvSpPr>
              <p:cNvPr id="2212" name="Google Shape;2212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13" name="Google Shape;2213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14" name="Google Shape;2214;p175"/>
            <p:cNvGrpSpPr/>
            <p:nvPr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</p:grpSpPr>
          <p:sp>
            <p:nvSpPr>
              <p:cNvPr id="2215" name="Google Shape;2215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16" name="Google Shape;2216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17" name="Google Shape;2217;p175"/>
            <p:cNvGrpSpPr/>
            <p:nvPr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</p:grpSpPr>
          <p:sp>
            <p:nvSpPr>
              <p:cNvPr id="2218" name="Google Shape;2218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19" name="Google Shape;2219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grpSp>
          <p:nvGrpSpPr>
            <p:cNvPr id="2220" name="Google Shape;2220;p175"/>
            <p:cNvGrpSpPr/>
            <p:nvPr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</p:grpSpPr>
          <p:sp>
            <p:nvSpPr>
              <p:cNvPr id="2221" name="Google Shape;2221;p175"/>
              <p:cNvSpPr/>
              <p:nvPr/>
            </p:nvSpPr>
            <p:spPr>
              <a:xfrm>
                <a:off x="9953296" y="2728871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222" name="Google Shape;2222;p175"/>
              <p:cNvSpPr/>
              <p:nvPr/>
            </p:nvSpPr>
            <p:spPr>
              <a:xfrm rot="10800000">
                <a:off x="9953296" y="6917275"/>
                <a:ext cx="776534" cy="898904"/>
              </a:xfrm>
              <a:prstGeom prst="trapezoid">
                <a:avLst>
                  <a:gd name="adj" fmla="val 25000"/>
                </a:avLst>
              </a:prstGeom>
              <a:solidFill>
                <a:srgbClr val="F4D37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</p:grpSp>
      <p:sp>
        <p:nvSpPr>
          <p:cNvPr id="2223" name="Google Shape;2223;p175"/>
          <p:cNvSpPr txBox="1">
            <a:spLocks noGrp="1"/>
          </p:cNvSpPr>
          <p:nvPr>
            <p:ph type="body" idx="1"/>
          </p:nvPr>
        </p:nvSpPr>
        <p:spPr>
          <a:xfrm>
            <a:off x="1057972" y="7777592"/>
            <a:ext cx="4294891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4" name="Google Shape;2224;p175"/>
          <p:cNvSpPr txBox="1">
            <a:spLocks noGrp="1"/>
          </p:cNvSpPr>
          <p:nvPr>
            <p:ph type="body" idx="2"/>
          </p:nvPr>
        </p:nvSpPr>
        <p:spPr>
          <a:xfrm>
            <a:off x="1057972" y="7236332"/>
            <a:ext cx="4294891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5" name="Google Shape;2225;p175"/>
          <p:cNvSpPr txBox="1">
            <a:spLocks noGrp="1"/>
          </p:cNvSpPr>
          <p:nvPr>
            <p:ph type="body" idx="3"/>
          </p:nvPr>
        </p:nvSpPr>
        <p:spPr>
          <a:xfrm>
            <a:off x="805021" y="2473401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6" name="Google Shape;2226;p175"/>
          <p:cNvSpPr txBox="1">
            <a:spLocks noGrp="1"/>
          </p:cNvSpPr>
          <p:nvPr>
            <p:ph type="body" idx="4"/>
          </p:nvPr>
        </p:nvSpPr>
        <p:spPr>
          <a:xfrm>
            <a:off x="805021" y="1932141"/>
            <a:ext cx="4312026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7" name="Google Shape;2227;p175"/>
          <p:cNvSpPr txBox="1">
            <a:spLocks noGrp="1"/>
          </p:cNvSpPr>
          <p:nvPr>
            <p:ph type="body" idx="5"/>
          </p:nvPr>
        </p:nvSpPr>
        <p:spPr>
          <a:xfrm>
            <a:off x="13103646" y="5342450"/>
            <a:ext cx="490554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8" name="Google Shape;2228;p175"/>
          <p:cNvSpPr txBox="1">
            <a:spLocks noGrp="1"/>
          </p:cNvSpPr>
          <p:nvPr>
            <p:ph type="body" idx="6"/>
          </p:nvPr>
        </p:nvSpPr>
        <p:spPr>
          <a:xfrm>
            <a:off x="13103646" y="4801190"/>
            <a:ext cx="4905545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9" name="Google Shape;2229;p175"/>
          <p:cNvSpPr txBox="1">
            <a:spLocks noGrp="1"/>
          </p:cNvSpPr>
          <p:nvPr>
            <p:ph type="body" idx="7"/>
          </p:nvPr>
        </p:nvSpPr>
        <p:spPr>
          <a:xfrm>
            <a:off x="11667139" y="2506057"/>
            <a:ext cx="490554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0" name="Google Shape;2230;p175"/>
          <p:cNvSpPr txBox="1">
            <a:spLocks noGrp="1"/>
          </p:cNvSpPr>
          <p:nvPr>
            <p:ph type="body" idx="8"/>
          </p:nvPr>
        </p:nvSpPr>
        <p:spPr>
          <a:xfrm>
            <a:off x="11667139" y="1964797"/>
            <a:ext cx="4905545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1" name="Google Shape;2231;p175"/>
          <p:cNvSpPr txBox="1">
            <a:spLocks noGrp="1"/>
          </p:cNvSpPr>
          <p:nvPr>
            <p:ph type="body" idx="9"/>
          </p:nvPr>
        </p:nvSpPr>
        <p:spPr>
          <a:xfrm>
            <a:off x="9341327" y="7815212"/>
            <a:ext cx="4905545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2" name="Google Shape;2232;p175"/>
          <p:cNvSpPr txBox="1">
            <a:spLocks noGrp="1"/>
          </p:cNvSpPr>
          <p:nvPr>
            <p:ph type="body" idx="13"/>
          </p:nvPr>
        </p:nvSpPr>
        <p:spPr>
          <a:xfrm>
            <a:off x="9341327" y="7273952"/>
            <a:ext cx="4905545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33" name="Google Shape;2233;p175"/>
          <p:cNvGrpSpPr/>
          <p:nvPr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2234" name="Google Shape;2234;p175"/>
            <p:cNvSpPr/>
            <p:nvPr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5" name="Google Shape;2235;p175"/>
            <p:cNvSpPr/>
            <p:nvPr/>
          </p:nvSpPr>
          <p:spPr>
            <a:xfrm>
              <a:off x="5214551" y="2965622"/>
              <a:ext cx="853068" cy="1729946"/>
            </a:xfrm>
            <a:custGeom>
              <a:avLst/>
              <a:gdLst/>
              <a:ahLst/>
              <a:cxnLst/>
              <a:rect l="l" t="t" r="r" b="b"/>
              <a:pathLst>
                <a:path w="853068" h="2384854" extrusionOk="0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36" name="Google Shape;2236;p175"/>
          <p:cNvGrpSpPr/>
          <p:nvPr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2237" name="Google Shape;2237;p175"/>
            <p:cNvSpPr/>
            <p:nvPr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8" name="Google Shape;2238;p175"/>
            <p:cNvSpPr/>
            <p:nvPr/>
          </p:nvSpPr>
          <p:spPr>
            <a:xfrm>
              <a:off x="9564130" y="2323070"/>
              <a:ext cx="1952367" cy="1544595"/>
            </a:xfrm>
            <a:custGeom>
              <a:avLst/>
              <a:gdLst/>
              <a:ahLst/>
              <a:cxnLst/>
              <a:rect l="l" t="t" r="r" b="b"/>
              <a:pathLst>
                <a:path w="1952367" h="1544595" extrusionOk="0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39" name="Google Shape;2239;p175"/>
          <p:cNvGrpSpPr/>
          <p:nvPr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2240" name="Google Shape;2240;p175"/>
            <p:cNvSpPr/>
            <p:nvPr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1" name="Google Shape;2241;p175"/>
            <p:cNvSpPr/>
            <p:nvPr/>
          </p:nvSpPr>
          <p:spPr>
            <a:xfrm>
              <a:off x="1977081" y="5807676"/>
              <a:ext cx="2075935" cy="1359243"/>
            </a:xfrm>
            <a:custGeom>
              <a:avLst/>
              <a:gdLst/>
              <a:ahLst/>
              <a:cxnLst/>
              <a:rect l="l" t="t" r="r" b="b"/>
              <a:pathLst>
                <a:path w="2075935" h="1359243" extrusionOk="0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42" name="Google Shape;2242;p175"/>
          <p:cNvGrpSpPr/>
          <p:nvPr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2243" name="Google Shape;2243;p175"/>
            <p:cNvSpPr/>
            <p:nvPr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4" name="Google Shape;2244;p175"/>
            <p:cNvSpPr/>
            <p:nvPr/>
          </p:nvSpPr>
          <p:spPr>
            <a:xfrm>
              <a:off x="7970108" y="6524368"/>
              <a:ext cx="1334530" cy="1075037"/>
            </a:xfrm>
            <a:custGeom>
              <a:avLst/>
              <a:gdLst/>
              <a:ahLst/>
              <a:cxnLst/>
              <a:rect l="l" t="t" r="r" b="b"/>
              <a:pathLst>
                <a:path w="1334530" h="1075037" extrusionOk="0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245" name="Google Shape;2245;p175"/>
          <p:cNvGrpSpPr/>
          <p:nvPr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2246" name="Google Shape;2246;p175"/>
            <p:cNvSpPr/>
            <p:nvPr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7" name="Google Shape;2247;p175"/>
            <p:cNvSpPr/>
            <p:nvPr/>
          </p:nvSpPr>
          <p:spPr>
            <a:xfrm>
              <a:off x="11813059" y="5075269"/>
              <a:ext cx="1223319" cy="757120"/>
            </a:xfrm>
            <a:custGeom>
              <a:avLst/>
              <a:gdLst/>
              <a:ahLst/>
              <a:cxnLst/>
              <a:rect l="l" t="t" r="r" b="b"/>
              <a:pathLst>
                <a:path w="1223319" h="757120" extrusionOk="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ap="flat" cmpd="thinThick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n Table 1">
  <p:cSld name="Plan Table 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176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0" name="Google Shape;2250;p17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1" name="Google Shape;2251;p17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252" name="Google Shape;2252;p176"/>
          <p:cNvGrpSpPr/>
          <p:nvPr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2253" name="Google Shape;2253;p176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4" name="Google Shape;2254;p176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5" name="Google Shape;2255;p176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56" name="Google Shape;2256;p176"/>
          <p:cNvSpPr txBox="1">
            <a:spLocks noGrp="1"/>
          </p:cNvSpPr>
          <p:nvPr>
            <p:ph type="body" idx="1"/>
          </p:nvPr>
        </p:nvSpPr>
        <p:spPr>
          <a:xfrm>
            <a:off x="1582365" y="1817885"/>
            <a:ext cx="454550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7" name="Google Shape;2257;p176"/>
          <p:cNvSpPr txBox="1">
            <a:spLocks noGrp="1"/>
          </p:cNvSpPr>
          <p:nvPr>
            <p:ph type="body" idx="2"/>
          </p:nvPr>
        </p:nvSpPr>
        <p:spPr>
          <a:xfrm>
            <a:off x="1582364" y="6907531"/>
            <a:ext cx="4545505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8" name="Google Shape;2258;p176"/>
          <p:cNvSpPr txBox="1">
            <a:spLocks noGrp="1"/>
          </p:cNvSpPr>
          <p:nvPr>
            <p:ph type="body" idx="3"/>
          </p:nvPr>
        </p:nvSpPr>
        <p:spPr>
          <a:xfrm>
            <a:off x="1582366" y="2591088"/>
            <a:ext cx="454550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9" name="Google Shape;2259;p176"/>
          <p:cNvSpPr/>
          <p:nvPr/>
        </p:nvSpPr>
        <p:spPr>
          <a:xfrm>
            <a:off x="1798874" y="4278776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0" name="Google Shape;2260;p176"/>
          <p:cNvSpPr txBox="1">
            <a:spLocks noGrp="1"/>
          </p:cNvSpPr>
          <p:nvPr>
            <p:ph type="body" idx="4"/>
          </p:nvPr>
        </p:nvSpPr>
        <p:spPr>
          <a:xfrm>
            <a:off x="2158915" y="4166263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1" name="Google Shape;2261;p176"/>
          <p:cNvSpPr/>
          <p:nvPr/>
        </p:nvSpPr>
        <p:spPr>
          <a:xfrm>
            <a:off x="1798874" y="497323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2" name="Google Shape;2262;p176"/>
          <p:cNvSpPr txBox="1">
            <a:spLocks noGrp="1"/>
          </p:cNvSpPr>
          <p:nvPr>
            <p:ph type="body" idx="5"/>
          </p:nvPr>
        </p:nvSpPr>
        <p:spPr>
          <a:xfrm>
            <a:off x="2158915" y="4860725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3" name="Google Shape;2263;p176"/>
          <p:cNvSpPr/>
          <p:nvPr/>
        </p:nvSpPr>
        <p:spPr>
          <a:xfrm>
            <a:off x="1798874" y="5649061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4" name="Google Shape;2264;p176"/>
          <p:cNvSpPr txBox="1">
            <a:spLocks noGrp="1"/>
          </p:cNvSpPr>
          <p:nvPr>
            <p:ph type="body" idx="6"/>
          </p:nvPr>
        </p:nvSpPr>
        <p:spPr>
          <a:xfrm>
            <a:off x="2158915" y="5536548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5" name="Google Shape;2265;p176"/>
          <p:cNvSpPr/>
          <p:nvPr/>
        </p:nvSpPr>
        <p:spPr>
          <a:xfrm>
            <a:off x="1798874" y="632650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66" name="Google Shape;2266;p176"/>
          <p:cNvSpPr txBox="1">
            <a:spLocks noGrp="1"/>
          </p:cNvSpPr>
          <p:nvPr>
            <p:ph type="body" idx="7"/>
          </p:nvPr>
        </p:nvSpPr>
        <p:spPr>
          <a:xfrm>
            <a:off x="2158915" y="6213990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67" name="Google Shape;2267;p176"/>
          <p:cNvGrpSpPr/>
          <p:nvPr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268" name="Google Shape;2268;p176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rgbClr val="B98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9" name="Google Shape;2269;p176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0" name="Google Shape;2270;p176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71" name="Google Shape;2271;p176"/>
          <p:cNvSpPr txBox="1">
            <a:spLocks noGrp="1"/>
          </p:cNvSpPr>
          <p:nvPr>
            <p:ph type="body" idx="8"/>
          </p:nvPr>
        </p:nvSpPr>
        <p:spPr>
          <a:xfrm>
            <a:off x="6869660" y="1821922"/>
            <a:ext cx="454550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2" name="Google Shape;2272;p176"/>
          <p:cNvSpPr txBox="1">
            <a:spLocks noGrp="1"/>
          </p:cNvSpPr>
          <p:nvPr>
            <p:ph type="body" idx="9"/>
          </p:nvPr>
        </p:nvSpPr>
        <p:spPr>
          <a:xfrm>
            <a:off x="6869659" y="6911568"/>
            <a:ext cx="4545505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3" name="Google Shape;2273;p176"/>
          <p:cNvSpPr txBox="1">
            <a:spLocks noGrp="1"/>
          </p:cNvSpPr>
          <p:nvPr>
            <p:ph type="body" idx="13"/>
          </p:nvPr>
        </p:nvSpPr>
        <p:spPr>
          <a:xfrm>
            <a:off x="6869661" y="2595125"/>
            <a:ext cx="454550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4" name="Google Shape;2274;p176"/>
          <p:cNvSpPr/>
          <p:nvPr/>
        </p:nvSpPr>
        <p:spPr>
          <a:xfrm>
            <a:off x="7086169" y="428281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5" name="Google Shape;2275;p176"/>
          <p:cNvSpPr txBox="1">
            <a:spLocks noGrp="1"/>
          </p:cNvSpPr>
          <p:nvPr>
            <p:ph type="body" idx="14"/>
          </p:nvPr>
        </p:nvSpPr>
        <p:spPr>
          <a:xfrm>
            <a:off x="7446210" y="4170300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6" name="Google Shape;2276;p176"/>
          <p:cNvSpPr/>
          <p:nvPr/>
        </p:nvSpPr>
        <p:spPr>
          <a:xfrm>
            <a:off x="7086169" y="49772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7" name="Google Shape;2277;p176"/>
          <p:cNvSpPr txBox="1">
            <a:spLocks noGrp="1"/>
          </p:cNvSpPr>
          <p:nvPr>
            <p:ph type="body" idx="15"/>
          </p:nvPr>
        </p:nvSpPr>
        <p:spPr>
          <a:xfrm>
            <a:off x="7446210" y="4864762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8" name="Google Shape;2278;p176"/>
          <p:cNvSpPr/>
          <p:nvPr/>
        </p:nvSpPr>
        <p:spPr>
          <a:xfrm>
            <a:off x="7086169" y="565309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79" name="Google Shape;2279;p176"/>
          <p:cNvSpPr txBox="1">
            <a:spLocks noGrp="1"/>
          </p:cNvSpPr>
          <p:nvPr>
            <p:ph type="body" idx="16"/>
          </p:nvPr>
        </p:nvSpPr>
        <p:spPr>
          <a:xfrm>
            <a:off x="7446210" y="5540585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0" name="Google Shape;2280;p176"/>
          <p:cNvSpPr/>
          <p:nvPr/>
        </p:nvSpPr>
        <p:spPr>
          <a:xfrm>
            <a:off x="7086169" y="633054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81" name="Google Shape;2281;p176"/>
          <p:cNvSpPr txBox="1">
            <a:spLocks noGrp="1"/>
          </p:cNvSpPr>
          <p:nvPr>
            <p:ph type="body" idx="17"/>
          </p:nvPr>
        </p:nvSpPr>
        <p:spPr>
          <a:xfrm>
            <a:off x="7446210" y="6218027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282" name="Google Shape;2282;p176"/>
          <p:cNvGrpSpPr/>
          <p:nvPr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2283" name="Google Shape;2283;p176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4" name="Google Shape;2284;p176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5" name="Google Shape;2285;p176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286" name="Google Shape;2286;p176"/>
          <p:cNvSpPr txBox="1">
            <a:spLocks noGrp="1"/>
          </p:cNvSpPr>
          <p:nvPr>
            <p:ph type="body" idx="18"/>
          </p:nvPr>
        </p:nvSpPr>
        <p:spPr>
          <a:xfrm>
            <a:off x="12158542" y="1803784"/>
            <a:ext cx="4545505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7" name="Google Shape;2287;p176"/>
          <p:cNvSpPr txBox="1">
            <a:spLocks noGrp="1"/>
          </p:cNvSpPr>
          <p:nvPr>
            <p:ph type="body" idx="19"/>
          </p:nvPr>
        </p:nvSpPr>
        <p:spPr>
          <a:xfrm>
            <a:off x="12158541" y="6893430"/>
            <a:ext cx="4545505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8" name="Google Shape;2288;p176"/>
          <p:cNvSpPr txBox="1">
            <a:spLocks noGrp="1"/>
          </p:cNvSpPr>
          <p:nvPr>
            <p:ph type="body" idx="20"/>
          </p:nvPr>
        </p:nvSpPr>
        <p:spPr>
          <a:xfrm>
            <a:off x="12158543" y="2576987"/>
            <a:ext cx="454550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9" name="Google Shape;2289;p176"/>
          <p:cNvSpPr/>
          <p:nvPr/>
        </p:nvSpPr>
        <p:spPr>
          <a:xfrm>
            <a:off x="12375051" y="42646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0" name="Google Shape;2290;p176"/>
          <p:cNvSpPr txBox="1">
            <a:spLocks noGrp="1"/>
          </p:cNvSpPr>
          <p:nvPr>
            <p:ph type="body" idx="21"/>
          </p:nvPr>
        </p:nvSpPr>
        <p:spPr>
          <a:xfrm>
            <a:off x="12735092" y="4152162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1" name="Google Shape;2291;p176"/>
          <p:cNvSpPr/>
          <p:nvPr/>
        </p:nvSpPr>
        <p:spPr>
          <a:xfrm>
            <a:off x="12375051" y="4959137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2" name="Google Shape;2292;p176"/>
          <p:cNvSpPr txBox="1">
            <a:spLocks noGrp="1"/>
          </p:cNvSpPr>
          <p:nvPr>
            <p:ph type="body" idx="22"/>
          </p:nvPr>
        </p:nvSpPr>
        <p:spPr>
          <a:xfrm>
            <a:off x="12735092" y="4846624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3" name="Google Shape;2293;p176"/>
          <p:cNvSpPr/>
          <p:nvPr/>
        </p:nvSpPr>
        <p:spPr>
          <a:xfrm>
            <a:off x="12375051" y="563496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4" name="Google Shape;2294;p176"/>
          <p:cNvSpPr txBox="1">
            <a:spLocks noGrp="1"/>
          </p:cNvSpPr>
          <p:nvPr>
            <p:ph type="body" idx="23"/>
          </p:nvPr>
        </p:nvSpPr>
        <p:spPr>
          <a:xfrm>
            <a:off x="12735092" y="5522447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5" name="Google Shape;2295;p176"/>
          <p:cNvSpPr/>
          <p:nvPr/>
        </p:nvSpPr>
        <p:spPr>
          <a:xfrm>
            <a:off x="12375051" y="6312402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96" name="Google Shape;2296;p176"/>
          <p:cNvSpPr txBox="1">
            <a:spLocks noGrp="1"/>
          </p:cNvSpPr>
          <p:nvPr>
            <p:ph type="body" idx="24"/>
          </p:nvPr>
        </p:nvSpPr>
        <p:spPr>
          <a:xfrm>
            <a:off x="12735092" y="6199889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97" name="Google Shape;2297;p176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98" name="Google Shape;2298;p176"/>
          <p:cNvSpPr txBox="1">
            <a:spLocks noGrp="1"/>
          </p:cNvSpPr>
          <p:nvPr>
            <p:ph type="body" idx="25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2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2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2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2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2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2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2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2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2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2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2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2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2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2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2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2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2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2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2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2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2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/>
                                        <p:tgtEl>
                                          <p:spTgt spid="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/>
                                        <p:tgtEl>
                                          <p:spTgt spid="2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/>
                                        <p:tgtEl>
                                          <p:spTgt spid="2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/>
                                        <p:tgtEl>
                                          <p:spTgt spid="2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/>
                                        <p:tgtEl>
                                          <p:spTgt spid="2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/>
                                        <p:tgtEl>
                                          <p:spTgt spid="2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2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/>
                                        <p:tgtEl>
                                          <p:spTgt spid="2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/>
                                        <p:tgtEl>
                                          <p:spTgt spid="2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/>
                                        <p:tgtEl>
                                          <p:spTgt spid="2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7" dur="500"/>
                                        <p:tgtEl>
                                          <p:spTgt spid="2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2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/>
                                        <p:tgtEl>
                                          <p:spTgt spid="2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/>
                                        <p:tgtEl>
                                          <p:spTgt spid="2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2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2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2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/>
                                        <p:tgtEl>
                                          <p:spTgt spid="2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2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2000"/>
                            </p:stCondLst>
                            <p:childTnLst>
                              <p:par>
                                <p:cTn id="473" presetID="2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5" dur="50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6" dur="500"/>
                                        <p:tgtEl>
                                          <p:spTgt spid="2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9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0" dur="500"/>
                                        <p:tgtEl>
                                          <p:spTgt spid="2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3" dur="500"/>
                                        <p:tgtEl>
                                          <p:spTgt spid="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4" dur="500"/>
                                        <p:tgtEl>
                                          <p:spTgt spid="2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/>
                                        <p:tgtEl>
                                          <p:spTgt spid="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/>
                                        <p:tgtEl>
                                          <p:spTgt spid="2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1" dur="500"/>
                                        <p:tgtEl>
                                          <p:spTgt spid="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2" dur="500"/>
                                        <p:tgtEl>
                                          <p:spTgt spid="2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5" dur="500"/>
                                        <p:tgtEl>
                                          <p:spTgt spid="2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6" dur="500"/>
                                        <p:tgtEl>
                                          <p:spTgt spid="2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9" dur="500"/>
                                        <p:tgtEl>
                                          <p:spTgt spid="2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0" dur="500"/>
                                        <p:tgtEl>
                                          <p:spTgt spid="2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3" dur="500"/>
                                        <p:tgtEl>
                                          <p:spTgt spid="2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4" dur="500"/>
                                        <p:tgtEl>
                                          <p:spTgt spid="2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7" dur="500"/>
                                        <p:tgtEl>
                                          <p:spTgt spid="2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8" dur="500"/>
                                        <p:tgtEl>
                                          <p:spTgt spid="2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1" dur="500"/>
                                        <p:tgtEl>
                                          <p:spTgt spid="2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2" dur="500"/>
                                        <p:tgtEl>
                                          <p:spTgt spid="2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5" dur="500"/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6" dur="500"/>
                                        <p:tgtEl>
                                          <p:spTgt spid="2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9" dur="500"/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2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3" dur="500"/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4" dur="500"/>
                                        <p:tgtEl>
                                          <p:spTgt spid="2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/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/>
                                        <p:tgtEl>
                                          <p:spTgt spid="2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1" dur="500"/>
                                        <p:tgtEl>
                                          <p:spTgt spid="2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2" dur="500"/>
                                        <p:tgtEl>
                                          <p:spTgt spid="2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/>
                                        <p:tgtEl>
                                          <p:spTgt spid="2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/>
                                        <p:tgtEl>
                                          <p:spTgt spid="2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9" dur="500"/>
                                        <p:tgtEl>
                                          <p:spTgt spid="2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0" dur="500"/>
                                        <p:tgtEl>
                                          <p:spTgt spid="2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3" dur="500"/>
                                        <p:tgtEl>
                                          <p:spTgt spid="2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4" dur="500"/>
                                        <p:tgtEl>
                                          <p:spTgt spid="2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2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8" dur="500"/>
                                        <p:tgtEl>
                                          <p:spTgt spid="2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1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2" dur="500"/>
                                        <p:tgtEl>
                                          <p:spTgt spid="22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5" dur="500"/>
                                        <p:tgtEl>
                                          <p:spTgt spid="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6" dur="500"/>
                                        <p:tgtEl>
                                          <p:spTgt spid="22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9" dur="500"/>
                                        <p:tgtEl>
                                          <p:spTgt spid="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0" dur="500"/>
                                        <p:tgtEl>
                                          <p:spTgt spid="22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3" dur="500"/>
                                        <p:tgtEl>
                                          <p:spTgt spid="2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4" dur="500"/>
                                        <p:tgtEl>
                                          <p:spTgt spid="22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7" dur="500"/>
                                        <p:tgtEl>
                                          <p:spTgt spid="2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8" dur="500"/>
                                        <p:tgtEl>
                                          <p:spTgt spid="22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1" dur="500"/>
                                        <p:tgtEl>
                                          <p:spTgt spid="2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2" dur="500"/>
                                        <p:tgtEl>
                                          <p:spTgt spid="22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5" dur="500"/>
                                        <p:tgtEl>
                                          <p:spTgt spid="2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6" dur="500"/>
                                        <p:tgtEl>
                                          <p:spTgt spid="22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9" dur="500"/>
                                        <p:tgtEl>
                                          <p:spTgt spid="2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0" dur="500"/>
                                        <p:tgtEl>
                                          <p:spTgt spid="22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3" dur="500"/>
                                        <p:tgtEl>
                                          <p:spTgt spid="2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4" dur="500"/>
                                        <p:tgtEl>
                                          <p:spTgt spid="22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2500"/>
                            </p:stCondLst>
                            <p:childTnLst>
                              <p:par>
                                <p:cTn id="5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2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2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2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2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22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22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3000"/>
                            </p:stCondLst>
                            <p:childTnLst>
                              <p:par>
                                <p:cTn id="70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2" dur="500"/>
                                        <p:tgtEl>
                                          <p:spTgt spid="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n Table 1">
  <p:cSld name="1_Plan Table 1">
    <p:spTree>
      <p:nvGrpSpPr>
        <p:cNvPr id="1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p177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1" name="Google Shape;2301;p17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2" name="Google Shape;2302;p17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303" name="Google Shape;2303;p177"/>
          <p:cNvGrpSpPr/>
          <p:nvPr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2304" name="Google Shape;2304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5" name="Google Shape;2305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6" name="Google Shape;2306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07" name="Google Shape;2307;p177"/>
          <p:cNvSpPr txBox="1">
            <a:spLocks noGrp="1"/>
          </p:cNvSpPr>
          <p:nvPr>
            <p:ph type="body" idx="1"/>
          </p:nvPr>
        </p:nvSpPr>
        <p:spPr>
          <a:xfrm>
            <a:off x="817282" y="1817885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p177"/>
          <p:cNvSpPr txBox="1">
            <a:spLocks noGrp="1"/>
          </p:cNvSpPr>
          <p:nvPr>
            <p:ph type="body" idx="2"/>
          </p:nvPr>
        </p:nvSpPr>
        <p:spPr>
          <a:xfrm>
            <a:off x="817281" y="6907531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9" name="Google Shape;2309;p177"/>
          <p:cNvSpPr txBox="1">
            <a:spLocks noGrp="1"/>
          </p:cNvSpPr>
          <p:nvPr>
            <p:ph type="body" idx="3"/>
          </p:nvPr>
        </p:nvSpPr>
        <p:spPr>
          <a:xfrm>
            <a:off x="817283" y="2591088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0" name="Google Shape;2310;p177"/>
          <p:cNvSpPr/>
          <p:nvPr/>
        </p:nvSpPr>
        <p:spPr>
          <a:xfrm>
            <a:off x="1042305" y="4278776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1" name="Google Shape;2311;p177"/>
          <p:cNvSpPr txBox="1">
            <a:spLocks noGrp="1"/>
          </p:cNvSpPr>
          <p:nvPr>
            <p:ph type="body" idx="4"/>
          </p:nvPr>
        </p:nvSpPr>
        <p:spPr>
          <a:xfrm>
            <a:off x="1357342" y="4166263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2" name="Google Shape;2312;p177"/>
          <p:cNvSpPr/>
          <p:nvPr/>
        </p:nvSpPr>
        <p:spPr>
          <a:xfrm>
            <a:off x="1033788" y="497323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3" name="Google Shape;2313;p177"/>
          <p:cNvSpPr txBox="1">
            <a:spLocks noGrp="1"/>
          </p:cNvSpPr>
          <p:nvPr>
            <p:ph type="body" idx="5"/>
          </p:nvPr>
        </p:nvSpPr>
        <p:spPr>
          <a:xfrm>
            <a:off x="1357342" y="4860725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4" name="Google Shape;2314;p177"/>
          <p:cNvSpPr/>
          <p:nvPr/>
        </p:nvSpPr>
        <p:spPr>
          <a:xfrm>
            <a:off x="1042305" y="5649061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5" name="Google Shape;2315;p177"/>
          <p:cNvSpPr txBox="1">
            <a:spLocks noGrp="1"/>
          </p:cNvSpPr>
          <p:nvPr>
            <p:ph type="body" idx="6"/>
          </p:nvPr>
        </p:nvSpPr>
        <p:spPr>
          <a:xfrm>
            <a:off x="1357342" y="5536548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6" name="Google Shape;2316;p177"/>
          <p:cNvSpPr/>
          <p:nvPr/>
        </p:nvSpPr>
        <p:spPr>
          <a:xfrm>
            <a:off x="1042305" y="632650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17" name="Google Shape;2317;p177"/>
          <p:cNvSpPr txBox="1">
            <a:spLocks noGrp="1"/>
          </p:cNvSpPr>
          <p:nvPr>
            <p:ph type="body" idx="7"/>
          </p:nvPr>
        </p:nvSpPr>
        <p:spPr>
          <a:xfrm>
            <a:off x="1357342" y="6213990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18" name="Google Shape;2318;p177"/>
          <p:cNvGrpSpPr/>
          <p:nvPr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319" name="Google Shape;2319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rgbClr val="B98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0" name="Google Shape;2320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1" name="Google Shape;2321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22" name="Google Shape;2322;p177"/>
          <p:cNvSpPr txBox="1">
            <a:spLocks noGrp="1"/>
          </p:cNvSpPr>
          <p:nvPr>
            <p:ph type="body" idx="8"/>
          </p:nvPr>
        </p:nvSpPr>
        <p:spPr>
          <a:xfrm>
            <a:off x="5101276" y="1821922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3" name="Google Shape;2323;p177"/>
          <p:cNvSpPr txBox="1">
            <a:spLocks noGrp="1"/>
          </p:cNvSpPr>
          <p:nvPr>
            <p:ph type="body" idx="9"/>
          </p:nvPr>
        </p:nvSpPr>
        <p:spPr>
          <a:xfrm>
            <a:off x="5101275" y="6911568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4" name="Google Shape;2324;p177"/>
          <p:cNvSpPr txBox="1">
            <a:spLocks noGrp="1"/>
          </p:cNvSpPr>
          <p:nvPr>
            <p:ph type="body" idx="13"/>
          </p:nvPr>
        </p:nvSpPr>
        <p:spPr>
          <a:xfrm>
            <a:off x="5101277" y="2595125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5" name="Google Shape;2325;p177"/>
          <p:cNvSpPr/>
          <p:nvPr/>
        </p:nvSpPr>
        <p:spPr>
          <a:xfrm>
            <a:off x="5317782" y="428281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6" name="Google Shape;2326;p177"/>
          <p:cNvSpPr txBox="1">
            <a:spLocks noGrp="1"/>
          </p:cNvSpPr>
          <p:nvPr>
            <p:ph type="body" idx="14"/>
          </p:nvPr>
        </p:nvSpPr>
        <p:spPr>
          <a:xfrm>
            <a:off x="5641336" y="4170300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7" name="Google Shape;2327;p177"/>
          <p:cNvSpPr/>
          <p:nvPr/>
        </p:nvSpPr>
        <p:spPr>
          <a:xfrm>
            <a:off x="5317782" y="49772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28" name="Google Shape;2328;p177"/>
          <p:cNvSpPr txBox="1">
            <a:spLocks noGrp="1"/>
          </p:cNvSpPr>
          <p:nvPr>
            <p:ph type="body" idx="15"/>
          </p:nvPr>
        </p:nvSpPr>
        <p:spPr>
          <a:xfrm>
            <a:off x="5641336" y="4864762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9" name="Google Shape;2329;p177"/>
          <p:cNvSpPr/>
          <p:nvPr/>
        </p:nvSpPr>
        <p:spPr>
          <a:xfrm>
            <a:off x="5317782" y="565309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30" name="Google Shape;2330;p177"/>
          <p:cNvSpPr txBox="1">
            <a:spLocks noGrp="1"/>
          </p:cNvSpPr>
          <p:nvPr>
            <p:ph type="body" idx="16"/>
          </p:nvPr>
        </p:nvSpPr>
        <p:spPr>
          <a:xfrm>
            <a:off x="5641336" y="5540585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p177"/>
          <p:cNvSpPr/>
          <p:nvPr/>
        </p:nvSpPr>
        <p:spPr>
          <a:xfrm>
            <a:off x="5317782" y="633054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32" name="Google Shape;2332;p177"/>
          <p:cNvSpPr txBox="1">
            <a:spLocks noGrp="1"/>
          </p:cNvSpPr>
          <p:nvPr>
            <p:ph type="body" idx="17"/>
          </p:nvPr>
        </p:nvSpPr>
        <p:spPr>
          <a:xfrm>
            <a:off x="5641336" y="6218027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33" name="Google Shape;2333;p177"/>
          <p:cNvCxnSpPr/>
          <p:nvPr/>
        </p:nvCxnSpPr>
        <p:spPr>
          <a:xfrm rot="10800000">
            <a:off x="3476491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4" name="Google Shape;2334;p177"/>
          <p:cNvSpPr txBox="1">
            <a:spLocks noGrp="1"/>
          </p:cNvSpPr>
          <p:nvPr>
            <p:ph type="body" idx="18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35" name="Google Shape;2335;p177"/>
          <p:cNvGrpSpPr/>
          <p:nvPr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2336" name="Google Shape;2336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7" name="Google Shape;2337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rgbClr val="F4D37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8" name="Google Shape;2338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39" name="Google Shape;2339;p177"/>
          <p:cNvSpPr txBox="1">
            <a:spLocks noGrp="1"/>
          </p:cNvSpPr>
          <p:nvPr>
            <p:ph type="body" idx="19"/>
          </p:nvPr>
        </p:nvSpPr>
        <p:spPr>
          <a:xfrm>
            <a:off x="9368232" y="1824147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0" name="Google Shape;2340;p177"/>
          <p:cNvSpPr txBox="1">
            <a:spLocks noGrp="1"/>
          </p:cNvSpPr>
          <p:nvPr>
            <p:ph type="body" idx="20"/>
          </p:nvPr>
        </p:nvSpPr>
        <p:spPr>
          <a:xfrm>
            <a:off x="9368231" y="6913793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1" name="Google Shape;2341;p177"/>
          <p:cNvSpPr txBox="1">
            <a:spLocks noGrp="1"/>
          </p:cNvSpPr>
          <p:nvPr>
            <p:ph type="body" idx="21"/>
          </p:nvPr>
        </p:nvSpPr>
        <p:spPr>
          <a:xfrm>
            <a:off x="9368233" y="2597350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2" name="Google Shape;2342;p177"/>
          <p:cNvSpPr/>
          <p:nvPr/>
        </p:nvSpPr>
        <p:spPr>
          <a:xfrm>
            <a:off x="9584738" y="4285038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3" name="Google Shape;2343;p177"/>
          <p:cNvSpPr txBox="1">
            <a:spLocks noGrp="1"/>
          </p:cNvSpPr>
          <p:nvPr>
            <p:ph type="body" idx="22"/>
          </p:nvPr>
        </p:nvSpPr>
        <p:spPr>
          <a:xfrm>
            <a:off x="9908292" y="4172525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4" name="Google Shape;2344;p177"/>
          <p:cNvSpPr/>
          <p:nvPr/>
        </p:nvSpPr>
        <p:spPr>
          <a:xfrm>
            <a:off x="9584738" y="497950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5" name="Google Shape;2345;p177"/>
          <p:cNvSpPr txBox="1">
            <a:spLocks noGrp="1"/>
          </p:cNvSpPr>
          <p:nvPr>
            <p:ph type="body" idx="23"/>
          </p:nvPr>
        </p:nvSpPr>
        <p:spPr>
          <a:xfrm>
            <a:off x="9908292" y="4866987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6" name="Google Shape;2346;p177"/>
          <p:cNvSpPr/>
          <p:nvPr/>
        </p:nvSpPr>
        <p:spPr>
          <a:xfrm>
            <a:off x="9584738" y="5655323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7" name="Google Shape;2347;p177"/>
          <p:cNvSpPr txBox="1">
            <a:spLocks noGrp="1"/>
          </p:cNvSpPr>
          <p:nvPr>
            <p:ph type="body" idx="24"/>
          </p:nvPr>
        </p:nvSpPr>
        <p:spPr>
          <a:xfrm>
            <a:off x="9908292" y="5542810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8" name="Google Shape;2348;p177"/>
          <p:cNvSpPr/>
          <p:nvPr/>
        </p:nvSpPr>
        <p:spPr>
          <a:xfrm>
            <a:off x="9584738" y="633276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49" name="Google Shape;2349;p177"/>
          <p:cNvSpPr txBox="1">
            <a:spLocks noGrp="1"/>
          </p:cNvSpPr>
          <p:nvPr>
            <p:ph type="body" idx="25"/>
          </p:nvPr>
        </p:nvSpPr>
        <p:spPr>
          <a:xfrm>
            <a:off x="9908292" y="6220252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350" name="Google Shape;2350;p177"/>
          <p:cNvGrpSpPr/>
          <p:nvPr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2351" name="Google Shape;2351;p177"/>
            <p:cNvSpPr/>
            <p:nvPr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rgbClr val="B98D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2" name="Google Shape;2352;p177"/>
            <p:cNvSpPr/>
            <p:nvPr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3" name="Google Shape;2353;p177"/>
            <p:cNvSpPr/>
            <p:nvPr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354" name="Google Shape;2354;p177"/>
          <p:cNvSpPr txBox="1">
            <a:spLocks noGrp="1"/>
          </p:cNvSpPr>
          <p:nvPr>
            <p:ph type="body" idx="26"/>
          </p:nvPr>
        </p:nvSpPr>
        <p:spPr>
          <a:xfrm>
            <a:off x="13652226" y="1828184"/>
            <a:ext cx="378041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5" name="Google Shape;2355;p177"/>
          <p:cNvSpPr txBox="1">
            <a:spLocks noGrp="1"/>
          </p:cNvSpPr>
          <p:nvPr>
            <p:ph type="body" idx="27"/>
          </p:nvPr>
        </p:nvSpPr>
        <p:spPr>
          <a:xfrm>
            <a:off x="13652225" y="6917830"/>
            <a:ext cx="3780419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6" name="Google Shape;2356;p177"/>
          <p:cNvSpPr txBox="1">
            <a:spLocks noGrp="1"/>
          </p:cNvSpPr>
          <p:nvPr>
            <p:ph type="body" idx="28"/>
          </p:nvPr>
        </p:nvSpPr>
        <p:spPr>
          <a:xfrm>
            <a:off x="13652227" y="2601387"/>
            <a:ext cx="3780419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7" name="Google Shape;2357;p177"/>
          <p:cNvSpPr/>
          <p:nvPr/>
        </p:nvSpPr>
        <p:spPr>
          <a:xfrm>
            <a:off x="13868732" y="4289075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58" name="Google Shape;2358;p177"/>
          <p:cNvSpPr txBox="1">
            <a:spLocks noGrp="1"/>
          </p:cNvSpPr>
          <p:nvPr>
            <p:ph type="body" idx="29"/>
          </p:nvPr>
        </p:nvSpPr>
        <p:spPr>
          <a:xfrm>
            <a:off x="14192286" y="4176562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9" name="Google Shape;2359;p177"/>
          <p:cNvSpPr/>
          <p:nvPr/>
        </p:nvSpPr>
        <p:spPr>
          <a:xfrm>
            <a:off x="13868732" y="4983537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0" name="Google Shape;2360;p177"/>
          <p:cNvSpPr txBox="1">
            <a:spLocks noGrp="1"/>
          </p:cNvSpPr>
          <p:nvPr>
            <p:ph type="body" idx="30"/>
          </p:nvPr>
        </p:nvSpPr>
        <p:spPr>
          <a:xfrm>
            <a:off x="14192286" y="4871024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1" name="Google Shape;2361;p177"/>
          <p:cNvSpPr/>
          <p:nvPr/>
        </p:nvSpPr>
        <p:spPr>
          <a:xfrm>
            <a:off x="13868732" y="5659360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2" name="Google Shape;2362;p177"/>
          <p:cNvSpPr txBox="1">
            <a:spLocks noGrp="1"/>
          </p:cNvSpPr>
          <p:nvPr>
            <p:ph type="body" idx="31"/>
          </p:nvPr>
        </p:nvSpPr>
        <p:spPr>
          <a:xfrm>
            <a:off x="14192286" y="5546847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3" name="Google Shape;2363;p177"/>
          <p:cNvSpPr/>
          <p:nvPr/>
        </p:nvSpPr>
        <p:spPr>
          <a:xfrm>
            <a:off x="13868732" y="6336802"/>
            <a:ext cx="405045" cy="31503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64" name="Google Shape;2364;p177"/>
          <p:cNvSpPr txBox="1">
            <a:spLocks noGrp="1"/>
          </p:cNvSpPr>
          <p:nvPr>
            <p:ph type="body" idx="32"/>
          </p:nvPr>
        </p:nvSpPr>
        <p:spPr>
          <a:xfrm>
            <a:off x="14192286" y="6224289"/>
            <a:ext cx="3051823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3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3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3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3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3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3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3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3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3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3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3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3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3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3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3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3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3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3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3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3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3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3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000"/>
                            </p:stCondLst>
                            <p:childTnLst>
                              <p:par>
                                <p:cTn id="41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2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2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500"/>
                                        <p:tgtEl>
                                          <p:spTgt spid="2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2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2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3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3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3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3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3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2" dur="500"/>
                                        <p:tgtEl>
                                          <p:spTgt spid="2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3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3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3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3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3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3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500"/>
                            </p:stCondLst>
                            <p:childTnLst>
                              <p:par>
                                <p:cTn id="6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2" dur="500"/>
                                        <p:tgtEl>
                                          <p:spTgt spid="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2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500"/>
                                        <p:tgtEl>
                                          <p:spTgt spid="2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1" dur="500"/>
                                        <p:tgtEl>
                                          <p:spTgt spid="2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4" dur="500"/>
                                        <p:tgtEl>
                                          <p:spTgt spid="2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7" dur="500"/>
                                        <p:tgtEl>
                                          <p:spTgt spid="2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2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3" dur="500"/>
                                        <p:tgtEl>
                                          <p:spTgt spid="2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6" dur="500"/>
                                        <p:tgtEl>
                                          <p:spTgt spid="2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9" dur="500"/>
                                        <p:tgtEl>
                                          <p:spTgt spid="23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500"/>
                                        <p:tgtEl>
                                          <p:spTgt spid="2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2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8" dur="500"/>
                                        <p:tgtEl>
                                          <p:spTgt spid="2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1" dur="500"/>
                                        <p:tgtEl>
                                          <p:spTgt spid="2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500"/>
                                        <p:tgtEl>
                                          <p:spTgt spid="2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7" dur="500"/>
                                        <p:tgtEl>
                                          <p:spTgt spid="2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2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2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500"/>
                                        <p:tgtEl>
                                          <p:spTgt spid="2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9" dur="500"/>
                                        <p:tgtEl>
                                          <p:spTgt spid="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2" dur="500"/>
                                        <p:tgtEl>
                                          <p:spTgt spid="2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2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2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2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4" dur="500"/>
                                        <p:tgtEl>
                                          <p:spTgt spid="2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7" dur="500"/>
                                        <p:tgtEl>
                                          <p:spTgt spid="23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23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3" dur="500"/>
                                        <p:tgtEl>
                                          <p:spTgt spid="23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2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2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2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2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2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23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3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2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23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23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23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23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23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23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23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3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2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2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2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2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2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2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2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2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2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2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2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2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2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2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2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000"/>
                            </p:stCondLst>
                            <p:childTnLst>
                              <p:par>
                                <p:cTn id="8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Table 2">
  <p:cSld name="Normal Table 2"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p178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7" name="Google Shape;2367;p17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8" name="Google Shape;2368;p17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69" name="Google Shape;2369;p178"/>
          <p:cNvSpPr/>
          <p:nvPr/>
        </p:nvSpPr>
        <p:spPr>
          <a:xfrm flipH="1">
            <a:off x="1034618" y="2668225"/>
            <a:ext cx="3780420" cy="1048493"/>
          </a:xfrm>
          <a:prstGeom prst="round1Rect">
            <a:avLst>
              <a:gd name="adj" fmla="val 16667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0" name="Google Shape;2370;p178"/>
          <p:cNvSpPr/>
          <p:nvPr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1" name="Google Shape;2371;p178"/>
          <p:cNvSpPr/>
          <p:nvPr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2" name="Google Shape;2372;p178"/>
          <p:cNvSpPr/>
          <p:nvPr/>
        </p:nvSpPr>
        <p:spPr>
          <a:xfrm>
            <a:off x="13100571" y="2668225"/>
            <a:ext cx="4042080" cy="1048493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3" name="Google Shape;2373;p178"/>
          <p:cNvSpPr/>
          <p:nvPr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4" name="Google Shape;2374;p178"/>
          <p:cNvSpPr/>
          <p:nvPr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5" name="Google Shape;2375;p178"/>
          <p:cNvSpPr/>
          <p:nvPr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6" name="Google Shape;2376;p178"/>
          <p:cNvSpPr/>
          <p:nvPr/>
        </p:nvSpPr>
        <p:spPr>
          <a:xfrm rot="10800000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7" name="Google Shape;2377;p178"/>
          <p:cNvSpPr/>
          <p:nvPr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8" name="Google Shape;2378;p178"/>
          <p:cNvSpPr/>
          <p:nvPr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79" name="Google Shape;2379;p178"/>
          <p:cNvSpPr/>
          <p:nvPr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0" name="Google Shape;2380;p178"/>
          <p:cNvSpPr/>
          <p:nvPr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1" name="Google Shape;2381;p178"/>
          <p:cNvSpPr/>
          <p:nvPr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2" name="Google Shape;2382;p178"/>
          <p:cNvSpPr/>
          <p:nvPr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3" name="Google Shape;2383;p178"/>
          <p:cNvSpPr/>
          <p:nvPr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4" name="Google Shape;2384;p178"/>
          <p:cNvSpPr/>
          <p:nvPr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5" name="Google Shape;2385;p178"/>
          <p:cNvSpPr/>
          <p:nvPr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6" name="Google Shape;2386;p178"/>
          <p:cNvSpPr/>
          <p:nvPr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7" name="Google Shape;2387;p178"/>
          <p:cNvSpPr/>
          <p:nvPr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8" name="Google Shape;2388;p178"/>
          <p:cNvSpPr/>
          <p:nvPr/>
        </p:nvSpPr>
        <p:spPr>
          <a:xfrm rot="10800000" flipH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89" name="Google Shape;2389;p178"/>
          <p:cNvSpPr txBox="1">
            <a:spLocks noGrp="1"/>
          </p:cNvSpPr>
          <p:nvPr>
            <p:ph type="body" idx="1"/>
          </p:nvPr>
        </p:nvSpPr>
        <p:spPr>
          <a:xfrm>
            <a:off x="4878871" y="2805869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0" name="Google Shape;2390;p178"/>
          <p:cNvSpPr txBox="1">
            <a:spLocks noGrp="1"/>
          </p:cNvSpPr>
          <p:nvPr>
            <p:ph type="body" idx="2"/>
          </p:nvPr>
        </p:nvSpPr>
        <p:spPr>
          <a:xfrm>
            <a:off x="9000490" y="2805869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1" name="Google Shape;2391;p178"/>
          <p:cNvSpPr txBox="1">
            <a:spLocks noGrp="1"/>
          </p:cNvSpPr>
          <p:nvPr>
            <p:ph type="body" idx="3"/>
          </p:nvPr>
        </p:nvSpPr>
        <p:spPr>
          <a:xfrm>
            <a:off x="13086627" y="2805869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2" name="Google Shape;2392;p178"/>
          <p:cNvSpPr txBox="1">
            <a:spLocks noGrp="1"/>
          </p:cNvSpPr>
          <p:nvPr>
            <p:ph type="body" idx="4"/>
          </p:nvPr>
        </p:nvSpPr>
        <p:spPr>
          <a:xfrm>
            <a:off x="1037960" y="3805046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p178"/>
          <p:cNvSpPr txBox="1">
            <a:spLocks noGrp="1"/>
          </p:cNvSpPr>
          <p:nvPr>
            <p:ph type="body" idx="5"/>
          </p:nvPr>
        </p:nvSpPr>
        <p:spPr>
          <a:xfrm>
            <a:off x="1037960" y="453400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p178"/>
          <p:cNvSpPr txBox="1">
            <a:spLocks noGrp="1"/>
          </p:cNvSpPr>
          <p:nvPr>
            <p:ph type="body" idx="6"/>
          </p:nvPr>
        </p:nvSpPr>
        <p:spPr>
          <a:xfrm>
            <a:off x="1037960" y="5280697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p178"/>
          <p:cNvSpPr txBox="1">
            <a:spLocks noGrp="1"/>
          </p:cNvSpPr>
          <p:nvPr>
            <p:ph type="body" idx="7"/>
          </p:nvPr>
        </p:nvSpPr>
        <p:spPr>
          <a:xfrm>
            <a:off x="1037960" y="6023515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6" name="Google Shape;2396;p178"/>
          <p:cNvSpPr txBox="1">
            <a:spLocks noGrp="1"/>
          </p:cNvSpPr>
          <p:nvPr>
            <p:ph type="body" idx="8"/>
          </p:nvPr>
        </p:nvSpPr>
        <p:spPr>
          <a:xfrm>
            <a:off x="4878870" y="3822732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7" name="Google Shape;2397;p178"/>
          <p:cNvSpPr txBox="1">
            <a:spLocks noGrp="1"/>
          </p:cNvSpPr>
          <p:nvPr>
            <p:ph type="body" idx="9"/>
          </p:nvPr>
        </p:nvSpPr>
        <p:spPr>
          <a:xfrm>
            <a:off x="4875528" y="455168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8" name="Google Shape;2398;p178"/>
          <p:cNvSpPr txBox="1">
            <a:spLocks noGrp="1"/>
          </p:cNvSpPr>
          <p:nvPr>
            <p:ph type="body" idx="13"/>
          </p:nvPr>
        </p:nvSpPr>
        <p:spPr>
          <a:xfrm>
            <a:off x="4875528" y="5298383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p178"/>
          <p:cNvSpPr txBox="1">
            <a:spLocks noGrp="1"/>
          </p:cNvSpPr>
          <p:nvPr>
            <p:ph type="body" idx="14"/>
          </p:nvPr>
        </p:nvSpPr>
        <p:spPr>
          <a:xfrm>
            <a:off x="4871452" y="604120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p178"/>
          <p:cNvSpPr txBox="1">
            <a:spLocks noGrp="1"/>
          </p:cNvSpPr>
          <p:nvPr>
            <p:ph type="body" idx="15"/>
          </p:nvPr>
        </p:nvSpPr>
        <p:spPr>
          <a:xfrm>
            <a:off x="9007908" y="3822732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1" name="Google Shape;2401;p178"/>
          <p:cNvSpPr txBox="1">
            <a:spLocks noGrp="1"/>
          </p:cNvSpPr>
          <p:nvPr>
            <p:ph type="body" idx="16"/>
          </p:nvPr>
        </p:nvSpPr>
        <p:spPr>
          <a:xfrm>
            <a:off x="9004566" y="455168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2" name="Google Shape;2402;p178"/>
          <p:cNvSpPr txBox="1">
            <a:spLocks noGrp="1"/>
          </p:cNvSpPr>
          <p:nvPr>
            <p:ph type="body" idx="17"/>
          </p:nvPr>
        </p:nvSpPr>
        <p:spPr>
          <a:xfrm>
            <a:off x="9004566" y="5298383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3" name="Google Shape;2403;p178"/>
          <p:cNvSpPr txBox="1">
            <a:spLocks noGrp="1"/>
          </p:cNvSpPr>
          <p:nvPr>
            <p:ph type="body" idx="18"/>
          </p:nvPr>
        </p:nvSpPr>
        <p:spPr>
          <a:xfrm>
            <a:off x="9000490" y="604120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4" name="Google Shape;2404;p178"/>
          <p:cNvSpPr txBox="1">
            <a:spLocks noGrp="1"/>
          </p:cNvSpPr>
          <p:nvPr>
            <p:ph type="body" idx="19"/>
          </p:nvPr>
        </p:nvSpPr>
        <p:spPr>
          <a:xfrm>
            <a:off x="13100571" y="3822732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5" name="Google Shape;2405;p178"/>
          <p:cNvSpPr txBox="1">
            <a:spLocks noGrp="1"/>
          </p:cNvSpPr>
          <p:nvPr>
            <p:ph type="body" idx="20"/>
          </p:nvPr>
        </p:nvSpPr>
        <p:spPr>
          <a:xfrm>
            <a:off x="13097229" y="455168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6" name="Google Shape;2406;p178"/>
          <p:cNvSpPr txBox="1">
            <a:spLocks noGrp="1"/>
          </p:cNvSpPr>
          <p:nvPr>
            <p:ph type="body" idx="21"/>
          </p:nvPr>
        </p:nvSpPr>
        <p:spPr>
          <a:xfrm>
            <a:off x="13097229" y="5298383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7" name="Google Shape;2407;p178"/>
          <p:cNvSpPr txBox="1">
            <a:spLocks noGrp="1"/>
          </p:cNvSpPr>
          <p:nvPr>
            <p:ph type="body" idx="22"/>
          </p:nvPr>
        </p:nvSpPr>
        <p:spPr>
          <a:xfrm>
            <a:off x="13093153" y="604120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08" name="Google Shape;2408;p178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9" name="Google Shape;2409;p178"/>
          <p:cNvSpPr txBox="1">
            <a:spLocks noGrp="1"/>
          </p:cNvSpPr>
          <p:nvPr>
            <p:ph type="body" idx="23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3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3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3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3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3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3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4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4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4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4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4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4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4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4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4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3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3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3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3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3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3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3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4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4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3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23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3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3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2500"/>
                            </p:stCondLst>
                            <p:childTnLst>
                              <p:par>
                                <p:cTn id="58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8" dur="500"/>
                                        <p:tgtEl>
                                          <p:spTgt spid="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Table 1">
  <p:cSld name="Normal Table 1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p179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2" name="Google Shape;2412;p17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3" name="Google Shape;2413;p17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14" name="Google Shape;2414;p179"/>
          <p:cNvSpPr/>
          <p:nvPr/>
        </p:nvSpPr>
        <p:spPr>
          <a:xfrm flipH="1">
            <a:off x="1034618" y="1890577"/>
            <a:ext cx="3780420" cy="1048493"/>
          </a:xfrm>
          <a:prstGeom prst="round1Rect">
            <a:avLst>
              <a:gd name="adj" fmla="val 16667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5" name="Google Shape;2415;p179"/>
          <p:cNvSpPr/>
          <p:nvPr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6" name="Google Shape;2416;p179"/>
          <p:cNvSpPr/>
          <p:nvPr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7" name="Google Shape;2417;p179"/>
          <p:cNvSpPr/>
          <p:nvPr/>
        </p:nvSpPr>
        <p:spPr>
          <a:xfrm>
            <a:off x="13100571" y="1890577"/>
            <a:ext cx="4042080" cy="1048493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8" name="Google Shape;2418;p179"/>
          <p:cNvSpPr/>
          <p:nvPr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19" name="Google Shape;2419;p179"/>
          <p:cNvSpPr/>
          <p:nvPr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0" name="Google Shape;2420;p179"/>
          <p:cNvSpPr/>
          <p:nvPr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1" name="Google Shape;2421;p179"/>
          <p:cNvSpPr/>
          <p:nvPr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2" name="Google Shape;2422;p179"/>
          <p:cNvSpPr/>
          <p:nvPr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3" name="Google Shape;2423;p179"/>
          <p:cNvSpPr/>
          <p:nvPr/>
        </p:nvSpPr>
        <p:spPr>
          <a:xfrm rot="10800000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4" name="Google Shape;2424;p179"/>
          <p:cNvSpPr/>
          <p:nvPr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5" name="Google Shape;2425;p179"/>
          <p:cNvSpPr/>
          <p:nvPr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6" name="Google Shape;2426;p179"/>
          <p:cNvSpPr/>
          <p:nvPr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7" name="Google Shape;2427;p179"/>
          <p:cNvSpPr/>
          <p:nvPr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8" name="Google Shape;2428;p179"/>
          <p:cNvSpPr/>
          <p:nvPr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9" name="Google Shape;2429;p179"/>
          <p:cNvSpPr/>
          <p:nvPr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0" name="Google Shape;2430;p179"/>
          <p:cNvSpPr/>
          <p:nvPr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1" name="Google Shape;2431;p179"/>
          <p:cNvSpPr/>
          <p:nvPr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2" name="Google Shape;2432;p179"/>
          <p:cNvSpPr/>
          <p:nvPr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3" name="Google Shape;2433;p179"/>
          <p:cNvSpPr/>
          <p:nvPr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4" name="Google Shape;2434;p179"/>
          <p:cNvSpPr/>
          <p:nvPr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5" name="Google Shape;2435;p179"/>
          <p:cNvSpPr/>
          <p:nvPr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6" name="Google Shape;2436;p179"/>
          <p:cNvSpPr/>
          <p:nvPr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7" name="Google Shape;2437;p179"/>
          <p:cNvSpPr/>
          <p:nvPr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8" name="Google Shape;2438;p179"/>
          <p:cNvSpPr/>
          <p:nvPr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9" name="Google Shape;2439;p179"/>
          <p:cNvSpPr/>
          <p:nvPr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0" name="Google Shape;2440;p179"/>
          <p:cNvSpPr/>
          <p:nvPr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1" name="Google Shape;2441;p179"/>
          <p:cNvSpPr/>
          <p:nvPr/>
        </p:nvSpPr>
        <p:spPr>
          <a:xfrm rot="10800000" flipH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2" name="Google Shape;2442;p179"/>
          <p:cNvSpPr txBox="1">
            <a:spLocks noGrp="1"/>
          </p:cNvSpPr>
          <p:nvPr>
            <p:ph type="body" idx="1"/>
          </p:nvPr>
        </p:nvSpPr>
        <p:spPr>
          <a:xfrm>
            <a:off x="4878871" y="2028221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3" name="Google Shape;2443;p179"/>
          <p:cNvSpPr txBox="1">
            <a:spLocks noGrp="1"/>
          </p:cNvSpPr>
          <p:nvPr>
            <p:ph type="body" idx="2"/>
          </p:nvPr>
        </p:nvSpPr>
        <p:spPr>
          <a:xfrm>
            <a:off x="9000490" y="2028221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4" name="Google Shape;2444;p179"/>
          <p:cNvSpPr txBox="1">
            <a:spLocks noGrp="1"/>
          </p:cNvSpPr>
          <p:nvPr>
            <p:ph type="body" idx="3"/>
          </p:nvPr>
        </p:nvSpPr>
        <p:spPr>
          <a:xfrm>
            <a:off x="13086627" y="2028221"/>
            <a:ext cx="40420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5" name="Google Shape;2445;p179"/>
          <p:cNvSpPr txBox="1">
            <a:spLocks noGrp="1"/>
          </p:cNvSpPr>
          <p:nvPr>
            <p:ph type="body" idx="4"/>
          </p:nvPr>
        </p:nvSpPr>
        <p:spPr>
          <a:xfrm>
            <a:off x="1037960" y="302739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6" name="Google Shape;2446;p179"/>
          <p:cNvSpPr txBox="1">
            <a:spLocks noGrp="1"/>
          </p:cNvSpPr>
          <p:nvPr>
            <p:ph type="body" idx="5"/>
          </p:nvPr>
        </p:nvSpPr>
        <p:spPr>
          <a:xfrm>
            <a:off x="1037960" y="3756355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7" name="Google Shape;2447;p179"/>
          <p:cNvSpPr txBox="1">
            <a:spLocks noGrp="1"/>
          </p:cNvSpPr>
          <p:nvPr>
            <p:ph type="body" idx="6"/>
          </p:nvPr>
        </p:nvSpPr>
        <p:spPr>
          <a:xfrm>
            <a:off x="1037960" y="4503049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8" name="Google Shape;2448;p179"/>
          <p:cNvSpPr txBox="1">
            <a:spLocks noGrp="1"/>
          </p:cNvSpPr>
          <p:nvPr>
            <p:ph type="body" idx="7"/>
          </p:nvPr>
        </p:nvSpPr>
        <p:spPr>
          <a:xfrm>
            <a:off x="1037960" y="524974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9" name="Google Shape;2449;p179"/>
          <p:cNvSpPr txBox="1">
            <a:spLocks noGrp="1"/>
          </p:cNvSpPr>
          <p:nvPr>
            <p:ph type="body" idx="8"/>
          </p:nvPr>
        </p:nvSpPr>
        <p:spPr>
          <a:xfrm>
            <a:off x="1037960" y="601414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0" name="Google Shape;2450;p179"/>
          <p:cNvSpPr txBox="1">
            <a:spLocks noGrp="1"/>
          </p:cNvSpPr>
          <p:nvPr>
            <p:ph type="body" idx="9"/>
          </p:nvPr>
        </p:nvSpPr>
        <p:spPr>
          <a:xfrm>
            <a:off x="1037960" y="6755490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1" name="Google Shape;2451;p179"/>
          <p:cNvSpPr txBox="1">
            <a:spLocks noGrp="1"/>
          </p:cNvSpPr>
          <p:nvPr>
            <p:ph type="body" idx="13"/>
          </p:nvPr>
        </p:nvSpPr>
        <p:spPr>
          <a:xfrm>
            <a:off x="4878870" y="304508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2" name="Google Shape;2452;p179"/>
          <p:cNvSpPr txBox="1">
            <a:spLocks noGrp="1"/>
          </p:cNvSpPr>
          <p:nvPr>
            <p:ph type="body" idx="14"/>
          </p:nvPr>
        </p:nvSpPr>
        <p:spPr>
          <a:xfrm>
            <a:off x="4875528" y="377404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3" name="Google Shape;2453;p179"/>
          <p:cNvSpPr txBox="1">
            <a:spLocks noGrp="1"/>
          </p:cNvSpPr>
          <p:nvPr>
            <p:ph type="body" idx="15"/>
          </p:nvPr>
        </p:nvSpPr>
        <p:spPr>
          <a:xfrm>
            <a:off x="4875528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4" name="Google Shape;2454;p179"/>
          <p:cNvSpPr txBox="1">
            <a:spLocks noGrp="1"/>
          </p:cNvSpPr>
          <p:nvPr>
            <p:ph type="body" idx="16"/>
          </p:nvPr>
        </p:nvSpPr>
        <p:spPr>
          <a:xfrm>
            <a:off x="4878870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5" name="Google Shape;2455;p179"/>
          <p:cNvSpPr txBox="1">
            <a:spLocks noGrp="1"/>
          </p:cNvSpPr>
          <p:nvPr>
            <p:ph type="body" idx="17"/>
          </p:nvPr>
        </p:nvSpPr>
        <p:spPr>
          <a:xfrm>
            <a:off x="4883808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6" name="Google Shape;2456;p179"/>
          <p:cNvSpPr txBox="1">
            <a:spLocks noGrp="1"/>
          </p:cNvSpPr>
          <p:nvPr>
            <p:ph type="body" idx="18"/>
          </p:nvPr>
        </p:nvSpPr>
        <p:spPr>
          <a:xfrm>
            <a:off x="4871452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7" name="Google Shape;2457;p179"/>
          <p:cNvSpPr txBox="1">
            <a:spLocks noGrp="1"/>
          </p:cNvSpPr>
          <p:nvPr>
            <p:ph type="body" idx="19"/>
          </p:nvPr>
        </p:nvSpPr>
        <p:spPr>
          <a:xfrm>
            <a:off x="9007908" y="304508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8" name="Google Shape;2458;p179"/>
          <p:cNvSpPr txBox="1">
            <a:spLocks noGrp="1"/>
          </p:cNvSpPr>
          <p:nvPr>
            <p:ph type="body" idx="20"/>
          </p:nvPr>
        </p:nvSpPr>
        <p:spPr>
          <a:xfrm>
            <a:off x="9004566" y="377404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9" name="Google Shape;2459;p179"/>
          <p:cNvSpPr txBox="1">
            <a:spLocks noGrp="1"/>
          </p:cNvSpPr>
          <p:nvPr>
            <p:ph type="body" idx="21"/>
          </p:nvPr>
        </p:nvSpPr>
        <p:spPr>
          <a:xfrm>
            <a:off x="9004566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0" name="Google Shape;2460;p179"/>
          <p:cNvSpPr txBox="1">
            <a:spLocks noGrp="1"/>
          </p:cNvSpPr>
          <p:nvPr>
            <p:ph type="body" idx="22"/>
          </p:nvPr>
        </p:nvSpPr>
        <p:spPr>
          <a:xfrm>
            <a:off x="9007908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1" name="Google Shape;2461;p179"/>
          <p:cNvSpPr txBox="1">
            <a:spLocks noGrp="1"/>
          </p:cNvSpPr>
          <p:nvPr>
            <p:ph type="body" idx="23"/>
          </p:nvPr>
        </p:nvSpPr>
        <p:spPr>
          <a:xfrm>
            <a:off x="9012846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2" name="Google Shape;2462;p179"/>
          <p:cNvSpPr txBox="1">
            <a:spLocks noGrp="1"/>
          </p:cNvSpPr>
          <p:nvPr>
            <p:ph type="body" idx="24"/>
          </p:nvPr>
        </p:nvSpPr>
        <p:spPr>
          <a:xfrm>
            <a:off x="9000490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3" name="Google Shape;2463;p179"/>
          <p:cNvSpPr txBox="1">
            <a:spLocks noGrp="1"/>
          </p:cNvSpPr>
          <p:nvPr>
            <p:ph type="body" idx="25"/>
          </p:nvPr>
        </p:nvSpPr>
        <p:spPr>
          <a:xfrm>
            <a:off x="13100571" y="304508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4" name="Google Shape;2464;p179"/>
          <p:cNvSpPr txBox="1">
            <a:spLocks noGrp="1"/>
          </p:cNvSpPr>
          <p:nvPr>
            <p:ph type="body" idx="26"/>
          </p:nvPr>
        </p:nvSpPr>
        <p:spPr>
          <a:xfrm>
            <a:off x="13097229" y="3774041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5" name="Google Shape;2465;p179"/>
          <p:cNvSpPr txBox="1">
            <a:spLocks noGrp="1"/>
          </p:cNvSpPr>
          <p:nvPr>
            <p:ph type="body" idx="27"/>
          </p:nvPr>
        </p:nvSpPr>
        <p:spPr>
          <a:xfrm>
            <a:off x="13097229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6" name="Google Shape;2466;p179"/>
          <p:cNvSpPr txBox="1">
            <a:spLocks noGrp="1"/>
          </p:cNvSpPr>
          <p:nvPr>
            <p:ph type="body" idx="28"/>
          </p:nvPr>
        </p:nvSpPr>
        <p:spPr>
          <a:xfrm>
            <a:off x="13100571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7" name="Google Shape;2467;p179"/>
          <p:cNvSpPr txBox="1">
            <a:spLocks noGrp="1"/>
          </p:cNvSpPr>
          <p:nvPr>
            <p:ph type="body" idx="29"/>
          </p:nvPr>
        </p:nvSpPr>
        <p:spPr>
          <a:xfrm>
            <a:off x="13105509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8" name="Google Shape;2468;p179"/>
          <p:cNvSpPr txBox="1">
            <a:spLocks noGrp="1"/>
          </p:cNvSpPr>
          <p:nvPr>
            <p:ph type="body" idx="30"/>
          </p:nvPr>
        </p:nvSpPr>
        <p:spPr>
          <a:xfrm>
            <a:off x="13093153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69" name="Google Shape;2469;p179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0" name="Google Shape;2470;p179"/>
          <p:cNvSpPr txBox="1">
            <a:spLocks noGrp="1"/>
          </p:cNvSpPr>
          <p:nvPr>
            <p:ph type="body" idx="31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4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4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4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4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2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2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4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4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4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4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4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4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4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2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2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2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2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2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4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4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4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4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24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24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24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24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2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2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2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2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2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2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500"/>
                                        <p:tgtEl>
                                          <p:spTgt spid="2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2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2000"/>
                            </p:stCondLst>
                            <p:childTnLst>
                              <p:par>
                                <p:cTn id="4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2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2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2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2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24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24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24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24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24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500"/>
                                        <p:tgtEl>
                                          <p:spTgt spid="2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500"/>
                                        <p:tgtEl>
                                          <p:spTgt spid="2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2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2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24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" dur="500"/>
                                        <p:tgtEl>
                                          <p:spTgt spid="24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24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500"/>
                                        <p:tgtEl>
                                          <p:spTgt spid="24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24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2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500"/>
                                        <p:tgtEl>
                                          <p:spTgt spid="2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500"/>
                                        <p:tgtEl>
                                          <p:spTgt spid="2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" dur="500"/>
                                        <p:tgtEl>
                                          <p:spTgt spid="2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2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2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2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2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2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4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2500"/>
                            </p:stCondLst>
                            <p:childTnLst>
                              <p:par>
                                <p:cTn id="5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2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500"/>
                                        <p:tgtEl>
                                          <p:spTgt spid="2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4" dur="500"/>
                                        <p:tgtEl>
                                          <p:spTgt spid="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7" dur="500"/>
                                        <p:tgtEl>
                                          <p:spTgt spid="2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24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3" dur="500"/>
                                        <p:tgtEl>
                                          <p:spTgt spid="24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6" dur="500"/>
                                        <p:tgtEl>
                                          <p:spTgt spid="24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9" dur="500"/>
                                        <p:tgtEl>
                                          <p:spTgt spid="24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500"/>
                                        <p:tgtEl>
                                          <p:spTgt spid="24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24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8" dur="500"/>
                                        <p:tgtEl>
                                          <p:spTgt spid="24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1" dur="500"/>
                                        <p:tgtEl>
                                          <p:spTgt spid="24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500"/>
                                        <p:tgtEl>
                                          <p:spTgt spid="24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7" dur="500"/>
                                        <p:tgtEl>
                                          <p:spTgt spid="24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24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3" dur="500"/>
                                        <p:tgtEl>
                                          <p:spTgt spid="24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500"/>
                                        <p:tgtEl>
                                          <p:spTgt spid="24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9" dur="500"/>
                                        <p:tgtEl>
                                          <p:spTgt spid="24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2" dur="500"/>
                                        <p:tgtEl>
                                          <p:spTgt spid="24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24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500"/>
                                        <p:tgtEl>
                                          <p:spTgt spid="24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1" dur="500"/>
                                        <p:tgtEl>
                                          <p:spTgt spid="2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4" dur="500"/>
                                        <p:tgtEl>
                                          <p:spTgt spid="2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7" dur="500"/>
                                        <p:tgtEl>
                                          <p:spTgt spid="2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2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3" dur="500"/>
                                        <p:tgtEl>
                                          <p:spTgt spid="2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6" dur="500"/>
                                        <p:tgtEl>
                                          <p:spTgt spid="2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9" dur="500"/>
                                        <p:tgtEl>
                                          <p:spTgt spid="2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500"/>
                                        <p:tgtEl>
                                          <p:spTgt spid="2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2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1" dur="500"/>
                                        <p:tgtEl>
                                          <p:spTgt spid="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500"/>
                                        <p:tgtEl>
                                          <p:spTgt spid="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7" dur="500"/>
                                        <p:tgtEl>
                                          <p:spTgt spid="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3" dur="500"/>
                                        <p:tgtEl>
                                          <p:spTgt spid="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9" dur="500"/>
                                        <p:tgtEl>
                                          <p:spTgt spid="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2" dur="500"/>
                                        <p:tgtEl>
                                          <p:spTgt spid="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3000"/>
                            </p:stCondLst>
                            <p:childTnLst>
                              <p:par>
                                <p:cTn id="7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9" dur="500"/>
                                        <p:tgtEl>
                                          <p:spTgt spid="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500"/>
                                        <p:tgtEl>
                                          <p:spTgt spid="2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8" dur="500"/>
                                        <p:tgtEl>
                                          <p:spTgt spid="2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1" dur="500"/>
                                        <p:tgtEl>
                                          <p:spTgt spid="2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500"/>
                                        <p:tgtEl>
                                          <p:spTgt spid="2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7" dur="500"/>
                                        <p:tgtEl>
                                          <p:spTgt spid="2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2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3" dur="500"/>
                                        <p:tgtEl>
                                          <p:spTgt spid="2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500"/>
                                        <p:tgtEl>
                                          <p:spTgt spid="2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9" dur="500"/>
                                        <p:tgtEl>
                                          <p:spTgt spid="24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2" dur="500"/>
                                        <p:tgtEl>
                                          <p:spTgt spid="24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2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500"/>
                                        <p:tgtEl>
                                          <p:spTgt spid="2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1" dur="500"/>
                                        <p:tgtEl>
                                          <p:spTgt spid="24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4" dur="500"/>
                                        <p:tgtEl>
                                          <p:spTgt spid="24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24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24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3" dur="500"/>
                                        <p:tgtEl>
                                          <p:spTgt spid="24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6" dur="500"/>
                                        <p:tgtEl>
                                          <p:spTgt spid="24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9" dur="500"/>
                                        <p:tgtEl>
                                          <p:spTgt spid="24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500"/>
                                        <p:tgtEl>
                                          <p:spTgt spid="2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2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8" dur="500"/>
                                        <p:tgtEl>
                                          <p:spTgt spid="2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2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500"/>
                                        <p:tgtEl>
                                          <p:spTgt spid="2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7" dur="500"/>
                                        <p:tgtEl>
                                          <p:spTgt spid="2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2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3" dur="500"/>
                                        <p:tgtEl>
                                          <p:spTgt spid="2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500"/>
                                        <p:tgtEl>
                                          <p:spTgt spid="2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9" dur="500"/>
                                        <p:tgtEl>
                                          <p:spTgt spid="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2" dur="500"/>
                                        <p:tgtEl>
                                          <p:spTgt spid="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500"/>
                                        <p:tgtEl>
                                          <p:spTgt spid="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1" dur="500"/>
                                        <p:tgtEl>
                                          <p:spTgt spid="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4" dur="500"/>
                                        <p:tgtEl>
                                          <p:spTgt spid="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7" dur="500"/>
                                        <p:tgtEl>
                                          <p:spTgt spid="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3" dur="500"/>
                                        <p:tgtEl>
                                          <p:spTgt spid="2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3500"/>
                            </p:stCondLst>
                            <p:childTnLst>
                              <p:par>
                                <p:cTn id="8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7" dur="500"/>
                                        <p:tgtEl>
                                          <p:spTgt spid="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0" dur="500"/>
                                        <p:tgtEl>
                                          <p:spTgt spid="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rmal Table 3">
  <p:cSld name="Normal Table 3">
    <p:spTree>
      <p:nvGrpSpPr>
        <p:cNvPr id="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18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3" name="Google Shape;2473;p18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4" name="Google Shape;2474;p18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75" name="Google Shape;2475;p180"/>
          <p:cNvSpPr/>
          <p:nvPr/>
        </p:nvSpPr>
        <p:spPr>
          <a:xfrm flipH="1">
            <a:off x="1034618" y="1890577"/>
            <a:ext cx="3780420" cy="1048493"/>
          </a:xfrm>
          <a:prstGeom prst="round1Rect">
            <a:avLst>
              <a:gd name="adj" fmla="val 16667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6" name="Google Shape;2476;p180"/>
          <p:cNvSpPr/>
          <p:nvPr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7" name="Google Shape;2477;p180"/>
          <p:cNvSpPr/>
          <p:nvPr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8" name="Google Shape;2478;p180"/>
          <p:cNvSpPr/>
          <p:nvPr/>
        </p:nvSpPr>
        <p:spPr>
          <a:xfrm>
            <a:off x="14259561" y="1890577"/>
            <a:ext cx="2883089" cy="1048493"/>
          </a:xfrm>
          <a:prstGeom prst="round1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9" name="Google Shape;2479;p180"/>
          <p:cNvSpPr/>
          <p:nvPr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0" name="Google Shape;2480;p180"/>
          <p:cNvSpPr/>
          <p:nvPr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1" name="Google Shape;2481;p180"/>
          <p:cNvSpPr/>
          <p:nvPr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2" name="Google Shape;2482;p180"/>
          <p:cNvSpPr/>
          <p:nvPr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3" name="Google Shape;2483;p180"/>
          <p:cNvSpPr/>
          <p:nvPr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4" name="Google Shape;2484;p180"/>
          <p:cNvSpPr/>
          <p:nvPr/>
        </p:nvSpPr>
        <p:spPr>
          <a:xfrm rot="10800000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5" name="Google Shape;2485;p180"/>
          <p:cNvSpPr/>
          <p:nvPr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6" name="Google Shape;2486;p180"/>
          <p:cNvSpPr/>
          <p:nvPr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7" name="Google Shape;2487;p180"/>
          <p:cNvSpPr/>
          <p:nvPr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8" name="Google Shape;2488;p180"/>
          <p:cNvSpPr/>
          <p:nvPr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89" name="Google Shape;2489;p180"/>
          <p:cNvSpPr/>
          <p:nvPr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0" name="Google Shape;2490;p180"/>
          <p:cNvSpPr/>
          <p:nvPr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1" name="Google Shape;2491;p180"/>
          <p:cNvSpPr/>
          <p:nvPr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2" name="Google Shape;2492;p180"/>
          <p:cNvSpPr/>
          <p:nvPr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3" name="Google Shape;2493;p180"/>
          <p:cNvSpPr/>
          <p:nvPr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4" name="Google Shape;2494;p180"/>
          <p:cNvSpPr/>
          <p:nvPr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5" name="Google Shape;2495;p180"/>
          <p:cNvSpPr/>
          <p:nvPr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6" name="Google Shape;2496;p180"/>
          <p:cNvSpPr/>
          <p:nvPr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7" name="Google Shape;2497;p180"/>
          <p:cNvSpPr/>
          <p:nvPr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8" name="Google Shape;2498;p180"/>
          <p:cNvSpPr/>
          <p:nvPr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99" name="Google Shape;2499;p180"/>
          <p:cNvSpPr/>
          <p:nvPr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0" name="Google Shape;2500;p180"/>
          <p:cNvSpPr/>
          <p:nvPr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1" name="Google Shape;2501;p180"/>
          <p:cNvSpPr/>
          <p:nvPr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2" name="Google Shape;2502;p180"/>
          <p:cNvSpPr/>
          <p:nvPr/>
        </p:nvSpPr>
        <p:spPr>
          <a:xfrm rot="10800000" flipH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03" name="Google Shape;2503;p180"/>
          <p:cNvSpPr txBox="1">
            <a:spLocks noGrp="1"/>
          </p:cNvSpPr>
          <p:nvPr>
            <p:ph type="body" idx="1"/>
          </p:nvPr>
        </p:nvSpPr>
        <p:spPr>
          <a:xfrm>
            <a:off x="4912737" y="2028221"/>
            <a:ext cx="30294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4" name="Google Shape;2504;p180"/>
          <p:cNvSpPr txBox="1">
            <a:spLocks noGrp="1"/>
          </p:cNvSpPr>
          <p:nvPr>
            <p:ph type="body" idx="2"/>
          </p:nvPr>
        </p:nvSpPr>
        <p:spPr>
          <a:xfrm>
            <a:off x="8028851" y="2028221"/>
            <a:ext cx="30294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5" name="Google Shape;2505;p180"/>
          <p:cNvSpPr txBox="1">
            <a:spLocks noGrp="1"/>
          </p:cNvSpPr>
          <p:nvPr>
            <p:ph type="body" idx="3"/>
          </p:nvPr>
        </p:nvSpPr>
        <p:spPr>
          <a:xfrm>
            <a:off x="14245617" y="2028221"/>
            <a:ext cx="288308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6" name="Google Shape;2506;p180"/>
          <p:cNvSpPr txBox="1">
            <a:spLocks noGrp="1"/>
          </p:cNvSpPr>
          <p:nvPr>
            <p:ph type="body" idx="4"/>
          </p:nvPr>
        </p:nvSpPr>
        <p:spPr>
          <a:xfrm>
            <a:off x="1037960" y="302739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7" name="Google Shape;2507;p180"/>
          <p:cNvSpPr txBox="1">
            <a:spLocks noGrp="1"/>
          </p:cNvSpPr>
          <p:nvPr>
            <p:ph type="body" idx="5"/>
          </p:nvPr>
        </p:nvSpPr>
        <p:spPr>
          <a:xfrm>
            <a:off x="1037960" y="3756355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8" name="Google Shape;2508;p180"/>
          <p:cNvSpPr txBox="1">
            <a:spLocks noGrp="1"/>
          </p:cNvSpPr>
          <p:nvPr>
            <p:ph type="body" idx="6"/>
          </p:nvPr>
        </p:nvSpPr>
        <p:spPr>
          <a:xfrm>
            <a:off x="1037960" y="4503049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9" name="Google Shape;2509;p180"/>
          <p:cNvSpPr txBox="1">
            <a:spLocks noGrp="1"/>
          </p:cNvSpPr>
          <p:nvPr>
            <p:ph type="body" idx="7"/>
          </p:nvPr>
        </p:nvSpPr>
        <p:spPr>
          <a:xfrm>
            <a:off x="1037960" y="524974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0" name="Google Shape;2510;p180"/>
          <p:cNvSpPr txBox="1">
            <a:spLocks noGrp="1"/>
          </p:cNvSpPr>
          <p:nvPr>
            <p:ph type="body" idx="8"/>
          </p:nvPr>
        </p:nvSpPr>
        <p:spPr>
          <a:xfrm>
            <a:off x="1037960" y="601414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1" name="Google Shape;2511;p180"/>
          <p:cNvSpPr txBox="1">
            <a:spLocks noGrp="1"/>
          </p:cNvSpPr>
          <p:nvPr>
            <p:ph type="body" idx="9"/>
          </p:nvPr>
        </p:nvSpPr>
        <p:spPr>
          <a:xfrm>
            <a:off x="1037960" y="6755490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2" name="Google Shape;2512;p180"/>
          <p:cNvSpPr txBox="1">
            <a:spLocks noGrp="1"/>
          </p:cNvSpPr>
          <p:nvPr>
            <p:ph type="body" idx="13"/>
          </p:nvPr>
        </p:nvSpPr>
        <p:spPr>
          <a:xfrm>
            <a:off x="4912736" y="304508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3" name="Google Shape;2513;p180"/>
          <p:cNvSpPr txBox="1">
            <a:spLocks noGrp="1"/>
          </p:cNvSpPr>
          <p:nvPr>
            <p:ph type="body" idx="14"/>
          </p:nvPr>
        </p:nvSpPr>
        <p:spPr>
          <a:xfrm>
            <a:off x="4909394" y="3774041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4" name="Google Shape;2514;p180"/>
          <p:cNvSpPr txBox="1">
            <a:spLocks noGrp="1"/>
          </p:cNvSpPr>
          <p:nvPr>
            <p:ph type="body" idx="15"/>
          </p:nvPr>
        </p:nvSpPr>
        <p:spPr>
          <a:xfrm>
            <a:off x="4909394" y="4520735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5" name="Google Shape;2515;p180"/>
          <p:cNvSpPr txBox="1">
            <a:spLocks noGrp="1"/>
          </p:cNvSpPr>
          <p:nvPr>
            <p:ph type="body" idx="16"/>
          </p:nvPr>
        </p:nvSpPr>
        <p:spPr>
          <a:xfrm>
            <a:off x="4912736" y="5267429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6" name="Google Shape;2516;p180"/>
          <p:cNvSpPr txBox="1">
            <a:spLocks noGrp="1"/>
          </p:cNvSpPr>
          <p:nvPr>
            <p:ph type="body" idx="17"/>
          </p:nvPr>
        </p:nvSpPr>
        <p:spPr>
          <a:xfrm>
            <a:off x="4917674" y="603183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7" name="Google Shape;2517;p180"/>
          <p:cNvSpPr txBox="1">
            <a:spLocks noGrp="1"/>
          </p:cNvSpPr>
          <p:nvPr>
            <p:ph type="body" idx="18"/>
          </p:nvPr>
        </p:nvSpPr>
        <p:spPr>
          <a:xfrm>
            <a:off x="4905318" y="6773176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8" name="Google Shape;2518;p180"/>
          <p:cNvSpPr txBox="1">
            <a:spLocks noGrp="1"/>
          </p:cNvSpPr>
          <p:nvPr>
            <p:ph type="body" idx="19"/>
          </p:nvPr>
        </p:nvSpPr>
        <p:spPr>
          <a:xfrm>
            <a:off x="8036269" y="304508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19" name="Google Shape;2519;p180"/>
          <p:cNvSpPr txBox="1">
            <a:spLocks noGrp="1"/>
          </p:cNvSpPr>
          <p:nvPr>
            <p:ph type="body" idx="20"/>
          </p:nvPr>
        </p:nvSpPr>
        <p:spPr>
          <a:xfrm>
            <a:off x="8032927" y="3774041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0" name="Google Shape;2520;p180"/>
          <p:cNvSpPr txBox="1">
            <a:spLocks noGrp="1"/>
          </p:cNvSpPr>
          <p:nvPr>
            <p:ph type="body" idx="21"/>
          </p:nvPr>
        </p:nvSpPr>
        <p:spPr>
          <a:xfrm>
            <a:off x="8032927" y="4520735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1" name="Google Shape;2521;p180"/>
          <p:cNvSpPr txBox="1">
            <a:spLocks noGrp="1"/>
          </p:cNvSpPr>
          <p:nvPr>
            <p:ph type="body" idx="22"/>
          </p:nvPr>
        </p:nvSpPr>
        <p:spPr>
          <a:xfrm>
            <a:off x="8036269" y="5267429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2" name="Google Shape;2522;p180"/>
          <p:cNvSpPr txBox="1">
            <a:spLocks noGrp="1"/>
          </p:cNvSpPr>
          <p:nvPr>
            <p:ph type="body" idx="23"/>
          </p:nvPr>
        </p:nvSpPr>
        <p:spPr>
          <a:xfrm>
            <a:off x="8041207" y="603183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3" name="Google Shape;2523;p180"/>
          <p:cNvSpPr txBox="1">
            <a:spLocks noGrp="1"/>
          </p:cNvSpPr>
          <p:nvPr>
            <p:ph type="body" idx="24"/>
          </p:nvPr>
        </p:nvSpPr>
        <p:spPr>
          <a:xfrm>
            <a:off x="8028851" y="6773176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4" name="Google Shape;2524;p180"/>
          <p:cNvSpPr txBox="1">
            <a:spLocks noGrp="1"/>
          </p:cNvSpPr>
          <p:nvPr>
            <p:ph type="body" idx="25"/>
          </p:nvPr>
        </p:nvSpPr>
        <p:spPr>
          <a:xfrm>
            <a:off x="14259561" y="3045084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5" name="Google Shape;2525;p180"/>
          <p:cNvSpPr txBox="1">
            <a:spLocks noGrp="1"/>
          </p:cNvSpPr>
          <p:nvPr>
            <p:ph type="body" idx="26"/>
          </p:nvPr>
        </p:nvSpPr>
        <p:spPr>
          <a:xfrm>
            <a:off x="14256219" y="3774041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6" name="Google Shape;2526;p180"/>
          <p:cNvSpPr txBox="1">
            <a:spLocks noGrp="1"/>
          </p:cNvSpPr>
          <p:nvPr>
            <p:ph type="body" idx="27"/>
          </p:nvPr>
        </p:nvSpPr>
        <p:spPr>
          <a:xfrm>
            <a:off x="14256219" y="4520735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7" name="Google Shape;2527;p180"/>
          <p:cNvSpPr txBox="1">
            <a:spLocks noGrp="1"/>
          </p:cNvSpPr>
          <p:nvPr>
            <p:ph type="body" idx="28"/>
          </p:nvPr>
        </p:nvSpPr>
        <p:spPr>
          <a:xfrm>
            <a:off x="14259561" y="5267429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8" name="Google Shape;2528;p180"/>
          <p:cNvSpPr txBox="1">
            <a:spLocks noGrp="1"/>
          </p:cNvSpPr>
          <p:nvPr>
            <p:ph type="body" idx="29"/>
          </p:nvPr>
        </p:nvSpPr>
        <p:spPr>
          <a:xfrm>
            <a:off x="14264499" y="6031834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9" name="Google Shape;2529;p180"/>
          <p:cNvSpPr txBox="1">
            <a:spLocks noGrp="1"/>
          </p:cNvSpPr>
          <p:nvPr>
            <p:ph type="body" idx="30"/>
          </p:nvPr>
        </p:nvSpPr>
        <p:spPr>
          <a:xfrm>
            <a:off x="14252143" y="6773176"/>
            <a:ext cx="2883089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30" name="Google Shape;2530;p180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1" name="Google Shape;2531;p180"/>
          <p:cNvSpPr txBox="1">
            <a:spLocks noGrp="1"/>
          </p:cNvSpPr>
          <p:nvPr>
            <p:ph type="body" idx="31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2" name="Google Shape;2532;p180"/>
          <p:cNvSpPr/>
          <p:nvPr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3" name="Google Shape;2533;p180"/>
          <p:cNvSpPr/>
          <p:nvPr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4" name="Google Shape;2534;p180"/>
          <p:cNvSpPr/>
          <p:nvPr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5" name="Google Shape;2535;p180"/>
          <p:cNvSpPr/>
          <p:nvPr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6" name="Google Shape;2536;p180"/>
          <p:cNvSpPr/>
          <p:nvPr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7" name="Google Shape;2537;p180"/>
          <p:cNvSpPr/>
          <p:nvPr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8" name="Google Shape;2538;p180"/>
          <p:cNvSpPr/>
          <p:nvPr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39" name="Google Shape;2539;p180"/>
          <p:cNvSpPr txBox="1">
            <a:spLocks noGrp="1"/>
          </p:cNvSpPr>
          <p:nvPr>
            <p:ph type="body" idx="32"/>
          </p:nvPr>
        </p:nvSpPr>
        <p:spPr>
          <a:xfrm>
            <a:off x="11141994" y="2028221"/>
            <a:ext cx="3029416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0" name="Google Shape;2540;p180"/>
          <p:cNvSpPr txBox="1">
            <a:spLocks noGrp="1"/>
          </p:cNvSpPr>
          <p:nvPr>
            <p:ph type="body" idx="33"/>
          </p:nvPr>
        </p:nvSpPr>
        <p:spPr>
          <a:xfrm>
            <a:off x="11149412" y="304508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1" name="Google Shape;2541;p180"/>
          <p:cNvSpPr txBox="1">
            <a:spLocks noGrp="1"/>
          </p:cNvSpPr>
          <p:nvPr>
            <p:ph type="body" idx="34"/>
          </p:nvPr>
        </p:nvSpPr>
        <p:spPr>
          <a:xfrm>
            <a:off x="11146070" y="3774041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2" name="Google Shape;2542;p180"/>
          <p:cNvSpPr txBox="1">
            <a:spLocks noGrp="1"/>
          </p:cNvSpPr>
          <p:nvPr>
            <p:ph type="body" idx="35"/>
          </p:nvPr>
        </p:nvSpPr>
        <p:spPr>
          <a:xfrm>
            <a:off x="11146070" y="4520735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3" name="Google Shape;2543;p180"/>
          <p:cNvSpPr txBox="1">
            <a:spLocks noGrp="1"/>
          </p:cNvSpPr>
          <p:nvPr>
            <p:ph type="body" idx="36"/>
          </p:nvPr>
        </p:nvSpPr>
        <p:spPr>
          <a:xfrm>
            <a:off x="11149412" y="5267429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4" name="Google Shape;2544;p180"/>
          <p:cNvSpPr txBox="1">
            <a:spLocks noGrp="1"/>
          </p:cNvSpPr>
          <p:nvPr>
            <p:ph type="body" idx="37"/>
          </p:nvPr>
        </p:nvSpPr>
        <p:spPr>
          <a:xfrm>
            <a:off x="11154350" y="6031834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5" name="Google Shape;2545;p180"/>
          <p:cNvSpPr txBox="1">
            <a:spLocks noGrp="1"/>
          </p:cNvSpPr>
          <p:nvPr>
            <p:ph type="body" idx="38"/>
          </p:nvPr>
        </p:nvSpPr>
        <p:spPr>
          <a:xfrm>
            <a:off x="11141994" y="6773176"/>
            <a:ext cx="3029416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5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5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5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5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5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5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2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5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5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2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2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2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2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2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2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2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5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5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5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5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5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5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5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25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25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25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25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2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2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2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2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2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2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2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2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2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2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2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2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2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25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25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500"/>
                            </p:stCondLst>
                            <p:childTnLst>
                              <p:par>
                                <p:cTn id="4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5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2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2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25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2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500"/>
                                        <p:tgtEl>
                                          <p:spTgt spid="2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25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500"/>
                                        <p:tgtEl>
                                          <p:spTgt spid="25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25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25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50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500"/>
                                        <p:tgtEl>
                                          <p:spTgt spid="2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500"/>
                                        <p:tgtEl>
                                          <p:spTgt spid="2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500"/>
                                        <p:tgtEl>
                                          <p:spTgt spid="2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2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500"/>
                                        <p:tgtEl>
                                          <p:spTgt spid="25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25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500"/>
                                        <p:tgtEl>
                                          <p:spTgt spid="25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2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2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7" dur="5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9" dur="500"/>
                                        <p:tgtEl>
                                          <p:spTgt spid="2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500"/>
                                        <p:tgtEl>
                                          <p:spTgt spid="2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2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8" dur="500"/>
                                        <p:tgtEl>
                                          <p:spTgt spid="2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2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2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2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2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3" dur="500"/>
                                        <p:tgtEl>
                                          <p:spTgt spid="2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500"/>
                                        <p:tgtEl>
                                          <p:spTgt spid="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9" dur="500"/>
                                        <p:tgtEl>
                                          <p:spTgt spid="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2" dur="500"/>
                                        <p:tgtEl>
                                          <p:spTgt spid="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500"/>
                                        <p:tgtEl>
                                          <p:spTgt spid="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1" dur="500"/>
                                        <p:tgtEl>
                                          <p:spTgt spid="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4" dur="500"/>
                                        <p:tgtEl>
                                          <p:spTgt spid="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7" dur="500"/>
                                        <p:tgtEl>
                                          <p:spTgt spid="2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2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500"/>
                                        <p:tgtEl>
                                          <p:spTgt spid="25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500"/>
                                        <p:tgtEl>
                                          <p:spTgt spid="25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500"/>
                                        <p:tgtEl>
                                          <p:spTgt spid="25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500"/>
                                        <p:tgtEl>
                                          <p:spTgt spid="25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5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500"/>
                                        <p:tgtEl>
                                          <p:spTgt spid="25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500"/>
                                        <p:tgtEl>
                                          <p:spTgt spid="25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500"/>
                                        <p:tgtEl>
                                          <p:spTgt spid="25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500"/>
                                        <p:tgtEl>
                                          <p:spTgt spid="25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2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500"/>
                                        <p:tgtEl>
                                          <p:spTgt spid="2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500"/>
                                        <p:tgtEl>
                                          <p:spTgt spid="2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500"/>
                                        <p:tgtEl>
                                          <p:spTgt spid="2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500"/>
                                        <p:tgtEl>
                                          <p:spTgt spid="2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2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500"/>
                                        <p:tgtEl>
                                          <p:spTgt spid="2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500"/>
                                        <p:tgtEl>
                                          <p:spTgt spid="2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500"/>
                                        <p:tgtEl>
                                          <p:spTgt spid="2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2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500"/>
                                        <p:tgtEl>
                                          <p:spTgt spid="25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500"/>
                                        <p:tgtEl>
                                          <p:spTgt spid="2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500"/>
                                        <p:tgtEl>
                                          <p:spTgt spid="2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25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500"/>
                                        <p:tgtEl>
                                          <p:spTgt spid="25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25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500"/>
                                        <p:tgtEl>
                                          <p:spTgt spid="25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500"/>
                            </p:stCondLst>
                            <p:childTnLst>
                              <p:par>
                                <p:cTn id="7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50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4" dur="50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7" dur="50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2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3" dur="500"/>
                                        <p:tgtEl>
                                          <p:spTgt spid="2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6" dur="500"/>
                                        <p:tgtEl>
                                          <p:spTgt spid="2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9" dur="500"/>
                                        <p:tgtEl>
                                          <p:spTgt spid="2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500"/>
                                        <p:tgtEl>
                                          <p:spTgt spid="2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2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8" dur="500"/>
                                        <p:tgtEl>
                                          <p:spTgt spid="2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1" dur="500"/>
                                        <p:tgtEl>
                                          <p:spTgt spid="2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500"/>
                                        <p:tgtEl>
                                          <p:spTgt spid="2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7" dur="500"/>
                                        <p:tgtEl>
                                          <p:spTgt spid="2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25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3" dur="500"/>
                                        <p:tgtEl>
                                          <p:spTgt spid="25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500"/>
                                        <p:tgtEl>
                                          <p:spTgt spid="25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9" dur="500"/>
                                        <p:tgtEl>
                                          <p:spTgt spid="25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2" dur="500"/>
                                        <p:tgtEl>
                                          <p:spTgt spid="25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25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500"/>
                                        <p:tgtEl>
                                          <p:spTgt spid="25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500"/>
                                        <p:tgtEl>
                                          <p:spTgt spid="2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500"/>
                                        <p:tgtEl>
                                          <p:spTgt spid="2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500"/>
                                        <p:tgtEl>
                                          <p:spTgt spid="25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2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500"/>
                                        <p:tgtEl>
                                          <p:spTgt spid="2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500"/>
                                        <p:tgtEl>
                                          <p:spTgt spid="2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500"/>
                                        <p:tgtEl>
                                          <p:spTgt spid="2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500"/>
                                        <p:tgtEl>
                                          <p:spTgt spid="2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500"/>
                                        <p:tgtEl>
                                          <p:spTgt spid="2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500"/>
                                        <p:tgtEl>
                                          <p:spTgt spid="2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500"/>
                                        <p:tgtEl>
                                          <p:spTgt spid="2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500"/>
                                        <p:tgtEl>
                                          <p:spTgt spid="2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500"/>
                                        <p:tgtEl>
                                          <p:spTgt spid="2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2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500"/>
                                        <p:tgtEl>
                                          <p:spTgt spid="2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500"/>
                                        <p:tgtEl>
                                          <p:spTgt spid="25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500"/>
                                        <p:tgtEl>
                                          <p:spTgt spid="25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500"/>
                                        <p:tgtEl>
                                          <p:spTgt spid="25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25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500"/>
                                        <p:tgtEl>
                                          <p:spTgt spid="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500"/>
                                        <p:tgtEl>
                                          <p:spTgt spid="2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500"/>
                                        <p:tgtEl>
                                          <p:spTgt spid="2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25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500"/>
                                        <p:tgtEl>
                                          <p:spTgt spid="25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500"/>
                                        <p:tgtEl>
                                          <p:spTgt spid="25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500"/>
                                        <p:tgtEl>
                                          <p:spTgt spid="25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500"/>
                                        <p:tgtEl>
                                          <p:spTgt spid="25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25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3000"/>
                            </p:stCondLst>
                            <p:childTnLst>
                              <p:par>
                                <p:cTn id="8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9" dur="500"/>
                                        <p:tgtEl>
                                          <p:spTgt spid="2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2" dur="50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500"/>
                                        <p:tgtEl>
                                          <p:spTgt spid="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500"/>
                                        <p:tgtEl>
                                          <p:spTgt spid="2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4" dur="500"/>
                                        <p:tgtEl>
                                          <p:spTgt spid="2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7" dur="500"/>
                                        <p:tgtEl>
                                          <p:spTgt spid="2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2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3" dur="500"/>
                                        <p:tgtEl>
                                          <p:spTgt spid="2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6" dur="500"/>
                                        <p:tgtEl>
                                          <p:spTgt spid="2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9" dur="500"/>
                                        <p:tgtEl>
                                          <p:spTgt spid="2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500"/>
                                        <p:tgtEl>
                                          <p:spTgt spid="2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2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8" dur="500"/>
                                        <p:tgtEl>
                                          <p:spTgt spid="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1" dur="500"/>
                                        <p:tgtEl>
                                          <p:spTgt spid="2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4" dur="500"/>
                                        <p:tgtEl>
                                          <p:spTgt spid="2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7" dur="500"/>
                                        <p:tgtEl>
                                          <p:spTgt spid="2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2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3" dur="500"/>
                                        <p:tgtEl>
                                          <p:spTgt spid="2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500"/>
                                        <p:tgtEl>
                                          <p:spTgt spid="25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500"/>
                                        <p:tgtEl>
                                          <p:spTgt spid="2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500"/>
                                        <p:tgtEl>
                                          <p:spTgt spid="2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500"/>
                                        <p:tgtEl>
                                          <p:spTgt spid="2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500"/>
                                        <p:tgtEl>
                                          <p:spTgt spid="2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500"/>
                                        <p:tgtEl>
                                          <p:spTgt spid="2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500"/>
                                        <p:tgtEl>
                                          <p:spTgt spid="2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500"/>
                                        <p:tgtEl>
                                          <p:spTgt spid="2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500"/>
                                        <p:tgtEl>
                                          <p:spTgt spid="2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500"/>
                                        <p:tgtEl>
                                          <p:spTgt spid="2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500"/>
                                        <p:tgtEl>
                                          <p:spTgt spid="2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500"/>
                                        <p:tgtEl>
                                          <p:spTgt spid="2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500"/>
                                        <p:tgtEl>
                                          <p:spTgt spid="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500"/>
                                        <p:tgtEl>
                                          <p:spTgt spid="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500"/>
                                        <p:tgtEl>
                                          <p:spTgt spid="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500"/>
                                        <p:tgtEl>
                                          <p:spTgt spid="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500"/>
                                        <p:tgtEl>
                                          <p:spTgt spid="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500"/>
                                        <p:tgtEl>
                                          <p:spTgt spid="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500"/>
                                        <p:tgtEl>
                                          <p:spTgt spid="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500"/>
                                        <p:tgtEl>
                                          <p:spTgt spid="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50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500"/>
                                        <p:tgtEl>
                                          <p:spTgt spid="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500"/>
                                        <p:tgtEl>
                                          <p:spTgt spid="2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500"/>
                                        <p:tgtEl>
                                          <p:spTgt spid="2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500"/>
                                        <p:tgtEl>
                                          <p:spTgt spid="2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500"/>
                                        <p:tgtEl>
                                          <p:spTgt spid="2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500"/>
                                        <p:tgtEl>
                                          <p:spTgt spid="2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2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500"/>
                                        <p:tgtEl>
                                          <p:spTgt spid="2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500"/>
                                        <p:tgtEl>
                                          <p:spTgt spid="2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0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3" dur="500"/>
                                        <p:tgtEl>
                                          <p:spTgt spid="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3">
  <p:cSld name="Table 3"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p181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8" name="Google Shape;2548;p18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p18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50" name="Google Shape;2550;p181"/>
          <p:cNvSpPr/>
          <p:nvPr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1" name="Google Shape;2551;p181"/>
          <p:cNvSpPr/>
          <p:nvPr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2" name="Google Shape;2552;p181"/>
          <p:cNvSpPr/>
          <p:nvPr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3" name="Google Shape;2553;p181"/>
          <p:cNvSpPr/>
          <p:nvPr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4" name="Google Shape;2554;p181"/>
          <p:cNvSpPr/>
          <p:nvPr/>
        </p:nvSpPr>
        <p:spPr>
          <a:xfrm rot="10800000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5" name="Google Shape;2555;p181"/>
          <p:cNvSpPr/>
          <p:nvPr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6" name="Google Shape;2556;p181"/>
          <p:cNvSpPr/>
          <p:nvPr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7" name="Google Shape;2557;p181"/>
          <p:cNvSpPr/>
          <p:nvPr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8" name="Google Shape;2558;p181"/>
          <p:cNvSpPr/>
          <p:nvPr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59" name="Google Shape;2559;p181"/>
          <p:cNvSpPr/>
          <p:nvPr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0" name="Google Shape;2560;p181"/>
          <p:cNvSpPr/>
          <p:nvPr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1" name="Google Shape;2561;p181"/>
          <p:cNvSpPr/>
          <p:nvPr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2" name="Google Shape;2562;p181"/>
          <p:cNvSpPr/>
          <p:nvPr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3" name="Google Shape;2563;p181"/>
          <p:cNvSpPr/>
          <p:nvPr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4" name="Google Shape;2564;p181"/>
          <p:cNvSpPr/>
          <p:nvPr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5" name="Google Shape;2565;p181"/>
          <p:cNvSpPr/>
          <p:nvPr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6" name="Google Shape;2566;p181"/>
          <p:cNvSpPr/>
          <p:nvPr/>
        </p:nvSpPr>
        <p:spPr>
          <a:xfrm rot="10800000" flipH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67" name="Google Shape;2567;p181"/>
          <p:cNvSpPr txBox="1">
            <a:spLocks noGrp="1"/>
          </p:cNvSpPr>
          <p:nvPr>
            <p:ph type="body" idx="1"/>
          </p:nvPr>
        </p:nvSpPr>
        <p:spPr>
          <a:xfrm>
            <a:off x="1037960" y="4503049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8" name="Google Shape;2568;p181"/>
          <p:cNvSpPr txBox="1">
            <a:spLocks noGrp="1"/>
          </p:cNvSpPr>
          <p:nvPr>
            <p:ph type="body" idx="2"/>
          </p:nvPr>
        </p:nvSpPr>
        <p:spPr>
          <a:xfrm>
            <a:off x="1037960" y="5249743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9" name="Google Shape;2569;p181"/>
          <p:cNvSpPr txBox="1">
            <a:spLocks noGrp="1"/>
          </p:cNvSpPr>
          <p:nvPr>
            <p:ph type="body" idx="3"/>
          </p:nvPr>
        </p:nvSpPr>
        <p:spPr>
          <a:xfrm>
            <a:off x="1037960" y="6014148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0" name="Google Shape;2570;p181"/>
          <p:cNvSpPr txBox="1">
            <a:spLocks noGrp="1"/>
          </p:cNvSpPr>
          <p:nvPr>
            <p:ph type="body" idx="4"/>
          </p:nvPr>
        </p:nvSpPr>
        <p:spPr>
          <a:xfrm>
            <a:off x="1037960" y="6755490"/>
            <a:ext cx="3777078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1" name="Google Shape;2571;p181"/>
          <p:cNvSpPr txBox="1">
            <a:spLocks noGrp="1"/>
          </p:cNvSpPr>
          <p:nvPr>
            <p:ph type="body" idx="5"/>
          </p:nvPr>
        </p:nvSpPr>
        <p:spPr>
          <a:xfrm>
            <a:off x="4875528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2" name="Google Shape;2572;p181"/>
          <p:cNvSpPr txBox="1">
            <a:spLocks noGrp="1"/>
          </p:cNvSpPr>
          <p:nvPr>
            <p:ph type="body" idx="6"/>
          </p:nvPr>
        </p:nvSpPr>
        <p:spPr>
          <a:xfrm>
            <a:off x="4878870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3" name="Google Shape;2573;p181"/>
          <p:cNvSpPr txBox="1">
            <a:spLocks noGrp="1"/>
          </p:cNvSpPr>
          <p:nvPr>
            <p:ph type="body" idx="7"/>
          </p:nvPr>
        </p:nvSpPr>
        <p:spPr>
          <a:xfrm>
            <a:off x="4883808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4" name="Google Shape;2574;p181"/>
          <p:cNvSpPr txBox="1">
            <a:spLocks noGrp="1"/>
          </p:cNvSpPr>
          <p:nvPr>
            <p:ph type="body" idx="8"/>
          </p:nvPr>
        </p:nvSpPr>
        <p:spPr>
          <a:xfrm>
            <a:off x="4871452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5" name="Google Shape;2575;p181"/>
          <p:cNvSpPr txBox="1">
            <a:spLocks noGrp="1"/>
          </p:cNvSpPr>
          <p:nvPr>
            <p:ph type="body" idx="9"/>
          </p:nvPr>
        </p:nvSpPr>
        <p:spPr>
          <a:xfrm>
            <a:off x="9004566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6" name="Google Shape;2576;p181"/>
          <p:cNvSpPr txBox="1">
            <a:spLocks noGrp="1"/>
          </p:cNvSpPr>
          <p:nvPr>
            <p:ph type="body" idx="13"/>
          </p:nvPr>
        </p:nvSpPr>
        <p:spPr>
          <a:xfrm>
            <a:off x="9007908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7" name="Google Shape;2577;p181"/>
          <p:cNvSpPr txBox="1">
            <a:spLocks noGrp="1"/>
          </p:cNvSpPr>
          <p:nvPr>
            <p:ph type="body" idx="14"/>
          </p:nvPr>
        </p:nvSpPr>
        <p:spPr>
          <a:xfrm>
            <a:off x="9012846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8" name="Google Shape;2578;p181"/>
          <p:cNvSpPr txBox="1">
            <a:spLocks noGrp="1"/>
          </p:cNvSpPr>
          <p:nvPr>
            <p:ph type="body" idx="15"/>
          </p:nvPr>
        </p:nvSpPr>
        <p:spPr>
          <a:xfrm>
            <a:off x="9000490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9" name="Google Shape;2579;p181"/>
          <p:cNvSpPr txBox="1">
            <a:spLocks noGrp="1"/>
          </p:cNvSpPr>
          <p:nvPr>
            <p:ph type="body" idx="16"/>
          </p:nvPr>
        </p:nvSpPr>
        <p:spPr>
          <a:xfrm>
            <a:off x="13097229" y="4520735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0" name="Google Shape;2580;p181"/>
          <p:cNvSpPr txBox="1">
            <a:spLocks noGrp="1"/>
          </p:cNvSpPr>
          <p:nvPr>
            <p:ph type="body" idx="17"/>
          </p:nvPr>
        </p:nvSpPr>
        <p:spPr>
          <a:xfrm>
            <a:off x="13100571" y="5267429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1" name="Google Shape;2581;p181"/>
          <p:cNvSpPr txBox="1">
            <a:spLocks noGrp="1"/>
          </p:cNvSpPr>
          <p:nvPr>
            <p:ph type="body" idx="18"/>
          </p:nvPr>
        </p:nvSpPr>
        <p:spPr>
          <a:xfrm>
            <a:off x="13105509" y="6031834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2" name="Google Shape;2582;p181"/>
          <p:cNvSpPr txBox="1">
            <a:spLocks noGrp="1"/>
          </p:cNvSpPr>
          <p:nvPr>
            <p:ph type="body" idx="19"/>
          </p:nvPr>
        </p:nvSpPr>
        <p:spPr>
          <a:xfrm>
            <a:off x="13093153" y="6773176"/>
            <a:ext cx="4042080" cy="62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83" name="Google Shape;2583;p181"/>
          <p:cNvCxnSpPr/>
          <p:nvPr/>
        </p:nvCxnSpPr>
        <p:spPr>
          <a:xfrm rot="10800000">
            <a:off x="3332956" y="7753789"/>
            <a:ext cx="11620500" cy="1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4" name="Google Shape;2584;p181"/>
          <p:cNvSpPr txBox="1">
            <a:spLocks noGrp="1"/>
          </p:cNvSpPr>
          <p:nvPr>
            <p:ph type="body" idx="20"/>
          </p:nvPr>
        </p:nvSpPr>
        <p:spPr>
          <a:xfrm>
            <a:off x="2097255" y="7975591"/>
            <a:ext cx="14102428" cy="153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5" name="Google Shape;2585;p181"/>
          <p:cNvSpPr>
            <a:spLocks noGrp="1"/>
          </p:cNvSpPr>
          <p:nvPr>
            <p:ph type="pic" idx="21"/>
          </p:nvPr>
        </p:nvSpPr>
        <p:spPr>
          <a:xfrm>
            <a:off x="4878870" y="1890713"/>
            <a:ext cx="4042080" cy="2519362"/>
          </a:xfrm>
          <a:prstGeom prst="rect">
            <a:avLst/>
          </a:prstGeom>
          <a:noFill/>
          <a:ln>
            <a:noFill/>
          </a:ln>
        </p:spPr>
      </p:sp>
      <p:sp>
        <p:nvSpPr>
          <p:cNvPr id="2586" name="Google Shape;2586;p181"/>
          <p:cNvSpPr>
            <a:spLocks noGrp="1"/>
          </p:cNvSpPr>
          <p:nvPr>
            <p:ph type="pic" idx="22"/>
          </p:nvPr>
        </p:nvSpPr>
        <p:spPr>
          <a:xfrm>
            <a:off x="8989720" y="1890577"/>
            <a:ext cx="4042080" cy="2519362"/>
          </a:xfrm>
          <a:prstGeom prst="rect">
            <a:avLst/>
          </a:prstGeom>
          <a:noFill/>
          <a:ln>
            <a:noFill/>
          </a:ln>
        </p:spPr>
      </p:sp>
      <p:sp>
        <p:nvSpPr>
          <p:cNvPr id="2587" name="Google Shape;2587;p181"/>
          <p:cNvSpPr>
            <a:spLocks noGrp="1"/>
          </p:cNvSpPr>
          <p:nvPr>
            <p:ph type="pic" idx="23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  <a:noFill/>
          <a:ln>
            <a:noFill/>
          </a:ln>
        </p:spPr>
      </p:sp>
      <p:sp>
        <p:nvSpPr>
          <p:cNvPr id="2588" name="Google Shape;2588;p181"/>
          <p:cNvSpPr txBox="1">
            <a:spLocks noGrp="1"/>
          </p:cNvSpPr>
          <p:nvPr>
            <p:ph type="body" idx="24"/>
          </p:nvPr>
        </p:nvSpPr>
        <p:spPr>
          <a:xfrm>
            <a:off x="4878870" y="3785710"/>
            <a:ext cx="4042080" cy="624867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9" name="Google Shape;2589;p181"/>
          <p:cNvSpPr txBox="1">
            <a:spLocks noGrp="1"/>
          </p:cNvSpPr>
          <p:nvPr>
            <p:ph type="body" idx="25"/>
          </p:nvPr>
        </p:nvSpPr>
        <p:spPr>
          <a:xfrm>
            <a:off x="8989720" y="3785710"/>
            <a:ext cx="4042080" cy="624867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0" name="Google Shape;2590;p181"/>
          <p:cNvSpPr txBox="1">
            <a:spLocks noGrp="1"/>
          </p:cNvSpPr>
          <p:nvPr>
            <p:ph type="body" idx="26"/>
          </p:nvPr>
        </p:nvSpPr>
        <p:spPr>
          <a:xfrm>
            <a:off x="13100571" y="3785710"/>
            <a:ext cx="4042080" cy="624867"/>
          </a:xfrm>
          <a:prstGeom prst="rect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1" name="Google Shape;2591;p181"/>
          <p:cNvSpPr txBox="1">
            <a:spLocks noGrp="1"/>
          </p:cNvSpPr>
          <p:nvPr>
            <p:ph type="body" idx="27"/>
          </p:nvPr>
        </p:nvSpPr>
        <p:spPr>
          <a:xfrm>
            <a:off x="1556942" y="3474651"/>
            <a:ext cx="2783592" cy="56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2" name="Google Shape;2592;p181"/>
          <p:cNvSpPr txBox="1">
            <a:spLocks noGrp="1"/>
          </p:cNvSpPr>
          <p:nvPr>
            <p:ph type="body" idx="28"/>
          </p:nvPr>
        </p:nvSpPr>
        <p:spPr>
          <a:xfrm>
            <a:off x="1696014" y="2718146"/>
            <a:ext cx="2711628" cy="53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93" name="Google Shape;2593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42892" y="2705099"/>
            <a:ext cx="585177" cy="585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4" name="Google Shape;2594;p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2672010" y="3848432"/>
            <a:ext cx="585177" cy="58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0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5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5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5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5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2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5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5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5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5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5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25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25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25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5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5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5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5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25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2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2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2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2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25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25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25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25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2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2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2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2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2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2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25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25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25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25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2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2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25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5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25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25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7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2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2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2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2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500"/>
                                        <p:tgtEl>
                                          <p:spTgt spid="2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" dur="500"/>
                                        <p:tgtEl>
                                          <p:spTgt spid="2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2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2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2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2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2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2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2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2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2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25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25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25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500"/>
                                        <p:tgtEl>
                                          <p:spTgt spid="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" dur="500"/>
                                        <p:tgtEl>
                                          <p:spTgt spid="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" dur="500"/>
                                        <p:tgtEl>
                                          <p:spTgt spid="2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2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500"/>
                                        <p:tgtEl>
                                          <p:spTgt spid="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7" dur="500"/>
                                        <p:tgtEl>
                                          <p:spTgt spid="2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2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3" dur="500"/>
                                        <p:tgtEl>
                                          <p:spTgt spid="2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2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2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7500"/>
                            </p:stCondLst>
                            <p:childTnLst>
                              <p:par>
                                <p:cTn id="5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50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6" dur="500"/>
                                        <p:tgtEl>
                                          <p:spTgt spid="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bbles">
  <p:cSld name="Bubbles">
    <p:spTree>
      <p:nvGrpSpPr>
        <p:cNvPr id="1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182"/>
          <p:cNvSpPr/>
          <p:nvPr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7" name="Google Shape;2597;p182"/>
          <p:cNvSpPr/>
          <p:nvPr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8" name="Google Shape;2598;p182"/>
          <p:cNvSpPr/>
          <p:nvPr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599" name="Google Shape;2599;p182"/>
          <p:cNvSpPr/>
          <p:nvPr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0" name="Google Shape;2600;p182"/>
          <p:cNvSpPr/>
          <p:nvPr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1" name="Google Shape;2601;p182"/>
          <p:cNvSpPr/>
          <p:nvPr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2" name="Google Shape;2602;p182"/>
          <p:cNvSpPr/>
          <p:nvPr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3" name="Google Shape;2603;p182"/>
          <p:cNvSpPr/>
          <p:nvPr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4" name="Google Shape;2604;p182"/>
          <p:cNvSpPr/>
          <p:nvPr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5" name="Google Shape;2605;p182"/>
          <p:cNvSpPr/>
          <p:nvPr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06" name="Google Shape;2606;p182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7" name="Google Shape;2607;p18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8" name="Google Shape;2608;p18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09" name="Google Shape;2609;p182"/>
          <p:cNvSpPr/>
          <p:nvPr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0" name="Google Shape;2610;p182"/>
          <p:cNvSpPr/>
          <p:nvPr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1" name="Google Shape;2611;p182"/>
          <p:cNvSpPr txBox="1">
            <a:spLocks noGrp="1"/>
          </p:cNvSpPr>
          <p:nvPr>
            <p:ph type="body" idx="1"/>
          </p:nvPr>
        </p:nvSpPr>
        <p:spPr>
          <a:xfrm>
            <a:off x="2493649" y="7843800"/>
            <a:ext cx="13298280" cy="171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2" name="Google Shape;2612;p182"/>
          <p:cNvSpPr txBox="1">
            <a:spLocks noGrp="1"/>
          </p:cNvSpPr>
          <p:nvPr>
            <p:ph type="body" idx="2"/>
          </p:nvPr>
        </p:nvSpPr>
        <p:spPr>
          <a:xfrm>
            <a:off x="7280296" y="4308267"/>
            <a:ext cx="3724232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3" name="Google Shape;2613;p182"/>
          <p:cNvSpPr txBox="1">
            <a:spLocks noGrp="1"/>
          </p:cNvSpPr>
          <p:nvPr>
            <p:ph type="body" idx="3"/>
          </p:nvPr>
        </p:nvSpPr>
        <p:spPr>
          <a:xfrm>
            <a:off x="7117980" y="5098495"/>
            <a:ext cx="4005445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4" name="Google Shape;2614;p182"/>
          <p:cNvSpPr txBox="1">
            <a:spLocks noGrp="1"/>
          </p:cNvSpPr>
          <p:nvPr>
            <p:ph type="body" idx="4"/>
          </p:nvPr>
        </p:nvSpPr>
        <p:spPr>
          <a:xfrm>
            <a:off x="11600776" y="4918475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5" name="Google Shape;2615;p182"/>
          <p:cNvSpPr txBox="1">
            <a:spLocks noGrp="1"/>
          </p:cNvSpPr>
          <p:nvPr>
            <p:ph type="body" idx="5"/>
          </p:nvPr>
        </p:nvSpPr>
        <p:spPr>
          <a:xfrm>
            <a:off x="11438461" y="5708703"/>
            <a:ext cx="34203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6" name="Google Shape;2616;p182"/>
          <p:cNvSpPr txBox="1">
            <a:spLocks noGrp="1"/>
          </p:cNvSpPr>
          <p:nvPr>
            <p:ph type="body" idx="6"/>
          </p:nvPr>
        </p:nvSpPr>
        <p:spPr>
          <a:xfrm>
            <a:off x="3747800" y="2530382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7" name="Google Shape;2617;p182"/>
          <p:cNvSpPr txBox="1">
            <a:spLocks noGrp="1"/>
          </p:cNvSpPr>
          <p:nvPr>
            <p:ph type="body" idx="7"/>
          </p:nvPr>
        </p:nvSpPr>
        <p:spPr>
          <a:xfrm>
            <a:off x="3585485" y="3320610"/>
            <a:ext cx="34203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8" name="Google Shape;2618;p182"/>
          <p:cNvSpPr txBox="1">
            <a:spLocks noGrp="1"/>
          </p:cNvSpPr>
          <p:nvPr>
            <p:ph type="body" idx="8"/>
          </p:nvPr>
        </p:nvSpPr>
        <p:spPr>
          <a:xfrm>
            <a:off x="1399075" y="5326819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9" name="Google Shape;2619;p182"/>
          <p:cNvSpPr txBox="1">
            <a:spLocks noGrp="1"/>
          </p:cNvSpPr>
          <p:nvPr>
            <p:ph type="body" idx="9"/>
          </p:nvPr>
        </p:nvSpPr>
        <p:spPr>
          <a:xfrm>
            <a:off x="112313" y="3085967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0" name="Google Shape;2620;p182"/>
          <p:cNvSpPr txBox="1">
            <a:spLocks noGrp="1"/>
          </p:cNvSpPr>
          <p:nvPr>
            <p:ph type="body" idx="13"/>
          </p:nvPr>
        </p:nvSpPr>
        <p:spPr>
          <a:xfrm>
            <a:off x="10905956" y="2930720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1" name="Google Shape;2621;p182"/>
          <p:cNvSpPr txBox="1">
            <a:spLocks noGrp="1"/>
          </p:cNvSpPr>
          <p:nvPr>
            <p:ph type="body" idx="14"/>
          </p:nvPr>
        </p:nvSpPr>
        <p:spPr>
          <a:xfrm>
            <a:off x="14770548" y="4200173"/>
            <a:ext cx="318024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2" name="Google Shape;2622;p182"/>
          <p:cNvSpPr/>
          <p:nvPr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23" name="Google Shape;2623;p182"/>
          <p:cNvSpPr/>
          <p:nvPr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6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6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6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0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2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2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2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2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2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2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2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2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2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2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36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/>
                                        <p:tgtEl>
                                          <p:spTgt spid="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lk">
  <p:cSld name="Talk">
    <p:spTree>
      <p:nvGrpSpPr>
        <p:cNvPr id="1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5" name="Google Shape;2625;p18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6" name="Google Shape;2626;p18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27" name="Google Shape;2627;p1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83266" y="2537877"/>
            <a:ext cx="1770720" cy="5119693"/>
          </a:xfrm>
          <a:prstGeom prst="rect">
            <a:avLst/>
          </a:prstGeom>
          <a:noFill/>
          <a:ln>
            <a:noFill/>
          </a:ln>
          <a:effectLst>
            <a:outerShdw blurRad="76200" sy="23000" kx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2628" name="Google Shape;2628;p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931" y="2440526"/>
            <a:ext cx="1462282" cy="5217046"/>
          </a:xfrm>
          <a:prstGeom prst="rect">
            <a:avLst/>
          </a:prstGeom>
          <a:noFill/>
          <a:ln>
            <a:noFill/>
          </a:ln>
          <a:effectLst>
            <a:outerShdw blurRad="76200" dist="88900" dir="13500000" sy="23000" kx="1200000" algn="br" rotWithShape="0">
              <a:srgbClr val="000000">
                <a:alpha val="20000"/>
              </a:srgbClr>
            </a:outerShdw>
          </a:effectLst>
        </p:spPr>
      </p:pic>
      <p:grpSp>
        <p:nvGrpSpPr>
          <p:cNvPr id="2629" name="Google Shape;2629;p183"/>
          <p:cNvGrpSpPr/>
          <p:nvPr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</p:grpSpPr>
        <p:sp>
          <p:nvSpPr>
            <p:cNvPr id="2630" name="Google Shape;2630;p183"/>
            <p:cNvSpPr/>
            <p:nvPr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1" name="Google Shape;2631;p183"/>
            <p:cNvSpPr/>
            <p:nvPr/>
          </p:nvSpPr>
          <p:spPr>
            <a:xfrm rot="5400000">
              <a:off x="5124176" y="2488148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632" name="Google Shape;2632;p183"/>
          <p:cNvGrpSpPr/>
          <p:nvPr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</p:grpSpPr>
        <p:sp>
          <p:nvSpPr>
            <p:cNvPr id="2633" name="Google Shape;2633;p183"/>
            <p:cNvSpPr/>
            <p:nvPr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4" name="Google Shape;2634;p183"/>
            <p:cNvSpPr/>
            <p:nvPr/>
          </p:nvSpPr>
          <p:spPr>
            <a:xfrm rot="5400000">
              <a:off x="5124176" y="4459564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635" name="Google Shape;2635;p183"/>
          <p:cNvGrpSpPr/>
          <p:nvPr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</p:grpSpPr>
        <p:sp>
          <p:nvSpPr>
            <p:cNvPr id="2636" name="Google Shape;2636;p183"/>
            <p:cNvSpPr/>
            <p:nvPr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37" name="Google Shape;2637;p183"/>
            <p:cNvSpPr/>
            <p:nvPr/>
          </p:nvSpPr>
          <p:spPr>
            <a:xfrm rot="5400000">
              <a:off x="5124176" y="2488148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2638" name="Google Shape;2638;p183"/>
          <p:cNvGrpSpPr/>
          <p:nvPr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</p:grpSpPr>
        <p:sp>
          <p:nvSpPr>
            <p:cNvPr id="2639" name="Google Shape;2639;p183"/>
            <p:cNvSpPr/>
            <p:nvPr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40" name="Google Shape;2640;p183"/>
            <p:cNvSpPr/>
            <p:nvPr/>
          </p:nvSpPr>
          <p:spPr>
            <a:xfrm rot="5400000">
              <a:off x="5124176" y="4459564"/>
              <a:ext cx="495955" cy="427547"/>
            </a:xfrm>
            <a:prstGeom prst="triangle">
              <a:avLst>
                <a:gd name="adj" fmla="val 50000"/>
              </a:avLst>
            </a:prstGeom>
            <a:solidFill>
              <a:srgbClr val="FBF0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641" name="Google Shape;2641;p183"/>
          <p:cNvSpPr txBox="1">
            <a:spLocks noGrp="1"/>
          </p:cNvSpPr>
          <p:nvPr>
            <p:ph type="body" idx="1"/>
          </p:nvPr>
        </p:nvSpPr>
        <p:spPr>
          <a:xfrm>
            <a:off x="1361568" y="1996094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2" name="Google Shape;2642;p183"/>
          <p:cNvSpPr txBox="1">
            <a:spLocks noGrp="1"/>
          </p:cNvSpPr>
          <p:nvPr>
            <p:ph type="body" idx="2"/>
          </p:nvPr>
        </p:nvSpPr>
        <p:spPr>
          <a:xfrm>
            <a:off x="1361568" y="5084048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3" name="Google Shape;2643;p183"/>
          <p:cNvSpPr txBox="1">
            <a:spLocks noGrp="1"/>
          </p:cNvSpPr>
          <p:nvPr>
            <p:ph type="body" idx="3"/>
          </p:nvPr>
        </p:nvSpPr>
        <p:spPr>
          <a:xfrm>
            <a:off x="12338561" y="2003668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4" name="Google Shape;2644;p183"/>
          <p:cNvSpPr txBox="1">
            <a:spLocks noGrp="1"/>
          </p:cNvSpPr>
          <p:nvPr>
            <p:ph type="body" idx="4"/>
          </p:nvPr>
        </p:nvSpPr>
        <p:spPr>
          <a:xfrm>
            <a:off x="12392020" y="5084048"/>
            <a:ext cx="4312026" cy="162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5" name="Google Shape;2645;p18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6" name="Google Shape;2646;p183"/>
          <p:cNvSpPr txBox="1">
            <a:spLocks noGrp="1"/>
          </p:cNvSpPr>
          <p:nvPr>
            <p:ph type="body" idx="5"/>
          </p:nvPr>
        </p:nvSpPr>
        <p:spPr>
          <a:xfrm>
            <a:off x="2493649" y="7843800"/>
            <a:ext cx="132982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2"/>
          </p:nvPr>
        </p:nvSpPr>
        <p:spPr>
          <a:xfrm>
            <a:off x="1186322" y="2839244"/>
            <a:ext cx="1591376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Diagram">
  <p:cSld name="Circle Diagram">
    <p:spTree>
      <p:nvGrpSpPr>
        <p:cNvPr id="1" name="Shape 2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8" name="Google Shape;2648;p184"/>
          <p:cNvSpPr/>
          <p:nvPr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49" name="Google Shape;2649;p184"/>
          <p:cNvSpPr/>
          <p:nvPr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0" name="Google Shape;2650;p184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1" name="Google Shape;2651;p18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2" name="Google Shape;2652;p18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53" name="Google Shape;2653;p184"/>
          <p:cNvSpPr/>
          <p:nvPr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4" name="Google Shape;2654;p184"/>
          <p:cNvSpPr/>
          <p:nvPr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5" name="Google Shape;2655;p184"/>
          <p:cNvSpPr/>
          <p:nvPr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6" name="Google Shape;2656;p184"/>
          <p:cNvSpPr/>
          <p:nvPr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7" name="Google Shape;2657;p184"/>
          <p:cNvSpPr/>
          <p:nvPr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rgbClr val="FBF0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58" name="Google Shape;2658;p184"/>
          <p:cNvSpPr txBox="1">
            <a:spLocks noGrp="1"/>
          </p:cNvSpPr>
          <p:nvPr>
            <p:ph type="body" idx="1"/>
          </p:nvPr>
        </p:nvSpPr>
        <p:spPr>
          <a:xfrm>
            <a:off x="8013777" y="7337131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9" name="Google Shape;2659;p184"/>
          <p:cNvSpPr txBox="1">
            <a:spLocks noGrp="1"/>
          </p:cNvSpPr>
          <p:nvPr>
            <p:ph type="body" idx="2"/>
          </p:nvPr>
        </p:nvSpPr>
        <p:spPr>
          <a:xfrm>
            <a:off x="8013777" y="5821478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0" name="Google Shape;2660;p184"/>
          <p:cNvSpPr txBox="1">
            <a:spLocks noGrp="1"/>
          </p:cNvSpPr>
          <p:nvPr>
            <p:ph type="body" idx="3"/>
          </p:nvPr>
        </p:nvSpPr>
        <p:spPr>
          <a:xfrm>
            <a:off x="8013777" y="5008485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1" name="Google Shape;2661;p184"/>
          <p:cNvSpPr txBox="1">
            <a:spLocks noGrp="1"/>
          </p:cNvSpPr>
          <p:nvPr>
            <p:ph type="body" idx="4"/>
          </p:nvPr>
        </p:nvSpPr>
        <p:spPr>
          <a:xfrm>
            <a:off x="8013777" y="4141776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2" name="Google Shape;2662;p184"/>
          <p:cNvSpPr txBox="1">
            <a:spLocks noGrp="1"/>
          </p:cNvSpPr>
          <p:nvPr>
            <p:ph type="body" idx="5"/>
          </p:nvPr>
        </p:nvSpPr>
        <p:spPr>
          <a:xfrm>
            <a:off x="8013777" y="3331686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3" name="Google Shape;2663;p184"/>
          <p:cNvSpPr txBox="1">
            <a:spLocks noGrp="1"/>
          </p:cNvSpPr>
          <p:nvPr>
            <p:ph type="body" idx="6"/>
          </p:nvPr>
        </p:nvSpPr>
        <p:spPr>
          <a:xfrm>
            <a:off x="8013777" y="2521596"/>
            <a:ext cx="2258859" cy="585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64" name="Google Shape;2664;p184"/>
          <p:cNvCxnSpPr/>
          <p:nvPr/>
        </p:nvCxnSpPr>
        <p:spPr>
          <a:xfrm rot="10800000">
            <a:off x="10268332" y="2836631"/>
            <a:ext cx="2617548" cy="0"/>
          </a:xfrm>
          <a:prstGeom prst="straightConnector1">
            <a:avLst/>
          </a:prstGeom>
          <a:noFill/>
          <a:ln w="12700" cap="flat" cmpd="sng">
            <a:solidFill>
              <a:srgbClr val="7B5E0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5" name="Google Shape;2665;p184"/>
          <p:cNvCxnSpPr/>
          <p:nvPr/>
        </p:nvCxnSpPr>
        <p:spPr>
          <a:xfrm rot="10800000">
            <a:off x="5490542" y="3691726"/>
            <a:ext cx="2527539" cy="0"/>
          </a:xfrm>
          <a:prstGeom prst="straightConnector1">
            <a:avLst/>
          </a:prstGeom>
          <a:noFill/>
          <a:ln w="12700" cap="flat" cmpd="sng">
            <a:solidFill>
              <a:srgbClr val="B98D0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6" name="Google Shape;2666;p184"/>
          <p:cNvCxnSpPr/>
          <p:nvPr/>
        </p:nvCxnSpPr>
        <p:spPr>
          <a:xfrm rot="10800000">
            <a:off x="10358341" y="4501816"/>
            <a:ext cx="252753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7" name="Google Shape;2667;p184"/>
          <p:cNvCxnSpPr/>
          <p:nvPr/>
        </p:nvCxnSpPr>
        <p:spPr>
          <a:xfrm rot="10800000">
            <a:off x="5497801" y="5356911"/>
            <a:ext cx="2527539" cy="0"/>
          </a:xfrm>
          <a:prstGeom prst="straightConnector1">
            <a:avLst/>
          </a:prstGeom>
          <a:noFill/>
          <a:ln w="12700" cap="flat" cmpd="sng">
            <a:solidFill>
              <a:srgbClr val="F4D37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8" name="Google Shape;2668;p184"/>
          <p:cNvCxnSpPr/>
          <p:nvPr/>
        </p:nvCxnSpPr>
        <p:spPr>
          <a:xfrm rot="10800000">
            <a:off x="10216069" y="6167001"/>
            <a:ext cx="2669811" cy="0"/>
          </a:xfrm>
          <a:prstGeom prst="straightConnector1">
            <a:avLst/>
          </a:prstGeom>
          <a:noFill/>
          <a:ln w="12700" cap="flat" cmpd="sng">
            <a:solidFill>
              <a:srgbClr val="F7E2A4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69" name="Google Shape;2669;p184"/>
          <p:cNvCxnSpPr/>
          <p:nvPr/>
        </p:nvCxnSpPr>
        <p:spPr>
          <a:xfrm rot="10800000">
            <a:off x="5497801" y="6977091"/>
            <a:ext cx="2925325" cy="0"/>
          </a:xfrm>
          <a:prstGeom prst="straightConnector1">
            <a:avLst/>
          </a:prstGeom>
          <a:noFill/>
          <a:ln w="12700" cap="flat" cmpd="sng">
            <a:solidFill>
              <a:srgbClr val="FBF0D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70" name="Google Shape;2670;p184"/>
          <p:cNvSpPr txBox="1">
            <a:spLocks noGrp="1"/>
          </p:cNvSpPr>
          <p:nvPr>
            <p:ph type="body" idx="7"/>
          </p:nvPr>
        </p:nvSpPr>
        <p:spPr>
          <a:xfrm>
            <a:off x="13013636" y="3017852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1" name="Google Shape;2671;p184"/>
          <p:cNvSpPr txBox="1">
            <a:spLocks noGrp="1"/>
          </p:cNvSpPr>
          <p:nvPr>
            <p:ph type="body" idx="8"/>
          </p:nvPr>
        </p:nvSpPr>
        <p:spPr>
          <a:xfrm>
            <a:off x="13013636" y="2476591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2" name="Google Shape;2672;p184"/>
          <p:cNvSpPr txBox="1">
            <a:spLocks noGrp="1"/>
          </p:cNvSpPr>
          <p:nvPr>
            <p:ph type="body" idx="9"/>
          </p:nvPr>
        </p:nvSpPr>
        <p:spPr>
          <a:xfrm>
            <a:off x="13013636" y="4683037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3" name="Google Shape;2673;p184"/>
          <p:cNvSpPr txBox="1">
            <a:spLocks noGrp="1"/>
          </p:cNvSpPr>
          <p:nvPr>
            <p:ph type="body" idx="13"/>
          </p:nvPr>
        </p:nvSpPr>
        <p:spPr>
          <a:xfrm>
            <a:off x="13013636" y="4141776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4" name="Google Shape;2674;p184"/>
          <p:cNvSpPr txBox="1">
            <a:spLocks noGrp="1"/>
          </p:cNvSpPr>
          <p:nvPr>
            <p:ph type="body" idx="14"/>
          </p:nvPr>
        </p:nvSpPr>
        <p:spPr>
          <a:xfrm>
            <a:off x="13013636" y="6348221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5" name="Google Shape;2675;p184"/>
          <p:cNvSpPr txBox="1">
            <a:spLocks noGrp="1"/>
          </p:cNvSpPr>
          <p:nvPr>
            <p:ph type="body" idx="15"/>
          </p:nvPr>
        </p:nvSpPr>
        <p:spPr>
          <a:xfrm>
            <a:off x="13013636" y="5806960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6" name="Google Shape;2676;p184"/>
          <p:cNvSpPr txBox="1">
            <a:spLocks noGrp="1"/>
          </p:cNvSpPr>
          <p:nvPr>
            <p:ph type="body" idx="16"/>
          </p:nvPr>
        </p:nvSpPr>
        <p:spPr>
          <a:xfrm>
            <a:off x="637261" y="3885412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7" name="Google Shape;2677;p184"/>
          <p:cNvSpPr txBox="1">
            <a:spLocks noGrp="1"/>
          </p:cNvSpPr>
          <p:nvPr>
            <p:ph type="body" idx="17"/>
          </p:nvPr>
        </p:nvSpPr>
        <p:spPr>
          <a:xfrm>
            <a:off x="637261" y="3344151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8" name="Google Shape;2678;p184"/>
          <p:cNvSpPr txBox="1">
            <a:spLocks noGrp="1"/>
          </p:cNvSpPr>
          <p:nvPr>
            <p:ph type="body" idx="18"/>
          </p:nvPr>
        </p:nvSpPr>
        <p:spPr>
          <a:xfrm>
            <a:off x="637261" y="5550597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9" name="Google Shape;2679;p184"/>
          <p:cNvSpPr txBox="1">
            <a:spLocks noGrp="1"/>
          </p:cNvSpPr>
          <p:nvPr>
            <p:ph type="body" idx="19"/>
          </p:nvPr>
        </p:nvSpPr>
        <p:spPr>
          <a:xfrm>
            <a:off x="637261" y="5009336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0" name="Google Shape;2680;p184"/>
          <p:cNvSpPr txBox="1">
            <a:spLocks noGrp="1"/>
          </p:cNvSpPr>
          <p:nvPr>
            <p:ph type="body" idx="20"/>
          </p:nvPr>
        </p:nvSpPr>
        <p:spPr>
          <a:xfrm>
            <a:off x="637261" y="7215781"/>
            <a:ext cx="4860540" cy="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1" name="Google Shape;2681;p184"/>
          <p:cNvSpPr txBox="1">
            <a:spLocks noGrp="1"/>
          </p:cNvSpPr>
          <p:nvPr>
            <p:ph type="body" idx="21"/>
          </p:nvPr>
        </p:nvSpPr>
        <p:spPr>
          <a:xfrm>
            <a:off x="637261" y="6674520"/>
            <a:ext cx="4860540" cy="64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6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6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6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6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6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6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6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9500"/>
                            </p:stCondLst>
                            <p:childTnLst>
                              <p:par>
                                <p:cTn id="2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1500"/>
                            </p:stCondLst>
                            <p:childTnLst>
                              <p:par>
                                <p:cTn id="2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6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6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6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6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25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Points">
  <p:cSld name="5 Points"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18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4" name="Google Shape;2684;p18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5" name="Google Shape;2685;p18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86" name="Google Shape;2686;p185"/>
          <p:cNvSpPr txBox="1">
            <a:spLocks noGrp="1"/>
          </p:cNvSpPr>
          <p:nvPr>
            <p:ph type="body" idx="1"/>
          </p:nvPr>
        </p:nvSpPr>
        <p:spPr>
          <a:xfrm>
            <a:off x="907291" y="1966589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7" name="Google Shape;2687;p185"/>
          <p:cNvSpPr/>
          <p:nvPr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88" name="Google Shape;2688;p185"/>
          <p:cNvSpPr txBox="1">
            <a:spLocks noGrp="1"/>
          </p:cNvSpPr>
          <p:nvPr>
            <p:ph type="body" idx="2"/>
          </p:nvPr>
        </p:nvSpPr>
        <p:spPr>
          <a:xfrm>
            <a:off x="4822726" y="1678115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9" name="Google Shape;2689;p185"/>
          <p:cNvSpPr txBox="1">
            <a:spLocks noGrp="1"/>
          </p:cNvSpPr>
          <p:nvPr>
            <p:ph type="body" idx="3"/>
          </p:nvPr>
        </p:nvSpPr>
        <p:spPr>
          <a:xfrm>
            <a:off x="907291" y="3530513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0" name="Google Shape;2690;p185"/>
          <p:cNvSpPr/>
          <p:nvPr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1" name="Google Shape;2691;p185"/>
          <p:cNvSpPr txBox="1">
            <a:spLocks noGrp="1"/>
          </p:cNvSpPr>
          <p:nvPr>
            <p:ph type="body" idx="4"/>
          </p:nvPr>
        </p:nvSpPr>
        <p:spPr>
          <a:xfrm>
            <a:off x="4822726" y="3242039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2" name="Google Shape;2692;p185"/>
          <p:cNvSpPr txBox="1">
            <a:spLocks noGrp="1"/>
          </p:cNvSpPr>
          <p:nvPr>
            <p:ph type="body" idx="5"/>
          </p:nvPr>
        </p:nvSpPr>
        <p:spPr>
          <a:xfrm>
            <a:off x="907291" y="5094437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3" name="Google Shape;2693;p185"/>
          <p:cNvSpPr/>
          <p:nvPr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4" name="Google Shape;2694;p185"/>
          <p:cNvSpPr txBox="1">
            <a:spLocks noGrp="1"/>
          </p:cNvSpPr>
          <p:nvPr>
            <p:ph type="body" idx="6"/>
          </p:nvPr>
        </p:nvSpPr>
        <p:spPr>
          <a:xfrm>
            <a:off x="4822726" y="4805963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5" name="Google Shape;2695;p185"/>
          <p:cNvSpPr txBox="1">
            <a:spLocks noGrp="1"/>
          </p:cNvSpPr>
          <p:nvPr>
            <p:ph type="body" idx="7"/>
          </p:nvPr>
        </p:nvSpPr>
        <p:spPr>
          <a:xfrm>
            <a:off x="907291" y="6658361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6" name="Google Shape;2696;p185"/>
          <p:cNvSpPr/>
          <p:nvPr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97" name="Google Shape;2697;p185"/>
          <p:cNvSpPr txBox="1">
            <a:spLocks noGrp="1"/>
          </p:cNvSpPr>
          <p:nvPr>
            <p:ph type="body" idx="8"/>
          </p:nvPr>
        </p:nvSpPr>
        <p:spPr>
          <a:xfrm>
            <a:off x="4822726" y="6369887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8" name="Google Shape;2698;p185"/>
          <p:cNvSpPr txBox="1">
            <a:spLocks noGrp="1"/>
          </p:cNvSpPr>
          <p:nvPr>
            <p:ph type="body" idx="9"/>
          </p:nvPr>
        </p:nvSpPr>
        <p:spPr>
          <a:xfrm>
            <a:off x="907291" y="8222284"/>
            <a:ext cx="360040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9" name="Google Shape;2699;p185"/>
          <p:cNvSpPr/>
          <p:nvPr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00" name="Google Shape;2700;p185"/>
          <p:cNvSpPr txBox="1">
            <a:spLocks noGrp="1"/>
          </p:cNvSpPr>
          <p:nvPr>
            <p:ph type="body" idx="13"/>
          </p:nvPr>
        </p:nvSpPr>
        <p:spPr>
          <a:xfrm>
            <a:off x="4822726" y="7933810"/>
            <a:ext cx="1161129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6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6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6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6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6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6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26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6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6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5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9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6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6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6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2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2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1 Column">
  <p:cSld name="No Contents - 1 Column">
    <p:spTree>
      <p:nvGrpSpPr>
        <p:cNvPr id="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18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3" name="Google Shape;2703;p18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4" name="Google Shape;2704;p18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05" name="Google Shape;2705;p186"/>
          <p:cNvSpPr txBox="1">
            <a:spLocks noGrp="1"/>
          </p:cNvSpPr>
          <p:nvPr>
            <p:ph type="body" idx="1"/>
          </p:nvPr>
        </p:nvSpPr>
        <p:spPr>
          <a:xfrm>
            <a:off x="2493649" y="7843800"/>
            <a:ext cx="13298280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6" name="Google Shape;2706;p186"/>
          <p:cNvSpPr txBox="1">
            <a:spLocks noGrp="1"/>
          </p:cNvSpPr>
          <p:nvPr>
            <p:ph type="body" idx="2"/>
          </p:nvPr>
        </p:nvSpPr>
        <p:spPr>
          <a:xfrm>
            <a:off x="2493649" y="7167104"/>
            <a:ext cx="1329828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2 Columns">
  <p:cSld name="No Contents - 2 Columns">
    <p:spTree>
      <p:nvGrpSpPr>
        <p:cNvPr id="1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187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9" name="Google Shape;2709;p18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0" name="Google Shape;2710;p18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11" name="Google Shape;2711;p187"/>
          <p:cNvSpPr txBox="1">
            <a:spLocks noGrp="1"/>
          </p:cNvSpPr>
          <p:nvPr>
            <p:ph type="body" idx="1"/>
          </p:nvPr>
        </p:nvSpPr>
        <p:spPr>
          <a:xfrm>
            <a:off x="998488" y="7798795"/>
            <a:ext cx="7762453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2" name="Google Shape;2712;p187"/>
          <p:cNvSpPr txBox="1">
            <a:spLocks noGrp="1"/>
          </p:cNvSpPr>
          <p:nvPr>
            <p:ph type="body" idx="2"/>
          </p:nvPr>
        </p:nvSpPr>
        <p:spPr>
          <a:xfrm>
            <a:off x="998488" y="7167104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3" name="Google Shape;2713;p187"/>
          <p:cNvSpPr txBox="1">
            <a:spLocks noGrp="1"/>
          </p:cNvSpPr>
          <p:nvPr>
            <p:ph type="body" idx="3"/>
          </p:nvPr>
        </p:nvSpPr>
        <p:spPr>
          <a:xfrm>
            <a:off x="9491699" y="7790558"/>
            <a:ext cx="7762453" cy="135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4" name="Google Shape;2714;p187"/>
          <p:cNvSpPr txBox="1">
            <a:spLocks noGrp="1"/>
          </p:cNvSpPr>
          <p:nvPr>
            <p:ph type="body" idx="4"/>
          </p:nvPr>
        </p:nvSpPr>
        <p:spPr>
          <a:xfrm>
            <a:off x="9491699" y="7158867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 - 2 Columns - Right">
  <p:cSld name="No Contents - 2 Columns - Right"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p188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7" name="Google Shape;2717;p18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8" name="Google Shape;2718;p18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19" name="Google Shape;2719;p188"/>
          <p:cNvSpPr txBox="1">
            <a:spLocks noGrp="1"/>
          </p:cNvSpPr>
          <p:nvPr>
            <p:ph type="body" idx="1"/>
          </p:nvPr>
        </p:nvSpPr>
        <p:spPr>
          <a:xfrm>
            <a:off x="9491699" y="6540276"/>
            <a:ext cx="7762453" cy="20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0" name="Google Shape;2720;p188"/>
          <p:cNvSpPr txBox="1">
            <a:spLocks noGrp="1"/>
          </p:cNvSpPr>
          <p:nvPr>
            <p:ph type="body" idx="2"/>
          </p:nvPr>
        </p:nvSpPr>
        <p:spPr>
          <a:xfrm>
            <a:off x="9491699" y="5908586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1" name="Google Shape;2721;p188"/>
          <p:cNvSpPr txBox="1">
            <a:spLocks noGrp="1"/>
          </p:cNvSpPr>
          <p:nvPr>
            <p:ph type="body" idx="3"/>
          </p:nvPr>
        </p:nvSpPr>
        <p:spPr>
          <a:xfrm>
            <a:off x="9491699" y="3209905"/>
            <a:ext cx="7762453" cy="206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2" name="Google Shape;2722;p188"/>
          <p:cNvSpPr txBox="1">
            <a:spLocks noGrp="1"/>
          </p:cNvSpPr>
          <p:nvPr>
            <p:ph type="body" idx="4"/>
          </p:nvPr>
        </p:nvSpPr>
        <p:spPr>
          <a:xfrm>
            <a:off x="9491699" y="2578215"/>
            <a:ext cx="7762453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189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5" name="Google Shape;2725;p18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6" name="Google Shape;2726;p18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1">
  <p:cSld name="Section Break 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0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>
            <a:spLocks noGrp="1"/>
          </p:cNvSpPr>
          <p:nvPr>
            <p:ph type="pic" idx="3"/>
          </p:nvPr>
        </p:nvSpPr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 Condensed Light"/>
              <a:buNone/>
              <a:defRPr sz="40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176238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267227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267227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76238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5"/>
          </p:nvPr>
        </p:nvSpPr>
        <p:spPr>
          <a:xfrm>
            <a:off x="267227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6"/>
          </p:nvPr>
        </p:nvSpPr>
        <p:spPr>
          <a:xfrm>
            <a:off x="267227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176238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body" idx="8"/>
          </p:nvPr>
        </p:nvSpPr>
        <p:spPr>
          <a:xfrm>
            <a:off x="267227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9"/>
          </p:nvPr>
        </p:nvSpPr>
        <p:spPr>
          <a:xfrm>
            <a:off x="267227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0313336" y="2330883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body" idx="14"/>
          </p:nvPr>
        </p:nvSpPr>
        <p:spPr>
          <a:xfrm>
            <a:off x="1122322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5"/>
          </p:nvPr>
        </p:nvSpPr>
        <p:spPr>
          <a:xfrm>
            <a:off x="1122322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10313336" y="4785222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body" idx="17"/>
          </p:nvPr>
        </p:nvSpPr>
        <p:spPr>
          <a:xfrm>
            <a:off x="1122322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body" idx="18"/>
          </p:nvPr>
        </p:nvSpPr>
        <p:spPr>
          <a:xfrm>
            <a:off x="1122322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10313336" y="7236428"/>
            <a:ext cx="7065785" cy="1687492"/>
          </a:xfrm>
          <a:prstGeom prst="roundRect">
            <a:avLst>
              <a:gd name="adj" fmla="val 16667"/>
            </a:avLst>
          </a:prstGeom>
          <a:solidFill>
            <a:schemeClr val="accent1">
              <a:alpha val="9019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20"/>
          </p:nvPr>
        </p:nvSpPr>
        <p:spPr>
          <a:xfrm>
            <a:off x="1122322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21"/>
          </p:nvPr>
        </p:nvSpPr>
        <p:spPr>
          <a:xfrm>
            <a:off x="1122322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oints">
  <p:cSld name="3 Point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1"/>
          </p:nvPr>
        </p:nvSpPr>
        <p:spPr>
          <a:xfrm>
            <a:off x="959042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49" name="Google Shape;149;p21"/>
          <p:cNvCxnSpPr/>
          <p:nvPr/>
        </p:nvCxnSpPr>
        <p:spPr>
          <a:xfrm rot="10800000">
            <a:off x="870142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" name="Google Shape;150;p21"/>
          <p:cNvSpPr txBox="1">
            <a:spLocks noGrp="1"/>
          </p:cNvSpPr>
          <p:nvPr>
            <p:ph type="body" idx="2"/>
          </p:nvPr>
        </p:nvSpPr>
        <p:spPr>
          <a:xfrm>
            <a:off x="961319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3"/>
          </p:nvPr>
        </p:nvSpPr>
        <p:spPr>
          <a:xfrm>
            <a:off x="1870884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4"/>
          </p:nvPr>
        </p:nvSpPr>
        <p:spPr>
          <a:xfrm>
            <a:off x="6725007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4" name="Google Shape;154;p21"/>
          <p:cNvCxnSpPr/>
          <p:nvPr/>
        </p:nvCxnSpPr>
        <p:spPr>
          <a:xfrm rot="10800000">
            <a:off x="6636107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21"/>
          <p:cNvSpPr txBox="1">
            <a:spLocks noGrp="1"/>
          </p:cNvSpPr>
          <p:nvPr>
            <p:ph type="body" idx="5"/>
          </p:nvPr>
        </p:nvSpPr>
        <p:spPr>
          <a:xfrm>
            <a:off x="6727284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/>
          <p:nvPr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6"/>
          </p:nvPr>
        </p:nvSpPr>
        <p:spPr>
          <a:xfrm>
            <a:off x="7636849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7"/>
          </p:nvPr>
        </p:nvSpPr>
        <p:spPr>
          <a:xfrm>
            <a:off x="12472466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59" name="Google Shape;159;p21"/>
          <p:cNvCxnSpPr/>
          <p:nvPr/>
        </p:nvCxnSpPr>
        <p:spPr>
          <a:xfrm rot="10800000">
            <a:off x="12383566" y="5863580"/>
            <a:ext cx="5032704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0" name="Google Shape;160;p21"/>
          <p:cNvSpPr txBox="1">
            <a:spLocks noGrp="1"/>
          </p:cNvSpPr>
          <p:nvPr>
            <p:ph type="body" idx="8"/>
          </p:nvPr>
        </p:nvSpPr>
        <p:spPr>
          <a:xfrm>
            <a:off x="12474743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/>
          <p:nvPr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9"/>
          </p:nvPr>
        </p:nvSpPr>
        <p:spPr>
          <a:xfrm>
            <a:off x="13384308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21"/>
          <p:cNvSpPr/>
          <p:nvPr/>
        </p:nvSpPr>
        <p:spPr>
          <a:xfrm rot="5400000">
            <a:off x="1447350" y="2171533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5" name="Google Shape;165;p21"/>
          <p:cNvSpPr/>
          <p:nvPr/>
        </p:nvSpPr>
        <p:spPr>
          <a:xfrm rot="5400000">
            <a:off x="7214211" y="2171532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21"/>
          <p:cNvSpPr txBox="1"/>
          <p:nvPr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21"/>
          <p:cNvSpPr/>
          <p:nvPr/>
        </p:nvSpPr>
        <p:spPr>
          <a:xfrm rot="5400000">
            <a:off x="13006902" y="2198824"/>
            <a:ext cx="848875" cy="848875"/>
          </a:xfrm>
          <a:prstGeom prst="teardrop">
            <a:avLst>
              <a:gd name="adj" fmla="val 100000"/>
            </a:avLst>
          </a:prstGeom>
          <a:solidFill>
            <a:srgbClr val="FBF0D1"/>
          </a:solidFill>
          <a:ln w="76200" cap="flat" cmpd="sng">
            <a:solidFill>
              <a:srgbClr val="F7E2A4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21"/>
          <p:cNvSpPr txBox="1"/>
          <p:nvPr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3200" b="0" i="0" u="none" strike="noStrike" cap="none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No Contents">
  <p:cSld name="13_No Content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No Contents">
  <p:cSld name="14_No Conten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No Contents">
  <p:cSld name="15_No Conten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Contents">
  <p:cSld name="1_No Conten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 Contents">
  <p:cSld name="2_No Conten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2" name="Google Shape;192;p2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 Contents">
  <p:cSld name="3_No Content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 Contents">
  <p:cSld name="4_No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 Contents">
  <p:cSld name="5_No Contents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 Contents">
  <p:cSld name="6_No Conten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2" name="Google Shape;212;p3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C and iPhone">
  <p:cSld name="PC and iPhon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4"/>
          <p:cNvCxnSpPr/>
          <p:nvPr/>
        </p:nvCxnSpPr>
        <p:spPr>
          <a:xfrm rot="10800000">
            <a:off x="0" y="4775560"/>
            <a:ext cx="18286413" cy="0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0988412" y="1993151"/>
            <a:ext cx="6840760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57" name="Google Shape;5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06763" y="1700461"/>
            <a:ext cx="7911618" cy="640909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4"/>
          <p:cNvSpPr>
            <a:spLocks noGrp="1"/>
          </p:cNvSpPr>
          <p:nvPr>
            <p:ph type="pic" idx="2"/>
          </p:nvPr>
        </p:nvSpPr>
        <p:spPr>
          <a:xfrm>
            <a:off x="3097428" y="1970491"/>
            <a:ext cx="7335815" cy="4056234"/>
          </a:xfrm>
          <a:prstGeom prst="rect">
            <a:avLst/>
          </a:prstGeom>
          <a:noFill/>
          <a:ln>
            <a:noFill/>
          </a:ln>
        </p:spPr>
      </p:sp>
      <p:pic>
        <p:nvPicPr>
          <p:cNvPr id="59" name="Google Shape;5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9413" y="4128186"/>
            <a:ext cx="2044962" cy="4165664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>
            <a:spLocks noGrp="1"/>
          </p:cNvSpPr>
          <p:nvPr>
            <p:ph type="pic" idx="3"/>
          </p:nvPr>
        </p:nvSpPr>
        <p:spPr>
          <a:xfrm>
            <a:off x="1097026" y="4658443"/>
            <a:ext cx="1709737" cy="310515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4"/>
          <p:cNvSpPr txBox="1">
            <a:spLocks noGrp="1"/>
          </p:cNvSpPr>
          <p:nvPr>
            <p:ph type="body" idx="4"/>
          </p:nvPr>
        </p:nvSpPr>
        <p:spPr>
          <a:xfrm>
            <a:off x="10988411" y="4905010"/>
            <a:ext cx="6840759" cy="3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 Contents">
  <p:cSld name="7_No Contents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No Contents">
  <p:cSld name="8_No Content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No Contents">
  <p:cSld name="9_No Content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No Contents">
  <p:cSld name="10_No Contents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No Contents">
  <p:cSld name="11_No Contents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7" name="Google Shape;237;p3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No Contents">
  <p:cSld name="12_No Conten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2" name="Google Shape;242;p3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No Contents">
  <p:cSld name="16_No Content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3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No Contents">
  <p:cSld name="17_No Conten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No Contents">
  <p:cSld name="18_No Content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7" name="Google Shape;257;p3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Points">
  <p:cSld name="1_3 Points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63" name="Google Shape;263;p40"/>
          <p:cNvGrpSpPr/>
          <p:nvPr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264" name="Google Shape;264;p40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5" name="Google Shape;265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6" name="Google Shape;266;p40"/>
          <p:cNvGrpSpPr/>
          <p:nvPr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267" name="Google Shape;267;p40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8" name="Google Shape;268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69" name="Google Shape;269;p40"/>
          <p:cNvGrpSpPr/>
          <p:nvPr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270" name="Google Shape;270;p40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71" name="Google Shape;271;p40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72" name="Google Shape;272;p40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0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40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40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0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2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Contents">
  <p:cSld name="No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No Contents">
  <p:cSld name="19_No Content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4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No Contents">
  <p:cSld name="20_No Content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4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Points">
  <p:cSld name="2_3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4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4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4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3" name="Google Shape;293;p43"/>
          <p:cNvGrpSpPr/>
          <p:nvPr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294" name="Google Shape;294;p43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5" name="Google Shape;295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6" name="Google Shape;296;p43"/>
          <p:cNvGrpSpPr/>
          <p:nvPr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297" name="Google Shape;297;p43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98" name="Google Shape;298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99" name="Google Shape;299;p43"/>
          <p:cNvGrpSpPr/>
          <p:nvPr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300" name="Google Shape;300;p43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01" name="Google Shape;301;p43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2" name="Google Shape;302;p43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43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3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5" name="Google Shape;305;p43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6" name="Google Shape;306;p43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3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No Contents">
  <p:cSld name="23_No Contents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4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2" name="Google Shape;322;p4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No Contents">
  <p:cSld name="24_No Contents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7" name="Google Shape;327;p4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No Contents">
  <p:cSld name="25_No Content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4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2" name="Google Shape;332;p4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No Contents">
  <p:cSld name="26_No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7" name="Google Shape;337;p4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No Contents">
  <p:cSld name="27_No Content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No Contents">
  <p:cSld name="28_No Content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No Contents">
  <p:cSld name="29_No Contents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thing">
  <p:cSld name="Nothing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No Contents">
  <p:cSld name="30_No Cont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5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7" name="Google Shape;357;p5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No Contents">
  <p:cSld name="31_No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0" name="Google Shape;360;p5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2" name="Google Shape;362;p5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No Contents">
  <p:cSld name="32_No Content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7" name="Google Shape;367;p5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No Contents">
  <p:cSld name="33_No Contents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No Contents">
  <p:cSld name="34_No Conten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5" name="Google Shape;375;p5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7" name="Google Shape;377;p5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No Contents">
  <p:cSld name="35_No Contents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0" name="Google Shape;380;p5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5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2" name="Google Shape;382;p5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No Contents">
  <p:cSld name="36_No Content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5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7" name="Google Shape;387;p5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No Contents">
  <p:cSld name="37_No Content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6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2" name="Google Shape;392;p6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Points">
  <p:cSld name="3_3 Point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98" name="Google Shape;398;p61"/>
          <p:cNvGrpSpPr/>
          <p:nvPr/>
        </p:nvGrpSpPr>
        <p:grpSpPr>
          <a:xfrm>
            <a:off x="862286" y="2470598"/>
            <a:ext cx="1552133" cy="1728192"/>
            <a:chOff x="7054974" y="1111052"/>
            <a:chExt cx="1552133" cy="1728192"/>
          </a:xfrm>
        </p:grpSpPr>
        <p:sp>
          <p:nvSpPr>
            <p:cNvPr id="399" name="Google Shape;399;p61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0" name="Google Shape;400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1" name="Google Shape;401;p61"/>
          <p:cNvGrpSpPr/>
          <p:nvPr/>
        </p:nvGrpSpPr>
        <p:grpSpPr>
          <a:xfrm>
            <a:off x="862286" y="4774854"/>
            <a:ext cx="1552133" cy="1728192"/>
            <a:chOff x="7054974" y="1111052"/>
            <a:chExt cx="1552133" cy="1728192"/>
          </a:xfrm>
        </p:grpSpPr>
        <p:sp>
          <p:nvSpPr>
            <p:cNvPr id="402" name="Google Shape;402;p61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3" name="Google Shape;403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04" name="Google Shape;404;p61"/>
          <p:cNvGrpSpPr/>
          <p:nvPr/>
        </p:nvGrpSpPr>
        <p:grpSpPr>
          <a:xfrm>
            <a:off x="862286" y="7079110"/>
            <a:ext cx="1552133" cy="1728192"/>
            <a:chOff x="7054974" y="1111052"/>
            <a:chExt cx="1552133" cy="1728192"/>
          </a:xfrm>
        </p:grpSpPr>
        <p:sp>
          <p:nvSpPr>
            <p:cNvPr id="405" name="Google Shape;405;p61"/>
            <p:cNvSpPr txBox="1"/>
            <p:nvPr/>
          </p:nvSpPr>
          <p:spPr>
            <a:xfrm>
              <a:off x="7054974" y="1190318"/>
              <a:ext cx="1408117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600"/>
                <a:buFont typeface="Arial"/>
                <a:buNone/>
              </a:pPr>
              <a:r>
                <a:rPr lang="zh-TW" sz="9600" b="0" i="0" u="none" strike="noStrike" cap="none">
                  <a:solidFill>
                    <a:srgbClr val="2C2C2C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9600" b="0" i="0" u="none" strike="noStrike" cap="none">
                <a:solidFill>
                  <a:srgbClr val="2C2C2C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06" name="Google Shape;406;p61"/>
            <p:cNvCxnSpPr/>
            <p:nvPr/>
          </p:nvCxnSpPr>
          <p:spPr>
            <a:xfrm rot="10800000">
              <a:off x="8607107" y="1111052"/>
              <a:ext cx="0" cy="1728192"/>
            </a:xfrm>
            <a:prstGeom prst="straightConnector1">
              <a:avLst/>
            </a:prstGeom>
            <a:noFill/>
            <a:ln w="9525" cap="flat" cmpd="sng">
              <a:solidFill>
                <a:srgbClr val="EAB41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407" name="Google Shape;407;p61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8" name="Google Shape;408;p61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61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1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1" name="Google Shape;411;p61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1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0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No Contents">
  <p:cSld name="38_No Conten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5" name="Google Shape;415;p6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7" name="Google Shape;417;p6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s 2">
  <p:cSld name="2 Columns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body" idx="2"/>
          </p:nvPr>
        </p:nvSpPr>
        <p:spPr>
          <a:xfrm>
            <a:off x="1186322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1186322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4"/>
          </p:nvPr>
        </p:nvSpPr>
        <p:spPr>
          <a:xfrm>
            <a:off x="9755274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5"/>
          </p:nvPr>
        </p:nvSpPr>
        <p:spPr>
          <a:xfrm>
            <a:off x="9755274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No Contents">
  <p:cSld name="39_No Contents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6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6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2" name="Google Shape;422;p6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No Contents">
  <p:cSld name="40_No Contents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6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6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7" name="Google Shape;427;p6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No Contents">
  <p:cSld name="41_No Conten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6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6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2" name="Google Shape;432;p6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No Contents">
  <p:cSld name="42_No Contents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6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6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7" name="Google Shape;437;p6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No Contents">
  <p:cSld name="43_No Contents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6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6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2" name="Google Shape;442;p6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No Contents">
  <p:cSld name="44_No Content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5" name="Google Shape;445;p6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6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7" name="Google Shape;447;p6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No Contents">
  <p:cSld name="45_No Contents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6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6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2" name="Google Shape;452;p6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No Contents">
  <p:cSld name="46_No Contents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7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7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7" name="Google Shape;457;p7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No Contents">
  <p:cSld name="47_No Conten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7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7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2" name="Google Shape;462;p7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No Contents">
  <p:cSld name="48_No Contents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5" name="Google Shape;465;p7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7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7" name="Google Shape;467;p7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No Contents">
  <p:cSld name="67_No Conten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No Contents">
  <p:cSld name="49_No Contents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0" name="Google Shape;470;p7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1" name="Google Shape;471;p7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2" name="Google Shape;472;p7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No Contents">
  <p:cSld name="50_No Contents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7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7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7" name="Google Shape;477;p7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4 Steps">
  <p:cSld name="1_4 Step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7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7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2" name="Google Shape;482;p7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5"/>
          <p:cNvSpPr/>
          <p:nvPr/>
        </p:nvSpPr>
        <p:spPr>
          <a:xfrm>
            <a:off x="862286" y="3703340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4" name="Google Shape;484;p75"/>
          <p:cNvSpPr/>
          <p:nvPr/>
        </p:nvSpPr>
        <p:spPr>
          <a:xfrm>
            <a:off x="4990480" y="3703340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5" name="Google Shape;485;p75"/>
          <p:cNvSpPr/>
          <p:nvPr/>
        </p:nvSpPr>
        <p:spPr>
          <a:xfrm>
            <a:off x="9118674" y="3692134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FEFE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6" name="Google Shape;486;p75"/>
          <p:cNvSpPr/>
          <p:nvPr/>
        </p:nvSpPr>
        <p:spPr>
          <a:xfrm>
            <a:off x="13246869" y="3703340"/>
            <a:ext cx="4464496" cy="1091326"/>
          </a:xfrm>
          <a:prstGeom prst="chevron">
            <a:avLst>
              <a:gd name="adj" fmla="val 50000"/>
            </a:avLst>
          </a:prstGeom>
          <a:solidFill>
            <a:srgbClr val="3939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87" name="Google Shape;487;p75"/>
          <p:cNvSpPr txBox="1">
            <a:spLocks noGrp="1"/>
          </p:cNvSpPr>
          <p:nvPr>
            <p:ph type="body" idx="2"/>
          </p:nvPr>
        </p:nvSpPr>
        <p:spPr>
          <a:xfrm>
            <a:off x="1438349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8" name="Google Shape;488;p75"/>
          <p:cNvSpPr txBox="1">
            <a:spLocks noGrp="1"/>
          </p:cNvSpPr>
          <p:nvPr>
            <p:ph type="body" idx="3"/>
          </p:nvPr>
        </p:nvSpPr>
        <p:spPr>
          <a:xfrm>
            <a:off x="718270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9" name="Google Shape;489;p75"/>
          <p:cNvSpPr txBox="1">
            <a:spLocks noGrp="1"/>
          </p:cNvSpPr>
          <p:nvPr>
            <p:ph type="body" idx="4"/>
          </p:nvPr>
        </p:nvSpPr>
        <p:spPr>
          <a:xfrm>
            <a:off x="13822932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75"/>
          <p:cNvSpPr txBox="1">
            <a:spLocks noGrp="1"/>
          </p:cNvSpPr>
          <p:nvPr>
            <p:ph type="body" idx="5"/>
          </p:nvPr>
        </p:nvSpPr>
        <p:spPr>
          <a:xfrm>
            <a:off x="5566543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1" name="Google Shape;491;p75"/>
          <p:cNvSpPr txBox="1">
            <a:spLocks noGrp="1"/>
          </p:cNvSpPr>
          <p:nvPr>
            <p:ph type="body" idx="6"/>
          </p:nvPr>
        </p:nvSpPr>
        <p:spPr>
          <a:xfrm>
            <a:off x="9694737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5"/>
          <p:cNvSpPr txBox="1">
            <a:spLocks noGrp="1"/>
          </p:cNvSpPr>
          <p:nvPr>
            <p:ph type="body" idx="7"/>
          </p:nvPr>
        </p:nvSpPr>
        <p:spPr>
          <a:xfrm>
            <a:off x="4846729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5"/>
          <p:cNvSpPr txBox="1">
            <a:spLocks noGrp="1"/>
          </p:cNvSpPr>
          <p:nvPr>
            <p:ph type="body" idx="8"/>
          </p:nvPr>
        </p:nvSpPr>
        <p:spPr>
          <a:xfrm>
            <a:off x="8975188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5"/>
          <p:cNvSpPr txBox="1">
            <a:spLocks noGrp="1"/>
          </p:cNvSpPr>
          <p:nvPr>
            <p:ph type="body" idx="9"/>
          </p:nvPr>
        </p:nvSpPr>
        <p:spPr>
          <a:xfrm>
            <a:off x="13103646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0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8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4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4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4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85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7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7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9" name="Google Shape;499;p7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76"/>
          <p:cNvSpPr txBox="1">
            <a:spLocks noGrp="1"/>
          </p:cNvSpPr>
          <p:nvPr>
            <p:ph type="body" idx="2"/>
          </p:nvPr>
        </p:nvSpPr>
        <p:spPr>
          <a:xfrm>
            <a:off x="1186322" y="2233267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76"/>
          <p:cNvSpPr txBox="1">
            <a:spLocks noGrp="1"/>
          </p:cNvSpPr>
          <p:nvPr>
            <p:ph type="body" idx="3"/>
          </p:nvPr>
        </p:nvSpPr>
        <p:spPr>
          <a:xfrm>
            <a:off x="1186322" y="2983260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76"/>
          <p:cNvSpPr txBox="1">
            <a:spLocks noGrp="1"/>
          </p:cNvSpPr>
          <p:nvPr>
            <p:ph type="body" idx="4"/>
          </p:nvPr>
        </p:nvSpPr>
        <p:spPr>
          <a:xfrm>
            <a:off x="1186322" y="4579618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76"/>
          <p:cNvSpPr txBox="1">
            <a:spLocks noGrp="1"/>
          </p:cNvSpPr>
          <p:nvPr>
            <p:ph type="body" idx="5"/>
          </p:nvPr>
        </p:nvSpPr>
        <p:spPr>
          <a:xfrm>
            <a:off x="1186322" y="5329611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76"/>
          <p:cNvSpPr txBox="1">
            <a:spLocks noGrp="1"/>
          </p:cNvSpPr>
          <p:nvPr>
            <p:ph type="body" idx="6"/>
          </p:nvPr>
        </p:nvSpPr>
        <p:spPr>
          <a:xfrm>
            <a:off x="1186322" y="6943700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5" name="Google Shape;505;p76"/>
          <p:cNvSpPr txBox="1">
            <a:spLocks noGrp="1"/>
          </p:cNvSpPr>
          <p:nvPr>
            <p:ph type="body" idx="7"/>
          </p:nvPr>
        </p:nvSpPr>
        <p:spPr>
          <a:xfrm>
            <a:off x="1186322" y="7693693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5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4000"/>
                            </p:stCondLst>
                            <p:childTnLst>
                              <p:par>
                                <p:cTn id="2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5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5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No Contents">
  <p:cSld name="51_No Contents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7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7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0" name="Google Shape;510;p7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No Contents">
  <p:cSld name="60_No Contents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3" name="Google Shape;513;p7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7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5" name="Google Shape;515;p7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No Contents">
  <p:cSld name="61_No Conten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Google Shape;518;p7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7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0" name="Google Shape;520;p7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No Contents">
  <p:cSld name="62_No Content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8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8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5" name="Google Shape;525;p8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No Contents">
  <p:cSld name="63_No Contents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Google Shape;528;p8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8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0" name="Google Shape;530;p8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No Contents">
  <p:cSld name="64_No Contents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8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8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5" name="Google Shape;535;p8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No Contents">
  <p:cSld name="68_No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No Contents">
  <p:cSld name="65_No Conten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8" name="Google Shape;538;p8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0" name="Google Shape;540;p8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No Contents">
  <p:cSld name="66_No Contents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8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8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8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5" name="Google Shape;545;p8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No Contents">
  <p:cSld name="52_No Contents"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8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9" name="Google Shape;549;p8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0" name="Google Shape;550;p8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No Contents">
  <p:cSld name="53_No Contents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8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8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5" name="Google Shape;555;p8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No Contents">
  <p:cSld name="54_No Contents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8" name="Google Shape;558;p8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8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0" name="Google Shape;560;p8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No Contents">
  <p:cSld name="55_No Content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3" name="Google Shape;563;p8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8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5" name="Google Shape;565;p8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No Contents">
  <p:cSld name="56_No Contents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8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8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0" name="Google Shape;570;p8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No Contents">
  <p:cSld name="57_No Contents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3" name="Google Shape;573;p9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5" name="Google Shape;575;p9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No Contents">
  <p:cSld name="58_No Content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8" name="Google Shape;578;p9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0" name="Google Shape;580;p9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No Contents">
  <p:cSld name="59_No Contents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Column">
  <p:cSld name="1_1 Colum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  <a:defRPr sz="60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2"/>
          </p:nvPr>
        </p:nvSpPr>
        <p:spPr>
          <a:xfrm>
            <a:off x="1186322" y="3919364"/>
            <a:ext cx="1591376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body" idx="3"/>
          </p:nvPr>
        </p:nvSpPr>
        <p:spPr>
          <a:xfrm>
            <a:off x="1186322" y="4855468"/>
            <a:ext cx="15913768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3"/>
          <p:cNvSpPr txBox="1">
            <a:spLocks noGrp="1"/>
          </p:cNvSpPr>
          <p:nvPr>
            <p:ph type="body" idx="1"/>
          </p:nvPr>
        </p:nvSpPr>
        <p:spPr>
          <a:xfrm>
            <a:off x="2167431" y="3388304"/>
            <a:ext cx="13906545" cy="16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9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93"/>
          <p:cNvSpPr txBox="1">
            <a:spLocks noGrp="1"/>
          </p:cNvSpPr>
          <p:nvPr>
            <p:ph type="body" idx="2"/>
          </p:nvPr>
        </p:nvSpPr>
        <p:spPr>
          <a:xfrm>
            <a:off x="2189140" y="5098495"/>
            <a:ext cx="13906545" cy="19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93"/>
          <p:cNvSpPr txBox="1">
            <a:spLocks noGrp="1"/>
          </p:cNvSpPr>
          <p:nvPr>
            <p:ph type="body" idx="3"/>
          </p:nvPr>
        </p:nvSpPr>
        <p:spPr>
          <a:xfrm>
            <a:off x="3855119" y="6763680"/>
            <a:ext cx="10576175" cy="31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590" name="Google Shape;590;p93"/>
          <p:cNvGrpSpPr/>
          <p:nvPr/>
        </p:nvGrpSpPr>
        <p:grpSpPr>
          <a:xfrm>
            <a:off x="14212397" y="-1371"/>
            <a:ext cx="4095455" cy="2350390"/>
            <a:chOff x="14212397" y="-1371"/>
            <a:chExt cx="4095455" cy="2350390"/>
          </a:xfrm>
        </p:grpSpPr>
        <p:sp>
          <p:nvSpPr>
            <p:cNvPr id="591" name="Google Shape;591;p93"/>
            <p:cNvSpPr/>
            <p:nvPr/>
          </p:nvSpPr>
          <p:spPr>
            <a:xfrm rot="10800000">
              <a:off x="16421955" y="-1370"/>
              <a:ext cx="1864458" cy="2350389"/>
            </a:xfrm>
            <a:prstGeom prst="rtTriangle">
              <a:avLst/>
            </a:prstGeom>
            <a:gradFill>
              <a:gsLst>
                <a:gs pos="0">
                  <a:srgbClr val="FFD984"/>
                </a:gs>
                <a:gs pos="50000">
                  <a:srgbClr val="FFD995">
                    <a:alpha val="43137"/>
                  </a:srgbClr>
                </a:gs>
                <a:gs pos="100000">
                  <a:srgbClr val="FFF0DA">
                    <a:alpha val="0"/>
                  </a:srgbClr>
                </a:gs>
              </a:gsLst>
              <a:lin ang="7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2" name="Google Shape;592;p93"/>
            <p:cNvSpPr/>
            <p:nvPr/>
          </p:nvSpPr>
          <p:spPr>
            <a:xfrm rot="10800000">
              <a:off x="14212397" y="-1371"/>
              <a:ext cx="4095455" cy="1949515"/>
            </a:xfrm>
            <a:prstGeom prst="rtTriangle">
              <a:avLst/>
            </a:prstGeom>
            <a:gradFill>
              <a:gsLst>
                <a:gs pos="0">
                  <a:srgbClr val="FFD984"/>
                </a:gs>
                <a:gs pos="50000">
                  <a:srgbClr val="FFD995">
                    <a:alpha val="43137"/>
                  </a:srgbClr>
                </a:gs>
                <a:gs pos="100000">
                  <a:srgbClr val="FFF0DA">
                    <a:alpha val="0"/>
                  </a:srgbClr>
                </a:gs>
              </a:gsLst>
              <a:lin ang="7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93" name="Google Shape;593;p93"/>
          <p:cNvSpPr/>
          <p:nvPr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94" name="Google Shape;594;p93"/>
          <p:cNvSpPr/>
          <p:nvPr/>
        </p:nvSpPr>
        <p:spPr>
          <a:xfrm>
            <a:off x="-12267" y="8333370"/>
            <a:ext cx="4095455" cy="1949515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4"/>
          <p:cNvSpPr txBox="1">
            <a:spLocks noGrp="1"/>
          </p:cNvSpPr>
          <p:nvPr>
            <p:ph type="title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oboto Condensed Light"/>
              <a:buNone/>
              <a:defRPr sz="9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Google Shape;597;p9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9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9" name="Google Shape;599;p94"/>
          <p:cNvSpPr txBox="1">
            <a:spLocks noGrp="1"/>
          </p:cNvSpPr>
          <p:nvPr>
            <p:ph type="body" idx="1"/>
          </p:nvPr>
        </p:nvSpPr>
        <p:spPr>
          <a:xfrm>
            <a:off x="1114314" y="4288405"/>
            <a:ext cx="16057784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body" idx="2"/>
          </p:nvPr>
        </p:nvSpPr>
        <p:spPr>
          <a:xfrm>
            <a:off x="2104424" y="6133610"/>
            <a:ext cx="14077564" cy="2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01" name="Google Shape;601;p94"/>
          <p:cNvCxnSpPr/>
          <p:nvPr/>
        </p:nvCxnSpPr>
        <p:spPr>
          <a:xfrm>
            <a:off x="2623107" y="5638555"/>
            <a:ext cx="1304019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">
  <p:cSld name="Presenter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9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5" name="Google Shape;605;p95"/>
          <p:cNvSpPr/>
          <p:nvPr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06" name="Google Shape;606;p95"/>
          <p:cNvSpPr>
            <a:spLocks noGrp="1"/>
          </p:cNvSpPr>
          <p:nvPr>
            <p:ph type="pic" idx="2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  <a:noFill/>
          <a:ln>
            <a:noFill/>
          </a:ln>
        </p:spPr>
      </p:sp>
      <p:sp>
        <p:nvSpPr>
          <p:cNvPr id="607" name="Google Shape;607;p95"/>
          <p:cNvSpPr txBox="1">
            <a:spLocks noGrp="1"/>
          </p:cNvSpPr>
          <p:nvPr>
            <p:ph type="title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95"/>
          <p:cNvSpPr txBox="1">
            <a:spLocks noGrp="1"/>
          </p:cNvSpPr>
          <p:nvPr>
            <p:ph type="body" idx="1"/>
          </p:nvPr>
        </p:nvSpPr>
        <p:spPr>
          <a:xfrm>
            <a:off x="7072976" y="2983261"/>
            <a:ext cx="10351150" cy="256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2">
  <p:cSld name="Presenter 2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/>
          <p:nvPr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1" name="Google Shape;611;p9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9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3" name="Google Shape;613;p96"/>
          <p:cNvSpPr/>
          <p:nvPr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14" name="Google Shape;614;p96"/>
          <p:cNvSpPr>
            <a:spLocks noGrp="1"/>
          </p:cNvSpPr>
          <p:nvPr>
            <p:ph type="pic" idx="2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  <a:noFill/>
          <a:ln>
            <a:noFill/>
          </a:ln>
        </p:spPr>
      </p:sp>
      <p:sp>
        <p:nvSpPr>
          <p:cNvPr id="615" name="Google Shape;615;p96"/>
          <p:cNvSpPr txBox="1">
            <a:spLocks noGrp="1"/>
          </p:cNvSpPr>
          <p:nvPr>
            <p:ph type="title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Google Shape;616;p96"/>
          <p:cNvSpPr/>
          <p:nvPr/>
        </p:nvSpPr>
        <p:spPr>
          <a:xfrm>
            <a:off x="7133339" y="308933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17" name="Google Shape;617;p96"/>
          <p:cNvSpPr txBox="1">
            <a:spLocks noGrp="1"/>
          </p:cNvSpPr>
          <p:nvPr>
            <p:ph type="body" idx="1"/>
          </p:nvPr>
        </p:nvSpPr>
        <p:spPr>
          <a:xfrm>
            <a:off x="7613036" y="3472680"/>
            <a:ext cx="954106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8" name="Google Shape;618;p96"/>
          <p:cNvSpPr txBox="1">
            <a:spLocks noGrp="1"/>
          </p:cNvSpPr>
          <p:nvPr>
            <p:ph type="body" idx="3"/>
          </p:nvPr>
        </p:nvSpPr>
        <p:spPr>
          <a:xfrm>
            <a:off x="7613036" y="2893250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9" name="Google Shape;619;p96"/>
          <p:cNvSpPr/>
          <p:nvPr/>
        </p:nvSpPr>
        <p:spPr>
          <a:xfrm>
            <a:off x="7133339" y="4799525"/>
            <a:ext cx="479695" cy="359473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0" name="Google Shape;620;p96"/>
          <p:cNvSpPr txBox="1">
            <a:spLocks noGrp="1"/>
          </p:cNvSpPr>
          <p:nvPr>
            <p:ph type="body" idx="4"/>
          </p:nvPr>
        </p:nvSpPr>
        <p:spPr>
          <a:xfrm>
            <a:off x="7613036" y="5182870"/>
            <a:ext cx="9541060" cy="103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6"/>
          <p:cNvSpPr txBox="1">
            <a:spLocks noGrp="1"/>
          </p:cNvSpPr>
          <p:nvPr>
            <p:ph type="body" idx="5"/>
          </p:nvPr>
        </p:nvSpPr>
        <p:spPr>
          <a:xfrm>
            <a:off x="7613036" y="4603440"/>
            <a:ext cx="9541060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3">
  <p:cSld name="Presenter 3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97"/>
          <p:cNvSpPr/>
          <p:nvPr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4" name="Google Shape;624;p97"/>
          <p:cNvSpPr/>
          <p:nvPr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25" name="Google Shape;625;p97"/>
          <p:cNvSpPr/>
          <p:nvPr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26" name="Google Shape;626;p97"/>
          <p:cNvSpPr>
            <a:spLocks noGrp="1"/>
          </p:cNvSpPr>
          <p:nvPr>
            <p:ph type="pic" idx="2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  <a:noFill/>
          <a:ln>
            <a:noFill/>
          </a:ln>
        </p:spPr>
      </p:sp>
      <p:sp>
        <p:nvSpPr>
          <p:cNvPr id="627" name="Google Shape;627;p97"/>
          <p:cNvSpPr txBox="1">
            <a:spLocks noGrp="1"/>
          </p:cNvSpPr>
          <p:nvPr>
            <p:ph type="title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oboto Condensed Light"/>
              <a:buNone/>
              <a:defRPr sz="9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97"/>
          <p:cNvSpPr txBox="1">
            <a:spLocks noGrp="1"/>
          </p:cNvSpPr>
          <p:nvPr>
            <p:ph type="body" idx="1"/>
          </p:nvPr>
        </p:nvSpPr>
        <p:spPr>
          <a:xfrm>
            <a:off x="7123775" y="2387210"/>
            <a:ext cx="10345355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9" name="Google Shape;629;p97"/>
          <p:cNvSpPr txBox="1">
            <a:spLocks noGrp="1"/>
          </p:cNvSpPr>
          <p:nvPr>
            <p:ph type="body" idx="3"/>
          </p:nvPr>
        </p:nvSpPr>
        <p:spPr>
          <a:xfrm>
            <a:off x="7085676" y="5714552"/>
            <a:ext cx="10351150" cy="1765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97"/>
          <p:cNvSpPr/>
          <p:nvPr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1" name="Google Shape;631;p97"/>
          <p:cNvSpPr/>
          <p:nvPr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2" name="Google Shape;632;p97"/>
          <p:cNvSpPr/>
          <p:nvPr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33" name="Google Shape;633;p97"/>
          <p:cNvSpPr txBox="1">
            <a:spLocks noGrp="1"/>
          </p:cNvSpPr>
          <p:nvPr>
            <p:ph type="body" idx="4"/>
          </p:nvPr>
        </p:nvSpPr>
        <p:spPr>
          <a:xfrm>
            <a:off x="7276176" y="3996482"/>
            <a:ext cx="1726537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97"/>
          <p:cNvSpPr txBox="1">
            <a:spLocks noGrp="1"/>
          </p:cNvSpPr>
          <p:nvPr>
            <p:ph type="body" idx="5"/>
          </p:nvPr>
        </p:nvSpPr>
        <p:spPr>
          <a:xfrm>
            <a:off x="12248685" y="4003597"/>
            <a:ext cx="1726537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97"/>
          <p:cNvSpPr txBox="1">
            <a:spLocks noGrp="1"/>
          </p:cNvSpPr>
          <p:nvPr>
            <p:ph type="body" idx="6"/>
          </p:nvPr>
        </p:nvSpPr>
        <p:spPr>
          <a:xfrm>
            <a:off x="9759485" y="3998013"/>
            <a:ext cx="1726537" cy="990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97"/>
          <p:cNvSpPr>
            <a:spLocks noGrp="1"/>
          </p:cNvSpPr>
          <p:nvPr>
            <p:ph type="pic" idx="7"/>
          </p:nvPr>
        </p:nvSpPr>
        <p:spPr>
          <a:xfrm>
            <a:off x="3286147" y="8711104"/>
            <a:ext cx="836737" cy="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97"/>
          <p:cNvSpPr txBox="1">
            <a:spLocks noGrp="1"/>
          </p:cNvSpPr>
          <p:nvPr>
            <p:ph type="body" idx="8"/>
          </p:nvPr>
        </p:nvSpPr>
        <p:spPr>
          <a:xfrm>
            <a:off x="4120247" y="8622205"/>
            <a:ext cx="3169454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97"/>
          <p:cNvSpPr>
            <a:spLocks noGrp="1"/>
          </p:cNvSpPr>
          <p:nvPr>
            <p:ph type="pic" idx="9"/>
          </p:nvPr>
        </p:nvSpPr>
        <p:spPr>
          <a:xfrm>
            <a:off x="7656617" y="8711104"/>
            <a:ext cx="836737" cy="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97"/>
          <p:cNvSpPr txBox="1">
            <a:spLocks noGrp="1"/>
          </p:cNvSpPr>
          <p:nvPr>
            <p:ph type="body" idx="13"/>
          </p:nvPr>
        </p:nvSpPr>
        <p:spPr>
          <a:xfrm>
            <a:off x="8490717" y="8634905"/>
            <a:ext cx="3169454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0" name="Google Shape;640;p97"/>
          <p:cNvSpPr>
            <a:spLocks noGrp="1"/>
          </p:cNvSpPr>
          <p:nvPr>
            <p:ph type="pic" idx="14"/>
          </p:nvPr>
        </p:nvSpPr>
        <p:spPr>
          <a:xfrm>
            <a:off x="12025417" y="8711104"/>
            <a:ext cx="836737" cy="836737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97"/>
          <p:cNvSpPr txBox="1">
            <a:spLocks noGrp="1"/>
          </p:cNvSpPr>
          <p:nvPr>
            <p:ph type="body" idx="15"/>
          </p:nvPr>
        </p:nvSpPr>
        <p:spPr>
          <a:xfrm>
            <a:off x="12859517" y="8622205"/>
            <a:ext cx="3169454" cy="10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00"/>
                            </p:stCondLst>
                            <p:childTnLst>
                              <p:par>
                                <p:cTn id="1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6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ident">
  <p:cSld name="President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4" name="Google Shape;644;p9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5" name="Google Shape;645;p98"/>
          <p:cNvSpPr txBox="1">
            <a:spLocks noGrp="1"/>
          </p:cNvSpPr>
          <p:nvPr>
            <p:ph type="title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6" name="Google Shape;646;p98"/>
          <p:cNvSpPr txBox="1">
            <a:spLocks noGrp="1"/>
          </p:cNvSpPr>
          <p:nvPr>
            <p:ph type="body" idx="1"/>
          </p:nvPr>
        </p:nvSpPr>
        <p:spPr>
          <a:xfrm>
            <a:off x="2623106" y="7573772"/>
            <a:ext cx="13040199" cy="153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98"/>
          <p:cNvSpPr/>
          <p:nvPr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rgbClr val="FBF0D1">
              <a:alpha val="12941"/>
            </a:srgbClr>
          </a:solidFill>
          <a:ln w="127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648" name="Google Shape;648;p98"/>
          <p:cNvSpPr>
            <a:spLocks noGrp="1"/>
          </p:cNvSpPr>
          <p:nvPr>
            <p:ph type="pic" idx="2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  <a:noFill/>
          <a:ln>
            <a:noFill/>
          </a:ln>
        </p:spPr>
      </p:sp>
      <p:sp>
        <p:nvSpPr>
          <p:cNvPr id="649" name="Google Shape;649;p98"/>
          <p:cNvSpPr txBox="1">
            <a:spLocks noGrp="1"/>
          </p:cNvSpPr>
          <p:nvPr>
            <p:ph type="body" idx="3"/>
          </p:nvPr>
        </p:nvSpPr>
        <p:spPr>
          <a:xfrm>
            <a:off x="2594582" y="6493650"/>
            <a:ext cx="13097249" cy="773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50" name="Google Shape;650;p98"/>
          <p:cNvCxnSpPr/>
          <p:nvPr/>
        </p:nvCxnSpPr>
        <p:spPr>
          <a:xfrm>
            <a:off x="2623107" y="7393750"/>
            <a:ext cx="13040199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9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9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4" name="Google Shape;654;p99"/>
          <p:cNvSpPr txBox="1">
            <a:spLocks noGrp="1"/>
          </p:cNvSpPr>
          <p:nvPr>
            <p:ph type="title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Roboto Condensed Light"/>
              <a:buNone/>
              <a:defRPr sz="9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99"/>
          <p:cNvSpPr/>
          <p:nvPr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6" name="Google Shape;656;p99"/>
          <p:cNvSpPr txBox="1">
            <a:spLocks noGrp="1"/>
          </p:cNvSpPr>
          <p:nvPr>
            <p:ph type="body" idx="1"/>
          </p:nvPr>
        </p:nvSpPr>
        <p:spPr>
          <a:xfrm>
            <a:off x="8513136" y="3320797"/>
            <a:ext cx="8505945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3">
  <p:cSld name="1 Column 3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10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0" name="Google Shape;660;p100"/>
          <p:cNvSpPr txBox="1">
            <a:spLocks noGrp="1"/>
          </p:cNvSpPr>
          <p:nvPr>
            <p:ph type="body" idx="1"/>
          </p:nvPr>
        </p:nvSpPr>
        <p:spPr>
          <a:xfrm>
            <a:off x="1096312" y="2443200"/>
            <a:ext cx="16057784" cy="1763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1" name="Google Shape;661;p100"/>
          <p:cNvSpPr txBox="1">
            <a:spLocks noGrp="1"/>
          </p:cNvSpPr>
          <p:nvPr>
            <p:ph type="body" idx="2"/>
          </p:nvPr>
        </p:nvSpPr>
        <p:spPr>
          <a:xfrm>
            <a:off x="1096312" y="442342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ctr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Word - 1 Column">
  <p:cSld name="1 Word - 1 Column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1"/>
          <p:cNvSpPr/>
          <p:nvPr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0">
                <a:schemeClr val="lt1"/>
              </a:gs>
              <a:gs pos="50000">
                <a:srgbClr val="FFE4B4">
                  <a:alpha val="12941"/>
                </a:srgbClr>
              </a:gs>
              <a:gs pos="100000">
                <a:srgbClr val="FFD984">
                  <a:alpha val="14117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4" name="Google Shape;664;p101"/>
          <p:cNvSpPr/>
          <p:nvPr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0">
                <a:schemeClr val="lt1"/>
              </a:gs>
              <a:gs pos="42000">
                <a:srgbClr val="FFE4B4">
                  <a:alpha val="23137"/>
                </a:srgbClr>
              </a:gs>
              <a:gs pos="100000">
                <a:srgbClr val="FFD984">
                  <a:alpha val="3686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5" name="Google Shape;665;p10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67" name="Google Shape;667;p101"/>
          <p:cNvSpPr txBox="1">
            <a:spLocks noGrp="1"/>
          </p:cNvSpPr>
          <p:nvPr>
            <p:ph type="body" idx="1"/>
          </p:nvPr>
        </p:nvSpPr>
        <p:spPr>
          <a:xfrm>
            <a:off x="8108091" y="2983260"/>
            <a:ext cx="9451050" cy="436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8" name="Google Shape;668;p101"/>
          <p:cNvSpPr txBox="1">
            <a:spLocks noGrp="1"/>
          </p:cNvSpPr>
          <p:nvPr>
            <p:ph type="title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600"/>
              <a:buFont typeface="Roboto Condensed Light"/>
              <a:buNone/>
              <a:defRPr sz="66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ssions">
  <p:cSld name="Missions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0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1" name="Google Shape;671;p10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672" name="Google Shape;672;p102"/>
          <p:cNvCxnSpPr/>
          <p:nvPr/>
        </p:nvCxnSpPr>
        <p:spPr>
          <a:xfrm rot="10800000" flipH="1">
            <a:off x="2393174" y="1835920"/>
            <a:ext cx="12735697" cy="7216897"/>
          </a:xfrm>
          <a:prstGeom prst="straightConnector1">
            <a:avLst/>
          </a:prstGeom>
          <a:noFill/>
          <a:ln w="12700" cap="flat" cmpd="sng">
            <a:solidFill>
              <a:srgbClr val="EAB41A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673" name="Google Shape;673;p1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3501904">
            <a:off x="-1694619" y="10183702"/>
            <a:ext cx="1434756" cy="1434756"/>
          </a:xfrm>
          <a:prstGeom prst="rect">
            <a:avLst/>
          </a:prstGeom>
          <a:noFill/>
          <a:ln>
            <a:noFill/>
          </a:ln>
        </p:spPr>
      </p:pic>
      <p:sp>
        <p:nvSpPr>
          <p:cNvPr id="674" name="Google Shape;674;p102"/>
          <p:cNvSpPr txBox="1">
            <a:spLocks noGrp="1"/>
          </p:cNvSpPr>
          <p:nvPr>
            <p:ph type="body" idx="1"/>
          </p:nvPr>
        </p:nvSpPr>
        <p:spPr>
          <a:xfrm>
            <a:off x="8648151" y="5638555"/>
            <a:ext cx="8682531" cy="18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5" name="Google Shape;675;p102"/>
          <p:cNvSpPr txBox="1">
            <a:spLocks noGrp="1"/>
          </p:cNvSpPr>
          <p:nvPr>
            <p:ph type="body" idx="2"/>
          </p:nvPr>
        </p:nvSpPr>
        <p:spPr>
          <a:xfrm>
            <a:off x="8648151" y="7483760"/>
            <a:ext cx="8682531" cy="1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76" name="Google Shape;676;p102"/>
          <p:cNvGrpSpPr/>
          <p:nvPr/>
        </p:nvGrpSpPr>
        <p:grpSpPr>
          <a:xfrm>
            <a:off x="2483247" y="6718675"/>
            <a:ext cx="3914657" cy="585065"/>
            <a:chOff x="4732716" y="5998594"/>
            <a:chExt cx="2970330" cy="443931"/>
          </a:xfrm>
        </p:grpSpPr>
        <p:sp>
          <p:nvSpPr>
            <p:cNvPr id="677" name="Google Shape;677;p102"/>
            <p:cNvSpPr/>
            <p:nvPr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102"/>
            <p:cNvSpPr/>
            <p:nvPr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79" name="Google Shape;679;p102"/>
          <p:cNvSpPr txBox="1">
            <a:spLocks noGrp="1"/>
          </p:cNvSpPr>
          <p:nvPr>
            <p:ph type="body" idx="3"/>
          </p:nvPr>
        </p:nvSpPr>
        <p:spPr>
          <a:xfrm>
            <a:off x="2572476" y="6690241"/>
            <a:ext cx="281710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0" name="Google Shape;680;p102"/>
          <p:cNvGrpSpPr/>
          <p:nvPr/>
        </p:nvGrpSpPr>
        <p:grpSpPr>
          <a:xfrm>
            <a:off x="6173657" y="4631875"/>
            <a:ext cx="3914657" cy="585065"/>
            <a:chOff x="4732716" y="5998594"/>
            <a:chExt cx="2970330" cy="443931"/>
          </a:xfrm>
        </p:grpSpPr>
        <p:sp>
          <p:nvSpPr>
            <p:cNvPr id="681" name="Google Shape;681;p102"/>
            <p:cNvSpPr/>
            <p:nvPr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102"/>
            <p:cNvSpPr/>
            <p:nvPr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102"/>
          <p:cNvSpPr txBox="1">
            <a:spLocks noGrp="1"/>
          </p:cNvSpPr>
          <p:nvPr>
            <p:ph type="body" idx="4"/>
          </p:nvPr>
        </p:nvSpPr>
        <p:spPr>
          <a:xfrm>
            <a:off x="6262886" y="4603441"/>
            <a:ext cx="281710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4" name="Google Shape;684;p102"/>
          <p:cNvGrpSpPr/>
          <p:nvPr/>
        </p:nvGrpSpPr>
        <p:grpSpPr>
          <a:xfrm>
            <a:off x="9999082" y="2471634"/>
            <a:ext cx="3914657" cy="585065"/>
            <a:chOff x="4732716" y="5998594"/>
            <a:chExt cx="2970330" cy="443931"/>
          </a:xfrm>
        </p:grpSpPr>
        <p:sp>
          <p:nvSpPr>
            <p:cNvPr id="685" name="Google Shape;685;p102"/>
            <p:cNvSpPr/>
            <p:nvPr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6" name="Google Shape;686;p102"/>
            <p:cNvSpPr/>
            <p:nvPr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7" name="Google Shape;687;p102"/>
          <p:cNvSpPr txBox="1">
            <a:spLocks noGrp="1"/>
          </p:cNvSpPr>
          <p:nvPr>
            <p:ph type="body" idx="5"/>
          </p:nvPr>
        </p:nvSpPr>
        <p:spPr>
          <a:xfrm>
            <a:off x="10088311" y="2443200"/>
            <a:ext cx="2817105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8" name="Google Shape;688;p102"/>
          <p:cNvSpPr txBox="1">
            <a:spLocks noGrp="1"/>
          </p:cNvSpPr>
          <p:nvPr>
            <p:ph type="body" idx="6"/>
          </p:nvPr>
        </p:nvSpPr>
        <p:spPr>
          <a:xfrm>
            <a:off x="1402345" y="5503951"/>
            <a:ext cx="5138397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9" name="Google Shape;689;p102"/>
          <p:cNvSpPr txBox="1">
            <a:spLocks noGrp="1"/>
          </p:cNvSpPr>
          <p:nvPr>
            <p:ph type="body" idx="7"/>
          </p:nvPr>
        </p:nvSpPr>
        <p:spPr>
          <a:xfrm>
            <a:off x="5174939" y="3436958"/>
            <a:ext cx="5138397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0" name="Google Shape;690;p102"/>
          <p:cNvSpPr txBox="1">
            <a:spLocks noGrp="1"/>
          </p:cNvSpPr>
          <p:nvPr>
            <p:ph type="body" idx="8"/>
          </p:nvPr>
        </p:nvSpPr>
        <p:spPr>
          <a:xfrm>
            <a:off x="9000364" y="1273070"/>
            <a:ext cx="5138397" cy="84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1" name="Google Shape;691;p102"/>
          <p:cNvSpPr txBox="1">
            <a:spLocks noGrp="1"/>
          </p:cNvSpPr>
          <p:nvPr>
            <p:ph type="body" idx="9"/>
          </p:nvPr>
        </p:nvSpPr>
        <p:spPr>
          <a:xfrm>
            <a:off x="367231" y="6133610"/>
            <a:ext cx="6120679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2" name="Google Shape;692;p102"/>
          <p:cNvSpPr txBox="1">
            <a:spLocks noGrp="1"/>
          </p:cNvSpPr>
          <p:nvPr>
            <p:ph type="body" idx="13"/>
          </p:nvPr>
        </p:nvSpPr>
        <p:spPr>
          <a:xfrm>
            <a:off x="4147651" y="4063381"/>
            <a:ext cx="6120679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3" name="Google Shape;693;p102"/>
          <p:cNvSpPr txBox="1">
            <a:spLocks noGrp="1"/>
          </p:cNvSpPr>
          <p:nvPr>
            <p:ph type="body" idx="14"/>
          </p:nvPr>
        </p:nvSpPr>
        <p:spPr>
          <a:xfrm>
            <a:off x="7973076" y="1903140"/>
            <a:ext cx="6120679" cy="5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>
            <a:lvl1pPr marL="457200" lvl="0" indent="-228600" algn="r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694" name="Google Shape;694;p102"/>
          <p:cNvCxnSpPr/>
          <p:nvPr/>
        </p:nvCxnSpPr>
        <p:spPr>
          <a:xfrm>
            <a:off x="8603146" y="7393750"/>
            <a:ext cx="9683267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6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6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6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6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6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6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9.xml"/><Relationship Id="rId18" Type="http://schemas.openxmlformats.org/officeDocument/2006/relationships/slideLayout" Target="../slideLayouts/slideLayout154.xml"/><Relationship Id="rId26" Type="http://schemas.openxmlformats.org/officeDocument/2006/relationships/slideLayout" Target="../slideLayouts/slideLayout162.xml"/><Relationship Id="rId39" Type="http://schemas.openxmlformats.org/officeDocument/2006/relationships/slideLayout" Target="../slideLayouts/slideLayout175.xml"/><Relationship Id="rId21" Type="http://schemas.openxmlformats.org/officeDocument/2006/relationships/slideLayout" Target="../slideLayouts/slideLayout157.xml"/><Relationship Id="rId34" Type="http://schemas.openxmlformats.org/officeDocument/2006/relationships/slideLayout" Target="../slideLayouts/slideLayout170.xml"/><Relationship Id="rId42" Type="http://schemas.openxmlformats.org/officeDocument/2006/relationships/slideLayout" Target="../slideLayouts/slideLayout178.xml"/><Relationship Id="rId47" Type="http://schemas.openxmlformats.org/officeDocument/2006/relationships/slideLayout" Target="../slideLayouts/slideLayout183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6" Type="http://schemas.openxmlformats.org/officeDocument/2006/relationships/slideLayout" Target="../slideLayouts/slideLayout152.xml"/><Relationship Id="rId29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47.xml"/><Relationship Id="rId24" Type="http://schemas.openxmlformats.org/officeDocument/2006/relationships/slideLayout" Target="../slideLayouts/slideLayout160.xml"/><Relationship Id="rId32" Type="http://schemas.openxmlformats.org/officeDocument/2006/relationships/slideLayout" Target="../slideLayouts/slideLayout168.xml"/><Relationship Id="rId37" Type="http://schemas.openxmlformats.org/officeDocument/2006/relationships/slideLayout" Target="../slideLayouts/slideLayout173.xml"/><Relationship Id="rId40" Type="http://schemas.openxmlformats.org/officeDocument/2006/relationships/slideLayout" Target="../slideLayouts/slideLayout176.xml"/><Relationship Id="rId45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41.xml"/><Relationship Id="rId15" Type="http://schemas.openxmlformats.org/officeDocument/2006/relationships/slideLayout" Target="../slideLayouts/slideLayout151.xml"/><Relationship Id="rId23" Type="http://schemas.openxmlformats.org/officeDocument/2006/relationships/slideLayout" Target="../slideLayouts/slideLayout159.xml"/><Relationship Id="rId28" Type="http://schemas.openxmlformats.org/officeDocument/2006/relationships/slideLayout" Target="../slideLayouts/slideLayout164.xml"/><Relationship Id="rId36" Type="http://schemas.openxmlformats.org/officeDocument/2006/relationships/slideLayout" Target="../slideLayouts/slideLayout172.xml"/><Relationship Id="rId49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46.xml"/><Relationship Id="rId19" Type="http://schemas.openxmlformats.org/officeDocument/2006/relationships/slideLayout" Target="../slideLayouts/slideLayout155.xml"/><Relationship Id="rId31" Type="http://schemas.openxmlformats.org/officeDocument/2006/relationships/slideLayout" Target="../slideLayouts/slideLayout167.xml"/><Relationship Id="rId44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slideLayout" Target="../slideLayouts/slideLayout150.xml"/><Relationship Id="rId22" Type="http://schemas.openxmlformats.org/officeDocument/2006/relationships/slideLayout" Target="../slideLayouts/slideLayout158.xml"/><Relationship Id="rId27" Type="http://schemas.openxmlformats.org/officeDocument/2006/relationships/slideLayout" Target="../slideLayouts/slideLayout163.xml"/><Relationship Id="rId30" Type="http://schemas.openxmlformats.org/officeDocument/2006/relationships/slideLayout" Target="../slideLayouts/slideLayout166.xml"/><Relationship Id="rId35" Type="http://schemas.openxmlformats.org/officeDocument/2006/relationships/slideLayout" Target="../slideLayouts/slideLayout171.xml"/><Relationship Id="rId43" Type="http://schemas.openxmlformats.org/officeDocument/2006/relationships/slideLayout" Target="../slideLayouts/slideLayout179.xml"/><Relationship Id="rId48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8.xml"/><Relationship Id="rId17" Type="http://schemas.openxmlformats.org/officeDocument/2006/relationships/slideLayout" Target="../slideLayouts/slideLayout153.xml"/><Relationship Id="rId25" Type="http://schemas.openxmlformats.org/officeDocument/2006/relationships/slideLayout" Target="../slideLayouts/slideLayout161.xml"/><Relationship Id="rId33" Type="http://schemas.openxmlformats.org/officeDocument/2006/relationships/slideLayout" Target="../slideLayouts/slideLayout169.xml"/><Relationship Id="rId38" Type="http://schemas.openxmlformats.org/officeDocument/2006/relationships/slideLayout" Target="../slideLayouts/slideLayout174.xml"/><Relationship Id="rId4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56.xml"/><Relationship Id="rId41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 rot="10800000">
            <a:off x="17289111" y="9508985"/>
            <a:ext cx="0" cy="77801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/>
          <p:nvPr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" name="Google Shape;15;p1"/>
          <p:cNvSpPr/>
          <p:nvPr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  <p:sldLayoutId id="2147483763" r:id="rId114"/>
    <p:sldLayoutId id="2147483764" r:id="rId115"/>
    <p:sldLayoutId id="2147483765" r:id="rId116"/>
    <p:sldLayoutId id="2147483766" r:id="rId117"/>
    <p:sldLayoutId id="2147483767" r:id="rId118"/>
    <p:sldLayoutId id="2147483768" r:id="rId119"/>
    <p:sldLayoutId id="2147483769" r:id="rId120"/>
    <p:sldLayoutId id="2147483770" r:id="rId121"/>
    <p:sldLayoutId id="2147483771" r:id="rId122"/>
    <p:sldLayoutId id="2147483772" r:id="rId123"/>
    <p:sldLayoutId id="2147483773" r:id="rId124"/>
    <p:sldLayoutId id="2147483774" r:id="rId125"/>
    <p:sldLayoutId id="2147483775" r:id="rId126"/>
    <p:sldLayoutId id="2147483776" r:id="rId127"/>
    <p:sldLayoutId id="2147483777" r:id="rId128"/>
    <p:sldLayoutId id="2147483778" r:id="rId129"/>
    <p:sldLayoutId id="2147483779" r:id="rId130"/>
    <p:sldLayoutId id="2147483780" r:id="rId131"/>
    <p:sldLayoutId id="2147483781" r:id="rId132"/>
    <p:sldLayoutId id="2147483782" r:id="rId133"/>
    <p:sldLayoutId id="2147483783" r:id="rId134"/>
    <p:sldLayoutId id="2147483784" r:id="rId135"/>
    <p:sldLayoutId id="2147483785" r:id="rId13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40"/>
          <p:cNvSpPr/>
          <p:nvPr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6" name="Google Shape;1416;p140"/>
          <p:cNvSpPr/>
          <p:nvPr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>
            <a:gsLst>
              <a:gs pos="0">
                <a:srgbClr val="FFD984"/>
              </a:gs>
              <a:gs pos="50000">
                <a:srgbClr val="FFD995">
                  <a:alpha val="43137"/>
                </a:srgbClr>
              </a:gs>
              <a:gs pos="100000">
                <a:srgbClr val="FFF0DA">
                  <a:alpha val="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7" name="Google Shape;1417;p14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  <a:defRPr sz="5400" b="0" i="0" u="none" strike="noStrike" cap="none">
                <a:solidFill>
                  <a:schemeClr val="accen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8" name="Google Shape;1418;p140"/>
          <p:cNvSpPr txBox="1"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19" name="Google Shape;1419;p14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420" name="Google Shape;1420;p14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A2A2A2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421" name="Google Shape;1421;p140"/>
          <p:cNvCxnSpPr/>
          <p:nvPr/>
        </p:nvCxnSpPr>
        <p:spPr>
          <a:xfrm>
            <a:off x="603507" y="1273070"/>
            <a:ext cx="17079398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2" name="Google Shape;1422;p140"/>
          <p:cNvCxnSpPr/>
          <p:nvPr/>
        </p:nvCxnSpPr>
        <p:spPr>
          <a:xfrm rot="10800000">
            <a:off x="17289111" y="9508985"/>
            <a:ext cx="0" cy="778015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  <p:sldLayoutId id="2147483825" r:id="rId40"/>
    <p:sldLayoutId id="2147483826" r:id="rId41"/>
    <p:sldLayoutId id="2147483827" r:id="rId42"/>
    <p:sldLayoutId id="2147483828" r:id="rId43"/>
    <p:sldLayoutId id="2147483829" r:id="rId44"/>
    <p:sldLayoutId id="2147483830" r:id="rId45"/>
    <p:sldLayoutId id="2147483831" r:id="rId46"/>
    <p:sldLayoutId id="2147483832" r:id="rId47"/>
    <p:sldLayoutId id="2147483833" r:id="rId48"/>
    <p:sldLayoutId id="2147483834" r:id="rId4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8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8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84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9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db.moe.edu.tw/Pages/download.asp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8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Google Shape;2732;p190"/>
          <p:cNvSpPr/>
          <p:nvPr/>
        </p:nvSpPr>
        <p:spPr>
          <a:xfrm flipH="1">
            <a:off x="-3" y="2709331"/>
            <a:ext cx="18286412" cy="7560840"/>
          </a:xfrm>
          <a:custGeom>
            <a:avLst/>
            <a:gdLst/>
            <a:ahLst/>
            <a:cxnLst/>
            <a:rect l="l" t="t" r="r" b="b"/>
            <a:pathLst>
              <a:path w="18286412" h="7560840" extrusionOk="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3" name="Google Shape;2733;p190"/>
          <p:cNvSpPr txBox="1"/>
          <p:nvPr/>
        </p:nvSpPr>
        <p:spPr>
          <a:xfrm>
            <a:off x="8828171" y="5998595"/>
            <a:ext cx="78308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系統操作說明</a:t>
            </a:r>
            <a:endParaRPr sz="60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34" name="Google Shape;2734;p190"/>
          <p:cNvSpPr/>
          <p:nvPr/>
        </p:nvSpPr>
        <p:spPr>
          <a:xfrm rot="-859865">
            <a:off x="-102848" y="7227191"/>
            <a:ext cx="7879033" cy="1064425"/>
          </a:xfrm>
          <a:prstGeom prst="parallelogram">
            <a:avLst>
              <a:gd name="adj" fmla="val 25000"/>
            </a:avLst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5" name="Google Shape;2735;p190"/>
          <p:cNvSpPr/>
          <p:nvPr/>
        </p:nvSpPr>
        <p:spPr>
          <a:xfrm rot="-859865">
            <a:off x="830145" y="8238890"/>
            <a:ext cx="7879033" cy="287026"/>
          </a:xfrm>
          <a:prstGeom prst="parallelogram">
            <a:avLst>
              <a:gd name="adj" fmla="val 25000"/>
            </a:avLst>
          </a:prstGeom>
          <a:solidFill>
            <a:srgbClr val="B98D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6" name="Google Shape;2736;p190"/>
          <p:cNvSpPr/>
          <p:nvPr/>
        </p:nvSpPr>
        <p:spPr>
          <a:xfrm rot="-859865">
            <a:off x="7606487" y="4361866"/>
            <a:ext cx="4977711" cy="574052"/>
          </a:xfrm>
          <a:prstGeom prst="parallelogram">
            <a:avLst>
              <a:gd name="adj" fmla="val 25000"/>
            </a:avLst>
          </a:prstGeom>
          <a:solidFill>
            <a:srgbClr val="7B5E0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7" name="Google Shape;2737;p190"/>
          <p:cNvSpPr/>
          <p:nvPr/>
        </p:nvSpPr>
        <p:spPr>
          <a:xfrm rot="-859865">
            <a:off x="10003272" y="3611231"/>
            <a:ext cx="4977711" cy="287026"/>
          </a:xfrm>
          <a:prstGeom prst="parallelogram">
            <a:avLst>
              <a:gd name="adj" fmla="val 25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8" name="Google Shape;2738;p190"/>
          <p:cNvSpPr/>
          <p:nvPr/>
        </p:nvSpPr>
        <p:spPr>
          <a:xfrm rot="-859865">
            <a:off x="-150396" y="7285824"/>
            <a:ext cx="4977711" cy="423599"/>
          </a:xfrm>
          <a:prstGeom prst="parallelogram">
            <a:avLst>
              <a:gd name="adj" fmla="val 25000"/>
            </a:avLst>
          </a:prstGeom>
          <a:solidFill>
            <a:srgbClr val="F4D3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39" name="Google Shape;2739;p190"/>
          <p:cNvSpPr txBox="1"/>
          <p:nvPr/>
        </p:nvSpPr>
        <p:spPr>
          <a:xfrm rot="-867754">
            <a:off x="293365" y="7307255"/>
            <a:ext cx="6942602" cy="978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0" name="Google Shape;2740;p190"/>
          <p:cNvSpPr/>
          <p:nvPr/>
        </p:nvSpPr>
        <p:spPr>
          <a:xfrm rot="-859865">
            <a:off x="275489" y="9205075"/>
            <a:ext cx="3233854" cy="171221"/>
          </a:xfrm>
          <a:prstGeom prst="parallelogram">
            <a:avLst>
              <a:gd name="adj" fmla="val 25000"/>
            </a:avLst>
          </a:prstGeom>
          <a:solidFill>
            <a:srgbClr val="F7E2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741" name="Google Shape;2741;p190"/>
          <p:cNvSpPr/>
          <p:nvPr/>
        </p:nvSpPr>
        <p:spPr>
          <a:xfrm rot="-859865">
            <a:off x="7979503" y="4000736"/>
            <a:ext cx="3767564" cy="161948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/>
                                        <p:tgtEl>
                                          <p:spTgt spid="2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2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"/>
                                        <p:tgtEl>
                                          <p:spTgt spid="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2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12038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申請表內容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7" name="Google Shape;2857;p20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8" name="Google Shape;2858;p20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59" name="Google Shape;2859;p20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60" name="Google Shape;2860;p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4574" y="1899574"/>
            <a:ext cx="9721080" cy="8230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p29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3232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5" name="Google Shape;3785;p29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6" name="Google Shape;3786;p295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100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87" name="Google Shape;3787;p29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88" name="Google Shape;3788;p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3060993"/>
            <a:ext cx="13703759" cy="39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9" name="Google Shape;3789;p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5599" y="4267710"/>
            <a:ext cx="2194649" cy="2275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296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2297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5" name="Google Shape;3795;p29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6" name="Google Shape;3796;p296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101</a:t>
            </a:fld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97" name="Google Shape;3797;p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3030542"/>
            <a:ext cx="13703850" cy="3922805"/>
          </a:xfrm>
          <a:prstGeom prst="rect">
            <a:avLst/>
          </a:prstGeom>
          <a:noFill/>
          <a:ln>
            <a:noFill/>
          </a:ln>
        </p:spPr>
      </p:pic>
      <p:sp>
        <p:nvSpPr>
          <p:cNvPr id="3798" name="Google Shape;3798;p296"/>
          <p:cNvSpPr/>
          <p:nvPr/>
        </p:nvSpPr>
        <p:spPr>
          <a:xfrm>
            <a:off x="3374761" y="3331840"/>
            <a:ext cx="3867456" cy="37982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p297"/>
          <p:cNvSpPr txBox="1">
            <a:spLocks noGrp="1"/>
          </p:cNvSpPr>
          <p:nvPr>
            <p:ph type="title"/>
          </p:nvPr>
        </p:nvSpPr>
        <p:spPr>
          <a:xfrm>
            <a:off x="0" y="0"/>
            <a:ext cx="554736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4" name="Google Shape;3804;p29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5" name="Google Shape;3805;p297"/>
          <p:cNvSpPr txBox="1">
            <a:spLocks noGrp="1"/>
          </p:cNvSpPr>
          <p:nvPr>
            <p:ph type="sldNum" idx="12"/>
          </p:nvPr>
        </p:nvSpPr>
        <p:spPr>
          <a:xfrm>
            <a:off x="17295224" y="9591367"/>
            <a:ext cx="983998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102</a:t>
            </a:fld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06" name="Google Shape;3806;p2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3052556"/>
            <a:ext cx="13397289" cy="3884574"/>
          </a:xfrm>
          <a:prstGeom prst="rect">
            <a:avLst/>
          </a:prstGeom>
          <a:noFill/>
          <a:ln>
            <a:noFill/>
          </a:ln>
        </p:spPr>
      </p:pic>
      <p:sp>
        <p:nvSpPr>
          <p:cNvPr id="3807" name="Google Shape;3807;p297"/>
          <p:cNvSpPr/>
          <p:nvPr/>
        </p:nvSpPr>
        <p:spPr>
          <a:xfrm>
            <a:off x="11257391" y="3961676"/>
            <a:ext cx="1078886" cy="3273096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08" name="Google Shape;3808;p297"/>
          <p:cNvSpPr/>
          <p:nvPr/>
        </p:nvSpPr>
        <p:spPr>
          <a:xfrm>
            <a:off x="9582864" y="4617786"/>
            <a:ext cx="6417153" cy="73849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" name="Google Shape;3813;p298"/>
          <p:cNvSpPr txBox="1"/>
          <p:nvPr/>
        </p:nvSpPr>
        <p:spPr>
          <a:xfrm>
            <a:off x="4777721" y="2398195"/>
            <a:ext cx="8010890" cy="123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Arial"/>
              <a:buNone/>
            </a:pPr>
            <a:r>
              <a:rPr lang="zh-TW" sz="7200" b="0" i="0" u="none" strike="noStrike" cap="none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聯絡我們</a:t>
            </a:r>
            <a:endParaRPr sz="7200" b="0" i="0" u="none" strike="noStrike" cap="none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4" name="Google Shape;3814;p298"/>
          <p:cNvSpPr txBox="1"/>
          <p:nvPr/>
        </p:nvSpPr>
        <p:spPr>
          <a:xfrm>
            <a:off x="5497800" y="7843800"/>
            <a:ext cx="346538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hedb@yuntech.edu.tw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5" name="Google Shape;3815;p298"/>
          <p:cNvSpPr txBox="1"/>
          <p:nvPr/>
        </p:nvSpPr>
        <p:spPr>
          <a:xfrm>
            <a:off x="5497801" y="6494474"/>
            <a:ext cx="346538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05-534-2601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分機5377或5378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6" name="Google Shape;3816;p298"/>
          <p:cNvSpPr txBox="1"/>
          <p:nvPr/>
        </p:nvSpPr>
        <p:spPr>
          <a:xfrm>
            <a:off x="9818280" y="7843799"/>
            <a:ext cx="346538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hedb2@yuntech.edu.tw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7" name="Google Shape;3817;p298"/>
          <p:cNvSpPr txBox="1"/>
          <p:nvPr/>
        </p:nvSpPr>
        <p:spPr>
          <a:xfrm>
            <a:off x="9817495" y="6493830"/>
            <a:ext cx="3465513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05-534-2601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分機5379或5380</a:t>
            </a:r>
            <a:endParaRPr sz="24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8" name="Google Shape;3818;p298"/>
          <p:cNvSpPr txBox="1"/>
          <p:nvPr/>
        </p:nvSpPr>
        <p:spPr>
          <a:xfrm>
            <a:off x="4865138" y="4970204"/>
            <a:ext cx="142903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行政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19" name="Google Shape;3819;p298"/>
          <p:cNvSpPr txBox="1"/>
          <p:nvPr/>
        </p:nvSpPr>
        <p:spPr>
          <a:xfrm>
            <a:off x="8968144" y="4651575"/>
            <a:ext cx="142903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zh-TW" sz="4000" b="0" i="0" u="none" strike="noStrike" cap="none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820" name="Google Shape;3820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30300" y="6493945"/>
            <a:ext cx="720080" cy="7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1" name="Google Shape;3821;p2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711" y="6506047"/>
            <a:ext cx="720080" cy="7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2" name="Google Shape;3822;p298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9030300" y="7680792"/>
            <a:ext cx="720080" cy="719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3" name="Google Shape;3823;p298"/>
          <p:cNvPicPr preferRelativeResize="0"/>
          <p:nvPr/>
        </p:nvPicPr>
        <p:blipFill rotWithShape="1">
          <a:blip r:embed="rId4">
            <a:alphaModFix/>
          </a:blip>
          <a:srcRect t="110" b="110"/>
          <a:stretch/>
        </p:blipFill>
        <p:spPr>
          <a:xfrm>
            <a:off x="4592908" y="7680793"/>
            <a:ext cx="720080" cy="719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8" name="Google Shape;3828;p299"/>
          <p:cNvSpPr txBox="1">
            <a:spLocks noGrp="1"/>
          </p:cNvSpPr>
          <p:nvPr>
            <p:ph type="body" idx="1"/>
          </p:nvPr>
        </p:nvSpPr>
        <p:spPr>
          <a:xfrm>
            <a:off x="2167431" y="3388304"/>
            <a:ext cx="13906545" cy="1665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THANK YOU!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29" name="Google Shape;3829;p299"/>
          <p:cNvSpPr txBox="1">
            <a:spLocks noGrp="1"/>
          </p:cNvSpPr>
          <p:nvPr>
            <p:ph type="body" idx="2"/>
          </p:nvPr>
        </p:nvSpPr>
        <p:spPr>
          <a:xfrm>
            <a:off x="2189140" y="5098495"/>
            <a:ext cx="13906545" cy="193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</a:pPr>
            <a:r>
              <a:rPr lang="zh-TW" sz="8000">
                <a:latin typeface="Microsoft JhengHei"/>
                <a:ea typeface="Microsoft JhengHei"/>
                <a:cs typeface="Microsoft JhengHei"/>
                <a:sym typeface="Microsoft JhengHei"/>
              </a:rPr>
              <a:t>感謝您的參與!</a:t>
            </a:r>
            <a:endParaRPr sz="8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830" name="Google Shape;3830;p299"/>
          <p:cNvSpPr txBox="1">
            <a:spLocks noGrp="1"/>
          </p:cNvSpPr>
          <p:nvPr>
            <p:ph type="body" idx="3"/>
          </p:nvPr>
        </p:nvSpPr>
        <p:spPr>
          <a:xfrm>
            <a:off x="3855119" y="6763680"/>
            <a:ext cx="10576175" cy="3172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5" name="Google Shape;2865;p204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231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重置密碼信件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66" name="Google Shape;2866;p20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67" name="Google Shape;2867;p20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68" name="Google Shape;2868;p20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69" name="Google Shape;2869;p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2406" y="2133240"/>
            <a:ext cx="12559410" cy="7128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4" name="Google Shape;2874;p2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524256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5" name="Google Shape;2875;p20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6" name="Google Shape;2876;p20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7" name="Google Shape;2877;p20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78" name="Google Shape;2878;p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0358" y="2273844"/>
            <a:ext cx="8078930" cy="243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9" name="Google Shape;2879;p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3177" y="5591513"/>
            <a:ext cx="8424675" cy="25823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80" name="Google Shape;2880;p205"/>
          <p:cNvCxnSpPr/>
          <p:nvPr/>
        </p:nvCxnSpPr>
        <p:spPr>
          <a:xfrm>
            <a:off x="1942406" y="3492648"/>
            <a:ext cx="4248472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81" name="Google Shape;2881;p205"/>
          <p:cNvCxnSpPr/>
          <p:nvPr/>
        </p:nvCxnSpPr>
        <p:spPr>
          <a:xfrm>
            <a:off x="8063086" y="6943700"/>
            <a:ext cx="4248472" cy="0"/>
          </a:xfrm>
          <a:prstGeom prst="straightConnector1">
            <a:avLst/>
          </a:prstGeom>
          <a:noFill/>
          <a:ln w="9525" cap="flat" cmpd="sng">
            <a:solidFill>
              <a:srgbClr val="EAB41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206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647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7" name="Google Shape;2887;p20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8" name="Google Shape;2888;p20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9" name="Google Shape;2889;p20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90" name="Google Shape;2890;p2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694" y="1903140"/>
            <a:ext cx="8568952" cy="783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5" name="Google Shape;2895;p20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2739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登入失敗次數過多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6" name="Google Shape;2896;p20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7" name="Google Shape;2897;p20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8" name="Google Shape;2898;p20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899" name="Google Shape;2899;p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5054" y="6336622"/>
            <a:ext cx="9631790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900" name="Google Shape;2900;p207"/>
          <p:cNvSpPr/>
          <p:nvPr/>
        </p:nvSpPr>
        <p:spPr>
          <a:xfrm>
            <a:off x="14183766" y="4482810"/>
            <a:ext cx="1512168" cy="165618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01" name="Google Shape;2901;p2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61760" y="1956528"/>
            <a:ext cx="7940224" cy="437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6" name="Google Shape;2906;p208"/>
          <p:cNvSpPr txBox="1">
            <a:spLocks noGrp="1"/>
          </p:cNvSpPr>
          <p:nvPr>
            <p:ph type="title"/>
          </p:nvPr>
        </p:nvSpPr>
        <p:spPr>
          <a:xfrm>
            <a:off x="0" y="0"/>
            <a:ext cx="469392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重設密碼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7" name="Google Shape;2907;p20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8" name="Google Shape;2908;p20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9" name="Google Shape;2909;p20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10" name="Google Shape;2910;p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1278" y="2863120"/>
            <a:ext cx="8270390" cy="4560759"/>
          </a:xfrm>
          <a:prstGeom prst="rect">
            <a:avLst/>
          </a:prstGeom>
          <a:noFill/>
          <a:ln>
            <a:noFill/>
          </a:ln>
        </p:spPr>
      </p:pic>
      <p:sp>
        <p:nvSpPr>
          <p:cNvPr id="2911" name="Google Shape;2911;p208"/>
          <p:cNvSpPr/>
          <p:nvPr/>
        </p:nvSpPr>
        <p:spPr>
          <a:xfrm>
            <a:off x="5309686" y="5819241"/>
            <a:ext cx="2232248" cy="936104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p2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49743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重設密碼-1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7" name="Google Shape;2917;p20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8" name="Google Shape;2918;p20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19" name="Google Shape;2919;p20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20" name="Google Shape;2920;p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757" y="2120623"/>
            <a:ext cx="7172449" cy="6983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1" name="Google Shape;2921;p2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26898" y="4599501"/>
            <a:ext cx="7037514" cy="2306162"/>
          </a:xfrm>
          <a:prstGeom prst="rect">
            <a:avLst/>
          </a:prstGeom>
          <a:noFill/>
          <a:ln>
            <a:noFill/>
          </a:ln>
        </p:spPr>
      </p:pic>
      <p:sp>
        <p:nvSpPr>
          <p:cNvPr id="2922" name="Google Shape;2922;p209"/>
          <p:cNvSpPr/>
          <p:nvPr/>
        </p:nvSpPr>
        <p:spPr>
          <a:xfrm>
            <a:off x="9429207" y="5143500"/>
            <a:ext cx="1179636" cy="105163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2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50231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忘記密碼2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8" name="Google Shape;2928;p21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9" name="Google Shape;2929;p21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0" name="Google Shape;2930;p21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31" name="Google Shape;2931;p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8390" y="2623220"/>
            <a:ext cx="12480064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6" name="Google Shape;2936;p2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4035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重置密碼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7" name="Google Shape;2937;p21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8" name="Google Shape;2938;p21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39" name="Google Shape;2939;p21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40" name="Google Shape;2940;p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0318" y="1903140"/>
            <a:ext cx="8784976" cy="786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1" name="Google Shape;2941;p2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167542" y="4192686"/>
            <a:ext cx="6021822" cy="1901628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p211"/>
          <p:cNvSpPr/>
          <p:nvPr/>
        </p:nvSpPr>
        <p:spPr>
          <a:xfrm>
            <a:off x="10367342" y="4381119"/>
            <a:ext cx="1368152" cy="144016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Google Shape;2947;p2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721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6000"/>
              <a:buFont typeface="Roboto Condensed Light"/>
              <a:buNone/>
            </a:pPr>
            <a:r>
              <a:rPr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事項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48" name="Google Shape;2948;p21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49" name="Google Shape;2949;p21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19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0" name="Google Shape;2950;p21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1" name="Google Shape;2951;p212"/>
          <p:cNvSpPr txBox="1">
            <a:spLocks noGrp="1"/>
          </p:cNvSpPr>
          <p:nvPr>
            <p:ph type="body" idx="2"/>
          </p:nvPr>
        </p:nvSpPr>
        <p:spPr>
          <a:xfrm>
            <a:off x="1186322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教1.教師兼任行政多項職務，請以逗點區隔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2" name="Google Shape;2952;p212"/>
          <p:cNvSpPr txBox="1">
            <a:spLocks noGrp="1"/>
          </p:cNvSpPr>
          <p:nvPr>
            <p:ph type="body" idx="3"/>
          </p:nvPr>
        </p:nvSpPr>
        <p:spPr>
          <a:xfrm>
            <a:off x="1186322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因應職2-2，系統自動匯出須採統一格式，若教師兼任多項行政職務，請統一以逗點區隔，請勿以「兼」或其他符號做區隔，造成系統無法判別。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3" name="Google Shape;2953;p212"/>
          <p:cNvSpPr txBox="1">
            <a:spLocks noGrp="1"/>
          </p:cNvSpPr>
          <p:nvPr>
            <p:ph type="body" idx="4"/>
          </p:nvPr>
        </p:nvSpPr>
        <p:spPr>
          <a:xfrm>
            <a:off x="9755274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休學生休學過程轉系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54" name="Google Shape;2954;p212"/>
          <p:cNvSpPr txBox="1">
            <a:spLocks noGrp="1"/>
          </p:cNvSpPr>
          <p:nvPr>
            <p:ph type="body" idx="5"/>
          </p:nvPr>
        </p:nvSpPr>
        <p:spPr>
          <a:xfrm>
            <a:off x="9755274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前期已休學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：於原系所填報「復學」、於新系所填報「休學」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zh-TW">
                <a:solidFill>
                  <a:srgbClr val="C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前期未休學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：於新系所填報「休學」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" name="Google Shape;2746;p191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簡報大綱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7" name="Google Shape;2747;p19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8" name="Google Shape;2748;p19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49" name="Google Shape;2749;p191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0" name="Google Shape;2750;p191"/>
          <p:cNvSpPr txBox="1">
            <a:spLocks noGrp="1"/>
          </p:cNvSpPr>
          <p:nvPr>
            <p:ph type="body" idx="3"/>
          </p:nvPr>
        </p:nvSpPr>
        <p:spPr>
          <a:xfrm>
            <a:off x="2887511" y="2878185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1" name="Google Shape;2751;p191"/>
          <p:cNvSpPr txBox="1">
            <a:spLocks noGrp="1"/>
          </p:cNvSpPr>
          <p:nvPr>
            <p:ph type="body" idx="6"/>
          </p:nvPr>
        </p:nvSpPr>
        <p:spPr>
          <a:xfrm>
            <a:off x="2887511" y="533252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表冊列印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2" name="Google Shape;2752;p191"/>
          <p:cNvSpPr txBox="1">
            <a:spLocks noGrp="1"/>
          </p:cNvSpPr>
          <p:nvPr>
            <p:ph type="body" idx="9"/>
          </p:nvPr>
        </p:nvSpPr>
        <p:spPr>
          <a:xfrm>
            <a:off x="2887511" y="7783730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修正申請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3" name="Google Shape;2753;p191"/>
          <p:cNvSpPr txBox="1">
            <a:spLocks noGrp="1"/>
          </p:cNvSpPr>
          <p:nvPr>
            <p:ph type="body" idx="15"/>
          </p:nvPr>
        </p:nvSpPr>
        <p:spPr>
          <a:xfrm>
            <a:off x="11438461" y="2878185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資料填報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4" name="Google Shape;2754;p191"/>
          <p:cNvSpPr txBox="1">
            <a:spLocks noGrp="1"/>
          </p:cNvSpPr>
          <p:nvPr>
            <p:ph type="body" idx="18"/>
          </p:nvPr>
        </p:nvSpPr>
        <p:spPr>
          <a:xfrm>
            <a:off x="11438461" y="533252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資料檢核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5" name="Google Shape;2755;p191"/>
          <p:cNvSpPr txBox="1">
            <a:spLocks noGrp="1"/>
          </p:cNvSpPr>
          <p:nvPr>
            <p:ph type="body" idx="21"/>
          </p:nvPr>
        </p:nvSpPr>
        <p:spPr>
          <a:xfrm>
            <a:off x="11438461" y="7783730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</a:pPr>
            <a:r>
              <a:rPr lang="zh-TW" sz="4800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 sz="4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6" name="Google Shape;2756;p191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7" name="Google Shape;2757;p191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8" name="Google Shape;2758;p191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59" name="Google Shape;2759;p191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0" name="Google Shape;2760;p191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" name="Google Shape;2959;p213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注意事項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0" name="Google Shape;2960;p21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1" name="Google Shape;2961;p21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2" name="Google Shape;2962;p213"/>
          <p:cNvSpPr txBox="1">
            <a:spLocks noGrp="1"/>
          </p:cNvSpPr>
          <p:nvPr>
            <p:ph type="body" idx="1"/>
          </p:nvPr>
        </p:nvSpPr>
        <p:spPr>
          <a:xfrm>
            <a:off x="1096312" y="2803240"/>
            <a:ext cx="16057784" cy="104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日期統一為西元年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3" name="Google Shape;2963;p213"/>
          <p:cNvSpPr txBox="1">
            <a:spLocks noGrp="1"/>
          </p:cNvSpPr>
          <p:nvPr>
            <p:ph type="body" idx="2"/>
          </p:nvPr>
        </p:nvSpPr>
        <p:spPr>
          <a:xfrm>
            <a:off x="1096312" y="4063380"/>
            <a:ext cx="16057784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教1出生年，請學校填入教師出生之「民國年」，由系統自動轉換為西元年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2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35254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377"/>
              </a:buClr>
              <a:buSzPts val="6000"/>
              <a:buFont typeface="Roboto Condensed Light"/>
              <a:buNone/>
            </a:pPr>
            <a:r>
              <a:rPr lang="zh-TW">
                <a:solidFill>
                  <a:srgbClr val="F4D37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注意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事項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69" name="Google Shape;2969;p21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0" name="Google Shape;2970;p21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1" name="Google Shape;2971;p214"/>
          <p:cNvSpPr txBox="1">
            <a:spLocks noGrp="1"/>
          </p:cNvSpPr>
          <p:nvPr>
            <p:ph type="body" idx="2"/>
          </p:nvPr>
        </p:nvSpPr>
        <p:spPr>
          <a:xfrm>
            <a:off x="1186322" y="2839244"/>
            <a:ext cx="1606172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系統表冊自動檢核功能，僅為協助學校找出可能出錯的工具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若系統未檢核出問題，不代表資料完全正確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資料的正確性，仍須由學校填表人員以實際資料核對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p215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2977" name="Google Shape;2977;p215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78" name="Google Shape;2978;p215"/>
          <p:cNvSpPr txBox="1">
            <a:spLocks noGrp="1"/>
          </p:cNvSpPr>
          <p:nvPr>
            <p:ph type="ctrTitle"/>
          </p:nvPr>
        </p:nvSpPr>
        <p:spPr>
          <a:xfrm>
            <a:off x="952328" y="6879860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979" name="Google Shape;2979;p21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4" name="Google Shape;2984;p216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5" name="Google Shape;2985;p21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6" name="Google Shape;2986;p21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7" name="Google Shape;2987;p216"/>
          <p:cNvSpPr txBox="1">
            <a:spLocks noGrp="1"/>
          </p:cNvSpPr>
          <p:nvPr>
            <p:ph type="body" idx="1"/>
          </p:nvPr>
        </p:nvSpPr>
        <p:spPr>
          <a:xfrm>
            <a:off x="101080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zh-TW" sz="4000"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endParaRPr sz="4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8" name="Google Shape;2988;p216"/>
          <p:cNvSpPr txBox="1">
            <a:spLocks noGrp="1"/>
          </p:cNvSpPr>
          <p:nvPr>
            <p:ph type="body" idx="2"/>
          </p:nvPr>
        </p:nvSpPr>
        <p:spPr>
          <a:xfrm>
            <a:off x="267227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由總量提供資料匯入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89" name="Google Shape;2989;p216"/>
          <p:cNvSpPr txBox="1">
            <a:spLocks noGrp="1"/>
          </p:cNvSpPr>
          <p:nvPr>
            <p:ph type="body" idx="3"/>
          </p:nvPr>
        </p:nvSpPr>
        <p:spPr>
          <a:xfrm>
            <a:off x="267227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一般系所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0" name="Google Shape;2990;p216"/>
          <p:cNvSpPr txBox="1">
            <a:spLocks noGrp="1"/>
          </p:cNvSpPr>
          <p:nvPr>
            <p:ph type="body" idx="4"/>
          </p:nvPr>
        </p:nvSpPr>
        <p:spPr>
          <a:xfrm>
            <a:off x="101080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1" name="Google Shape;2991;p216"/>
          <p:cNvSpPr txBox="1">
            <a:spLocks noGrp="1"/>
          </p:cNvSpPr>
          <p:nvPr>
            <p:ph type="body" idx="5"/>
          </p:nvPr>
        </p:nvSpPr>
        <p:spPr>
          <a:xfrm>
            <a:off x="267227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2" name="Google Shape;2992;p216"/>
          <p:cNvSpPr txBox="1">
            <a:spLocks noGrp="1"/>
          </p:cNvSpPr>
          <p:nvPr>
            <p:ph type="body" idx="6"/>
          </p:nvPr>
        </p:nvSpPr>
        <p:spPr>
          <a:xfrm>
            <a:off x="267227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產碩專班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3" name="Google Shape;2993;p216"/>
          <p:cNvSpPr txBox="1">
            <a:spLocks noGrp="1"/>
          </p:cNvSpPr>
          <p:nvPr>
            <p:ph type="body" idx="7"/>
          </p:nvPr>
        </p:nvSpPr>
        <p:spPr>
          <a:xfrm>
            <a:off x="101080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4" name="Google Shape;2994;p216"/>
          <p:cNvSpPr txBox="1">
            <a:spLocks noGrp="1"/>
          </p:cNvSpPr>
          <p:nvPr>
            <p:ph type="body" idx="8"/>
          </p:nvPr>
        </p:nvSpPr>
        <p:spPr>
          <a:xfrm>
            <a:off x="267227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5" name="Google Shape;2995;p216"/>
          <p:cNvSpPr txBox="1">
            <a:spLocks noGrp="1"/>
          </p:cNvSpPr>
          <p:nvPr>
            <p:ph type="body" idx="9"/>
          </p:nvPr>
        </p:nvSpPr>
        <p:spPr>
          <a:xfrm>
            <a:off x="267227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原住民專班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6" name="Google Shape;2996;p216"/>
          <p:cNvSpPr txBox="1">
            <a:spLocks noGrp="1"/>
          </p:cNvSpPr>
          <p:nvPr>
            <p:ph type="body" idx="13"/>
          </p:nvPr>
        </p:nvSpPr>
        <p:spPr>
          <a:xfrm>
            <a:off x="9561753" y="2105663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2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7" name="Google Shape;2997;p216"/>
          <p:cNvSpPr txBox="1">
            <a:spLocks noGrp="1"/>
          </p:cNvSpPr>
          <p:nvPr>
            <p:ph type="body" idx="14"/>
          </p:nvPr>
        </p:nvSpPr>
        <p:spPr>
          <a:xfrm>
            <a:off x="11223225" y="2983260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8" name="Google Shape;2998;p216"/>
          <p:cNvSpPr txBox="1">
            <a:spLocks noGrp="1"/>
          </p:cNvSpPr>
          <p:nvPr>
            <p:ph type="body" idx="15"/>
          </p:nvPr>
        </p:nvSpPr>
        <p:spPr>
          <a:xfrm>
            <a:off x="11223225" y="2330884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境外專班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99" name="Google Shape;2999;p216"/>
          <p:cNvSpPr txBox="1">
            <a:spLocks noGrp="1"/>
          </p:cNvSpPr>
          <p:nvPr>
            <p:ph type="body" idx="16"/>
          </p:nvPr>
        </p:nvSpPr>
        <p:spPr>
          <a:xfrm>
            <a:off x="9561753" y="4560002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0" name="Google Shape;3000;p216"/>
          <p:cNvSpPr txBox="1">
            <a:spLocks noGrp="1"/>
          </p:cNvSpPr>
          <p:nvPr>
            <p:ph type="body" idx="17"/>
          </p:nvPr>
        </p:nvSpPr>
        <p:spPr>
          <a:xfrm>
            <a:off x="11223225" y="5437599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由招生科與國防部提供資料匯入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1" name="Google Shape;3001;p216"/>
          <p:cNvSpPr txBox="1">
            <a:spLocks noGrp="1"/>
          </p:cNvSpPr>
          <p:nvPr>
            <p:ph type="body" idx="18"/>
          </p:nvPr>
        </p:nvSpPr>
        <p:spPr>
          <a:xfrm>
            <a:off x="11223225" y="4785223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營區專班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2" name="Google Shape;3002;p216"/>
          <p:cNvSpPr txBox="1">
            <a:spLocks noGrp="1"/>
          </p:cNvSpPr>
          <p:nvPr>
            <p:ph type="body" idx="19"/>
          </p:nvPr>
        </p:nvSpPr>
        <p:spPr>
          <a:xfrm>
            <a:off x="9561753" y="7011208"/>
            <a:ext cx="1143127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3" name="Google Shape;3003;p216"/>
          <p:cNvSpPr txBox="1">
            <a:spLocks noGrp="1"/>
          </p:cNvSpPr>
          <p:nvPr>
            <p:ph type="body" idx="20"/>
          </p:nvPr>
        </p:nvSpPr>
        <p:spPr>
          <a:xfrm>
            <a:off x="11223225" y="7888805"/>
            <a:ext cx="5625625" cy="9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由招生科提供資料匯入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04" name="Google Shape;3004;p216"/>
          <p:cNvSpPr txBox="1">
            <a:spLocks noGrp="1"/>
          </p:cNvSpPr>
          <p:nvPr>
            <p:ph type="body" idx="21"/>
          </p:nvPr>
        </p:nvSpPr>
        <p:spPr>
          <a:xfrm>
            <a:off x="11223225" y="7236429"/>
            <a:ext cx="5625625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多元培力專班</a:t>
            </a:r>
            <a:endParaRPr sz="3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p2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7836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0" name="Google Shape;3010;p217"/>
          <p:cNvSpPr txBox="1">
            <a:spLocks noGrp="1"/>
          </p:cNvSpPr>
          <p:nvPr>
            <p:ph type="body" idx="1"/>
          </p:nvPr>
        </p:nvSpPr>
        <p:spPr>
          <a:xfrm>
            <a:off x="959042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建議由基本資料6下載excel檢視全校系所及學院資料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1" name="Google Shape;3011;p217"/>
          <p:cNvSpPr txBox="1">
            <a:spLocks noGrp="1"/>
          </p:cNvSpPr>
          <p:nvPr>
            <p:ph type="body" idx="2"/>
          </p:nvPr>
        </p:nvSpPr>
        <p:spPr>
          <a:xfrm>
            <a:off x="961319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基本資料1~6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2" name="Google Shape;3012;p217"/>
          <p:cNvSpPr txBox="1">
            <a:spLocks noGrp="1"/>
          </p:cNvSpPr>
          <p:nvPr>
            <p:ph type="body" idx="3"/>
          </p:nvPr>
        </p:nvSpPr>
        <p:spPr>
          <a:xfrm>
            <a:off x="1870884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檢視基本資料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3" name="Google Shape;3013;p217"/>
          <p:cNvSpPr txBox="1">
            <a:spLocks noGrp="1"/>
          </p:cNvSpPr>
          <p:nvPr>
            <p:ph type="body" idx="4"/>
          </p:nvPr>
        </p:nvSpPr>
        <p:spPr>
          <a:xfrm>
            <a:off x="6725007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請檢視「未確認」區塊中的系所與學制資料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4" name="Google Shape;3014;p217"/>
          <p:cNvSpPr txBox="1">
            <a:spLocks noGrp="1"/>
          </p:cNvSpPr>
          <p:nvPr>
            <p:ph type="body" idx="5"/>
          </p:nvPr>
        </p:nvSpPr>
        <p:spPr>
          <a:xfrm>
            <a:off x="6727284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確認系所與學制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5" name="Google Shape;3015;p217"/>
          <p:cNvSpPr txBox="1">
            <a:spLocks noGrp="1"/>
          </p:cNvSpPr>
          <p:nvPr>
            <p:ph type="body" idx="6"/>
          </p:nvPr>
        </p:nvSpPr>
        <p:spPr>
          <a:xfrm>
            <a:off x="7636849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112學年度基本資料系所及學制確認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6" name="Google Shape;3016;p217"/>
          <p:cNvSpPr txBox="1">
            <a:spLocks noGrp="1"/>
          </p:cNvSpPr>
          <p:nvPr>
            <p:ph type="body" idx="7"/>
          </p:nvPr>
        </p:nvSpPr>
        <p:spPr>
          <a:xfrm>
            <a:off x="12472466" y="6697585"/>
            <a:ext cx="4854903" cy="209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 sz="2800">
                <a:latin typeface="Microsoft JhengHei"/>
                <a:ea typeface="Microsoft JhengHei"/>
                <a:cs typeface="Microsoft JhengHei"/>
                <a:sym typeface="Microsoft JhengHei"/>
              </a:rPr>
              <a:t>由基本資料1、2、3、6逐一確認全部基本資料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7" name="Google Shape;3017;p217"/>
          <p:cNvSpPr txBox="1">
            <a:spLocks noGrp="1"/>
          </p:cNvSpPr>
          <p:nvPr>
            <p:ph type="body" idx="8"/>
          </p:nvPr>
        </p:nvSpPr>
        <p:spPr>
          <a:xfrm>
            <a:off x="12474743" y="6043600"/>
            <a:ext cx="4850349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完成基本資料確認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18" name="Google Shape;3018;p217"/>
          <p:cNvSpPr txBox="1">
            <a:spLocks noGrp="1"/>
          </p:cNvSpPr>
          <p:nvPr>
            <p:ph type="body" idx="9"/>
          </p:nvPr>
        </p:nvSpPr>
        <p:spPr>
          <a:xfrm>
            <a:off x="13384308" y="3459640"/>
            <a:ext cx="3011127" cy="9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確認所有基本資料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2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0016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4" name="Google Shape;3024;p21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5" name="Google Shape;3025;p21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6" name="Google Shape;3026;p21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27" name="Google Shape;3027;p218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28" name="Google Shape;3028;p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2527493"/>
            <a:ext cx="13716000" cy="6439023"/>
          </a:xfrm>
          <a:prstGeom prst="rect">
            <a:avLst/>
          </a:prstGeom>
          <a:noFill/>
          <a:ln>
            <a:noFill/>
          </a:ln>
        </p:spPr>
      </p:pic>
      <p:sp>
        <p:nvSpPr>
          <p:cNvPr id="3029" name="Google Shape;3029;p218"/>
          <p:cNvSpPr/>
          <p:nvPr/>
        </p:nvSpPr>
        <p:spPr>
          <a:xfrm>
            <a:off x="15458283" y="6035040"/>
            <a:ext cx="542924" cy="50749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4" name="Google Shape;3034;p2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50924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5" name="Google Shape;3035;p21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6" name="Google Shape;3036;p21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7" name="Google Shape;3037;p21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8" name="Google Shape;3038;p219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39" name="Google Shape;3039;p2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922207"/>
            <a:ext cx="13716000" cy="6442587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219"/>
          <p:cNvSpPr/>
          <p:nvPr/>
        </p:nvSpPr>
        <p:spPr>
          <a:xfrm>
            <a:off x="2381218" y="1797154"/>
            <a:ext cx="4690872" cy="112793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5" name="Google Shape;3045;p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994410"/>
            <a:ext cx="13716000" cy="6033890"/>
          </a:xfrm>
          <a:prstGeom prst="rect">
            <a:avLst/>
          </a:prstGeom>
          <a:noFill/>
          <a:ln>
            <a:noFill/>
          </a:ln>
        </p:spPr>
      </p:pic>
      <p:sp>
        <p:nvSpPr>
          <p:cNvPr id="3046" name="Google Shape;3046;p220"/>
          <p:cNvSpPr/>
          <p:nvPr/>
        </p:nvSpPr>
        <p:spPr>
          <a:xfrm>
            <a:off x="2393778" y="1196471"/>
            <a:ext cx="2946747" cy="159587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7" name="Google Shape;3047;p2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3401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基本資料系所及學制確認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8" name="Google Shape;3048;p22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21"/>
          <p:cNvSpPr txBox="1">
            <a:spLocks noGrp="1"/>
          </p:cNvSpPr>
          <p:nvPr>
            <p:ph type="title"/>
          </p:nvPr>
        </p:nvSpPr>
        <p:spPr>
          <a:xfrm>
            <a:off x="637261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基本資料確認程序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4" name="Google Shape;3054;p22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5" name="Google Shape;3055;p22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6" name="Google Shape;3056;p221"/>
          <p:cNvSpPr/>
          <p:nvPr/>
        </p:nvSpPr>
        <p:spPr>
          <a:xfrm>
            <a:off x="653562" y="145309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須設定為「</a:t>
            </a:r>
            <a:r>
              <a:rPr lang="zh-TW" sz="2400" b="1" i="0" u="none" strike="noStrike" cap="none">
                <a:solidFill>
                  <a:srgbClr val="00B0F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學校業務總承辦人</a:t>
            </a:r>
            <a:r>
              <a:rPr lang="zh-TW" sz="24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」帳號登入，方可使用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57" name="Google Shape;3057;p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006" y="2098642"/>
            <a:ext cx="10729192" cy="8036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" name="Google Shape;3062;p2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0342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基本資料1.學校基本資料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3" name="Google Shape;3063;p22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4" name="Google Shape;3064;p22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29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5" name="Google Shape;3065;p22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66" name="Google Shape;3066;p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430" y="1758901"/>
            <a:ext cx="13249472" cy="79826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7" name="Google Shape;3067;p222"/>
          <p:cNvSpPr/>
          <p:nvPr/>
        </p:nvSpPr>
        <p:spPr>
          <a:xfrm>
            <a:off x="2287018" y="9314455"/>
            <a:ext cx="3777847" cy="427047"/>
          </a:xfrm>
          <a:prstGeom prst="round2SameRect">
            <a:avLst>
              <a:gd name="adj1" fmla="val 16667"/>
              <a:gd name="adj2" fmla="val 0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" name="Google Shape;2765;p192"/>
          <p:cNvSpPr txBox="1">
            <a:spLocks noGrp="1"/>
          </p:cNvSpPr>
          <p:nvPr>
            <p:ph type="body" idx="1"/>
          </p:nvPr>
        </p:nvSpPr>
        <p:spPr>
          <a:xfrm>
            <a:off x="10988412" y="1993151"/>
            <a:ext cx="6840760" cy="2790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校庫如何保護保資？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6" name="Google Shape;2766;p19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7" name="Google Shape;2767;p19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68" name="Google Shape;2768;p192"/>
          <p:cNvSpPr txBox="1">
            <a:spLocks noGrp="1"/>
          </p:cNvSpPr>
          <p:nvPr>
            <p:ph type="body" idx="4"/>
          </p:nvPr>
        </p:nvSpPr>
        <p:spPr>
          <a:xfrm>
            <a:off x="10988411" y="4905010"/>
            <a:ext cx="6840759" cy="3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1.阻檔惡意IP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2.限制存取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3.遵循資通法相關規範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4.使用密碼學加密資料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5.安全性管理規範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.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p2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7767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b="0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基本資料2.學校「校區」基本資料表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3" name="Google Shape;3073;p22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4" name="Google Shape;3074;p22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5" name="Google Shape;3075;p22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76" name="Google Shape;3076;p223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7" name="Google Shape;3077;p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940750"/>
            <a:ext cx="13716000" cy="6648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Google Shape;3082;p2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402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校區-編輯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3" name="Google Shape;3083;p22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4" name="Google Shape;3084;p22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5" name="Google Shape;3085;p22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86" name="Google Shape;3086;p224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87" name="Google Shape;3087;p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3195" y="2536034"/>
            <a:ext cx="13273088" cy="665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p2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054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上傳佐證文件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3" name="Google Shape;3093;p22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4" name="Google Shape;3094;p22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5" name="Google Shape;3095;p22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96" name="Google Shape;3096;p225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97" name="Google Shape;3097;p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948" y="1213210"/>
            <a:ext cx="7543800" cy="265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8" name="Google Shape;3098;p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5495" y="3748344"/>
            <a:ext cx="11396289" cy="642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3" name="Google Shape;3103;p2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1790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基本資料3.學校「學院/學群」基本資料表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4" name="Google Shape;3104;p22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5" name="Google Shape;3105;p22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6" name="Google Shape;3106;p22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07" name="Google Shape;3107;p226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08" name="Google Shape;3108;p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3835" y="1746962"/>
            <a:ext cx="6980762" cy="854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2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4" name="Google Shape;3114;p22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5" name="Google Shape;3115;p22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6" name="Google Shape;3116;p22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17" name="Google Shape;3117;p227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18" name="Google Shape;3118;p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8181" y="449036"/>
            <a:ext cx="8972550" cy="917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19" name="Google Shape;3119;p227"/>
          <p:cNvSpPr/>
          <p:nvPr/>
        </p:nvSpPr>
        <p:spPr>
          <a:xfrm>
            <a:off x="3656806" y="6711520"/>
            <a:ext cx="652509" cy="547688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0" name="Google Shape;3120;p227"/>
          <p:cNvSpPr/>
          <p:nvPr/>
        </p:nvSpPr>
        <p:spPr>
          <a:xfrm>
            <a:off x="7514430" y="282144"/>
            <a:ext cx="1628777" cy="860856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5" name="Google Shape;3125;p2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2145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基本資料6.系所學制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6" name="Google Shape;3126;p22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7" name="Google Shape;3127;p22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8" name="Google Shape;3128;p22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29" name="Google Shape;3129;p228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30" name="Google Shape;3130;p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3788" y="2606960"/>
            <a:ext cx="7958138" cy="6943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1" name="Google Shape;3131;p228"/>
          <p:cNvSpPr/>
          <p:nvPr/>
        </p:nvSpPr>
        <p:spPr>
          <a:xfrm>
            <a:off x="9782398" y="2743202"/>
            <a:ext cx="1118586" cy="852255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Google Shape;3136;p2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662025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匯出EXCEL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7" name="Google Shape;3137;p22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8" name="Google Shape;3138;p22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39" name="Google Shape;3139;p22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0" name="Google Shape;3140;p229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41" name="Google Shape;3141;p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176553"/>
            <a:ext cx="13716000" cy="7933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p2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5102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基本資料6-編輯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7" name="Google Shape;3147;p23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8" name="Google Shape;3148;p23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49" name="Google Shape;3149;p23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0" name="Google Shape;3150;p230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51" name="Google Shape;3151;p2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1384010"/>
            <a:ext cx="13716000" cy="8902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p2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350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基本資料6.新增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7" name="Google Shape;3157;p23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8" name="Google Shape;3158;p23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59" name="Google Shape;3159;p231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60" name="Google Shape;3160;p2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1490" y="1514325"/>
            <a:ext cx="13729716" cy="8004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2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77759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 b="0" cap="small">
                <a:latin typeface="Microsoft JhengHei"/>
                <a:ea typeface="Microsoft JhengHei"/>
                <a:cs typeface="Microsoft JhengHei"/>
                <a:sym typeface="Microsoft JhengHei"/>
              </a:rPr>
              <a:t>基本資料7.行政單位及各類中心基本資料表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6" name="Google Shape;3166;p23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7" name="Google Shape;3167;p23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39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8" name="Google Shape;3168;p23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69" name="Google Shape;3169;p232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70" name="Google Shape;3170;p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0738" y="3144177"/>
            <a:ext cx="13716000" cy="5869290"/>
          </a:xfrm>
          <a:prstGeom prst="rect">
            <a:avLst/>
          </a:prstGeom>
          <a:noFill/>
          <a:ln>
            <a:noFill/>
          </a:ln>
        </p:spPr>
      </p:pic>
      <p:sp>
        <p:nvSpPr>
          <p:cNvPr id="3171" name="Google Shape;3171;p232"/>
          <p:cNvSpPr/>
          <p:nvPr/>
        </p:nvSpPr>
        <p:spPr>
          <a:xfrm>
            <a:off x="6828632" y="4068724"/>
            <a:ext cx="1888448" cy="456037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2" name="Google Shape;3172;p232"/>
          <p:cNvSpPr/>
          <p:nvPr/>
        </p:nvSpPr>
        <p:spPr>
          <a:xfrm>
            <a:off x="9023358" y="4068722"/>
            <a:ext cx="3434453" cy="4560371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p19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74" name="Google Shape;2774;p19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75" name="Google Shape;2775;p193" descr="Time is takes a hacker to brute force your password in 2022 Hive Systems Password Tab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7591" y="0"/>
            <a:ext cx="10287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p193"/>
          <p:cNvSpPr/>
          <p:nvPr/>
        </p:nvSpPr>
        <p:spPr>
          <a:xfrm>
            <a:off x="10448351" y="5720937"/>
            <a:ext cx="3446240" cy="367668"/>
          </a:xfrm>
          <a:prstGeom prst="rect">
            <a:avLst/>
          </a:prstGeom>
          <a:noFill/>
          <a:ln w="76200" cap="flat" cmpd="sng">
            <a:solidFill>
              <a:srgbClr val="CCF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2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5943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確認全部基本資料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78" name="Google Shape;3178;p23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79" name="Google Shape;3179;p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0530" y="2585611"/>
            <a:ext cx="11207702" cy="6065267"/>
          </a:xfrm>
          <a:prstGeom prst="rect">
            <a:avLst/>
          </a:prstGeom>
          <a:noFill/>
          <a:ln>
            <a:noFill/>
          </a:ln>
        </p:spPr>
      </p:pic>
      <p:sp>
        <p:nvSpPr>
          <p:cNvPr id="3180" name="Google Shape;3180;p233"/>
          <p:cNvSpPr/>
          <p:nvPr/>
        </p:nvSpPr>
        <p:spPr>
          <a:xfrm>
            <a:off x="12103309" y="4103615"/>
            <a:ext cx="2954922" cy="393386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81" name="Google Shape;3181;p233"/>
          <p:cNvSpPr/>
          <p:nvPr/>
        </p:nvSpPr>
        <p:spPr>
          <a:xfrm>
            <a:off x="8612859" y="7690526"/>
            <a:ext cx="1926840" cy="96035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234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187" name="Google Shape;3187;p234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88" name="Google Shape;3188;p234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資料填報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89" name="Google Shape;3189;p234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" name="Google Shape;3194;p235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39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5" name="Google Shape;3195;p23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196" name="Google Shape;3196;p2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2443141"/>
            <a:ext cx="13716000" cy="6124859"/>
          </a:xfrm>
          <a:prstGeom prst="rect">
            <a:avLst/>
          </a:prstGeom>
          <a:noFill/>
          <a:ln>
            <a:noFill/>
          </a:ln>
        </p:spPr>
      </p:pic>
      <p:sp>
        <p:nvSpPr>
          <p:cNvPr id="3197" name="Google Shape;3197;p235"/>
          <p:cNvSpPr/>
          <p:nvPr/>
        </p:nvSpPr>
        <p:spPr>
          <a:xfrm>
            <a:off x="4685780" y="3195962"/>
            <a:ext cx="5136569" cy="684747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68575" rIns="137150" bIns="685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" name="Google Shape;3202;p2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315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3" name="Google Shape;3203;p23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4" name="Google Shape;3204;p23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5" name="Google Shape;3205;p23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06" name="Google Shape;3206;p236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07" name="Google Shape;3207;p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1541861"/>
            <a:ext cx="13545752" cy="7710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2" name="Google Shape;3212;p237"/>
          <p:cNvSpPr txBox="1">
            <a:spLocks noGrp="1"/>
          </p:cNvSpPr>
          <p:nvPr>
            <p:ph type="title"/>
          </p:nvPr>
        </p:nvSpPr>
        <p:spPr>
          <a:xfrm>
            <a:off x="0" y="0"/>
            <a:ext cx="4868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表冊填寫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3" name="Google Shape;3213;p23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4" name="Google Shape;3214;p23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15" name="Google Shape;3215;p23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16" name="Google Shape;3216;p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0847" y="792138"/>
            <a:ext cx="9568944" cy="9494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" name="Google Shape;3221;p2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530352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2" name="Google Shape;3222;p23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3" name="Google Shape;3223;p23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4" name="Google Shape;3224;p23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>
              <a:solidFill>
                <a:schemeClr val="accen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5" name="Google Shape;3225;p238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上傳資料會每次累加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6" name="Google Shape;3226;p238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第一次上傳2筆，第2次上傳3筆，則資料計5筆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7" name="Google Shape;3227;p238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系統會將Excel已刪除資料視為不處理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8" name="Google Shape;3228;p238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若檔案原本有10筆資料，刪除至5筆後上傳，系統將不處理已刪除的5筆資料，亦即EXCEL刪除資料上傳，即系統不會直接以空白資料覆蓋已上傳資料。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29" name="Google Shape;3229;p238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僅針對與原先上傳重疊部分進行資料覆蓋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0" name="Google Shape;3230;p238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若前後上傳的資料均為相同的資料，例如同系所同一年級，則以第二次上傳為主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" name="Google Shape;3235;p2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56692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6" name="Google Shape;3236;p23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7" name="Google Shape;3237;p23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8" name="Google Shape;3238;p23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39" name="Google Shape;3239;p239"/>
          <p:cNvSpPr txBox="1"/>
          <p:nvPr/>
        </p:nvSpPr>
        <p:spPr>
          <a:xfrm>
            <a:off x="7078662" y="6506283"/>
            <a:ext cx="4129088" cy="83099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1人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0" name="Google Shape;3240;p239"/>
          <p:cNvSpPr txBox="1"/>
          <p:nvPr/>
        </p:nvSpPr>
        <p:spPr>
          <a:xfrm>
            <a:off x="7078662" y="4906082"/>
            <a:ext cx="4129088" cy="83099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英文系 2人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1" name="Google Shape;3241;p239"/>
          <p:cNvSpPr txBox="1"/>
          <p:nvPr/>
        </p:nvSpPr>
        <p:spPr>
          <a:xfrm>
            <a:off x="7078662" y="3305880"/>
            <a:ext cx="4129088" cy="830997"/>
          </a:xfrm>
          <a:prstGeom prst="rect">
            <a:avLst/>
          </a:prstGeom>
          <a:solidFill>
            <a:schemeClr val="accent2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法文系 3人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2" name="Google Shape;3242;p239"/>
          <p:cNvSpPr/>
          <p:nvPr/>
        </p:nvSpPr>
        <p:spPr>
          <a:xfrm>
            <a:off x="5818217" y="1930097"/>
            <a:ext cx="6415088" cy="7215188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7" name="Google Shape;3247;p2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541324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8" name="Google Shape;3248;p24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49" name="Google Shape;3249;p24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0" name="Google Shape;3250;p24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1" name="Google Shape;3251;p240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2" name="Google Shape;3252;p240"/>
          <p:cNvSpPr/>
          <p:nvPr/>
        </p:nvSpPr>
        <p:spPr>
          <a:xfrm>
            <a:off x="5947379" y="2221992"/>
            <a:ext cx="6415088" cy="616305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3" name="Google Shape;3253;p240"/>
          <p:cNvSpPr txBox="1"/>
          <p:nvPr/>
        </p:nvSpPr>
        <p:spPr>
          <a:xfrm>
            <a:off x="6990365" y="5999037"/>
            <a:ext cx="4129088" cy="830997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1人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54" name="Google Shape;3254;p240"/>
          <p:cNvSpPr txBox="1"/>
          <p:nvPr/>
        </p:nvSpPr>
        <p:spPr>
          <a:xfrm>
            <a:off x="7023023" y="4370259"/>
            <a:ext cx="4129088" cy="830997"/>
          </a:xfrm>
          <a:prstGeom prst="rect">
            <a:avLst/>
          </a:prstGeom>
          <a:solidFill>
            <a:schemeClr val="accent1">
              <a:alpha val="49019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zh-TW" sz="48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中文系 2人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9" name="Google Shape;3259;p241"/>
          <p:cNvSpPr txBox="1">
            <a:spLocks noGrp="1"/>
          </p:cNvSpPr>
          <p:nvPr>
            <p:ph type="title"/>
          </p:nvPr>
        </p:nvSpPr>
        <p:spPr>
          <a:xfrm>
            <a:off x="0" y="0"/>
            <a:ext cx="474268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0" name="Google Shape;3260;p24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1" name="Google Shape;3261;p24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2" name="Google Shape;3262;p24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endParaRPr sz="27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63" name="Google Shape;3263;p241"/>
          <p:cNvSpPr txBox="1">
            <a:spLocks noGrp="1"/>
          </p:cNvSpPr>
          <p:nvPr>
            <p:ph type="body" idx="2"/>
          </p:nvPr>
        </p:nvSpPr>
        <p:spPr>
          <a:xfrm>
            <a:off x="1186322" y="2839244"/>
            <a:ext cx="15913768" cy="5616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342900" lvl="0" indent="-17145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可以分批上傳，例如將excel拆為2個檔案，可分開上傳。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若僅需修改其中幾筆資料，可僅上傳修改部分資料。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342900" lvl="0" indent="-17145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若需以最後一份資料為主，請按                                           ，          再行上傳。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lnSpc>
                <a:spcPct val="121428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264" name="Google Shape;3264;p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5887" y="6223639"/>
            <a:ext cx="4832490" cy="764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p242"/>
          <p:cNvSpPr txBox="1">
            <a:spLocks noGrp="1"/>
          </p:cNvSpPr>
          <p:nvPr>
            <p:ph type="title"/>
          </p:nvPr>
        </p:nvSpPr>
        <p:spPr>
          <a:xfrm>
            <a:off x="0" y="0"/>
            <a:ext cx="513283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0" name="Google Shape;3270;p24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1" name="Google Shape;3271;p24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49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2" name="Google Shape;3272;p24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3" name="Google Shape;3273;p242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基本欄位檢查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4" name="Google Shape;3274;p242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檢查上傳必要欄位，若自行增加之欄位則跳過不處理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5" name="Google Shape;3275;p242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可分批上傳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6" name="Google Shape;3276;p242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可將excel分割成多份檔案上傳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7" name="Google Shape;3277;p242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欄位順序可以調換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278" name="Google Shape;3278;p242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可自由更改欄位順序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19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82" name="Google Shape;2782;p19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83" name="Google Shape;2783;p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7411" y="-1"/>
            <a:ext cx="11909541" cy="10139055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p194"/>
          <p:cNvSpPr/>
          <p:nvPr/>
        </p:nvSpPr>
        <p:spPr>
          <a:xfrm>
            <a:off x="9855428" y="5683560"/>
            <a:ext cx="3788278" cy="367668"/>
          </a:xfrm>
          <a:prstGeom prst="rect">
            <a:avLst/>
          </a:prstGeom>
          <a:noFill/>
          <a:ln w="76200" cap="flat" cmpd="sng">
            <a:solidFill>
              <a:srgbClr val="CCF4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8" name="Google Shape;3308;p2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400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Excel上傳-操作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09" name="Google Shape;3309;p24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0" name="Google Shape;3310;p24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1" name="Google Shape;3311;p24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12" name="Google Shape;3312;p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608" y="3644949"/>
            <a:ext cx="12384221" cy="3189570"/>
          </a:xfrm>
          <a:prstGeom prst="rect">
            <a:avLst/>
          </a:prstGeom>
          <a:noFill/>
          <a:ln>
            <a:noFill/>
          </a:ln>
        </p:spPr>
      </p:pic>
      <p:sp>
        <p:nvSpPr>
          <p:cNvPr id="3313" name="Google Shape;3313;p245"/>
          <p:cNvSpPr/>
          <p:nvPr/>
        </p:nvSpPr>
        <p:spPr>
          <a:xfrm>
            <a:off x="3725001" y="3503578"/>
            <a:ext cx="974598" cy="63882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" name="Google Shape;3318;p2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7577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Excel上傳-資料上傳說明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19" name="Google Shape;3319;p24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0" name="Google Shape;3320;p24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1" name="Google Shape;3321;p24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22" name="Google Shape;3322;p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0867" y="3058121"/>
            <a:ext cx="9908058" cy="521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7" name="Google Shape;3327;p2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4132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8" name="Google Shape;3328;p24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29" name="Google Shape;3329;p24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0" name="Google Shape;3330;p24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31" name="Google Shape;3331;p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7809" y="2964809"/>
            <a:ext cx="9881414" cy="5276585"/>
          </a:xfrm>
          <a:prstGeom prst="rect">
            <a:avLst/>
          </a:prstGeom>
          <a:noFill/>
          <a:ln>
            <a:noFill/>
          </a:ln>
        </p:spPr>
      </p:pic>
      <p:sp>
        <p:nvSpPr>
          <p:cNvPr id="3332" name="Google Shape;3332;p247"/>
          <p:cNvSpPr/>
          <p:nvPr/>
        </p:nvSpPr>
        <p:spPr>
          <a:xfrm>
            <a:off x="4660113" y="3412597"/>
            <a:ext cx="3450036" cy="50489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2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8026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上傳-資料下載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8" name="Google Shape;3338;p24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39" name="Google Shape;3339;p24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0" name="Google Shape;3340;p24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41" name="Google Shape;3341;p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1153" y="3188309"/>
            <a:ext cx="6372228" cy="397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2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9289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上傳-對照表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7" name="Google Shape;3347;p24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8" name="Google Shape;3348;p24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49" name="Google Shape;3349;p24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50" name="Google Shape;3350;p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4844" y="2445383"/>
            <a:ext cx="5648718" cy="602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5" name="Google Shape;3355;p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6431" y="2820397"/>
            <a:ext cx="12838806" cy="65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6" name="Google Shape;3356;p2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72054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7" name="Google Shape;3357;p25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8" name="Google Shape;3358;p25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59" name="Google Shape;3359;p25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0" name="Google Shape;3360;p250"/>
          <p:cNvSpPr/>
          <p:nvPr/>
        </p:nvSpPr>
        <p:spPr>
          <a:xfrm>
            <a:off x="1138130" y="3415308"/>
            <a:ext cx="2172427" cy="237626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5" name="Google Shape;3365;p2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148486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上傳-資料匯入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6" name="Google Shape;3366;p25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7" name="Google Shape;3367;p25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8" name="Google Shape;3368;p25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69" name="Google Shape;3369;p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6790" y="2580251"/>
            <a:ext cx="12690344" cy="581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2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5" name="Google Shape;3375;p25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6" name="Google Shape;3376;p25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77" name="Google Shape;3377;p25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78" name="Google Shape;3378;p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3746" y="2235319"/>
            <a:ext cx="13407732" cy="614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3" name="Google Shape;3383;p2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4" name="Google Shape;3384;p25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5" name="Google Shape;3385;p25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86" name="Google Shape;3386;p25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87" name="Google Shape;3387;p2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9244" y="1934859"/>
            <a:ext cx="10087925" cy="7205661"/>
          </a:xfrm>
          <a:prstGeom prst="rect">
            <a:avLst/>
          </a:prstGeom>
          <a:noFill/>
          <a:ln>
            <a:noFill/>
          </a:ln>
        </p:spPr>
      </p:pic>
      <p:sp>
        <p:nvSpPr>
          <p:cNvPr id="3388" name="Google Shape;3388;p253"/>
          <p:cNvSpPr/>
          <p:nvPr/>
        </p:nvSpPr>
        <p:spPr>
          <a:xfrm>
            <a:off x="4528441" y="5569555"/>
            <a:ext cx="2300190" cy="71237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3" name="Google Shape;3393;p2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4" name="Google Shape;3394;p25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5" name="Google Shape;3395;p25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59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96" name="Google Shape;3396;p25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97" name="Google Shape;3397;p2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2094" y="2085005"/>
            <a:ext cx="13437020" cy="6156903"/>
          </a:xfrm>
          <a:prstGeom prst="rect">
            <a:avLst/>
          </a:prstGeom>
          <a:noFill/>
          <a:ln>
            <a:noFill/>
          </a:ln>
        </p:spPr>
      </p:pic>
      <p:sp>
        <p:nvSpPr>
          <p:cNvPr id="3398" name="Google Shape;3398;p254"/>
          <p:cNvSpPr/>
          <p:nvPr/>
        </p:nvSpPr>
        <p:spPr>
          <a:xfrm>
            <a:off x="10614653" y="4736223"/>
            <a:ext cx="2098472" cy="298662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9" name="Google Shape;2789;p195"/>
          <p:cNvSpPr txBox="1">
            <a:spLocks noGrp="1"/>
          </p:cNvSpPr>
          <p:nvPr>
            <p:ph type="ftr" idx="4294967295"/>
          </p:nvPr>
        </p:nvSpPr>
        <p:spPr>
          <a:xfrm>
            <a:off x="9540957" y="9576347"/>
            <a:ext cx="7775575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790" name="Google Shape;2790;p195"/>
          <p:cNvSpPr txBox="1">
            <a:spLocks noGrp="1"/>
          </p:cNvSpPr>
          <p:nvPr>
            <p:ph type="sldNum" idx="4294967295"/>
          </p:nvPr>
        </p:nvSpPr>
        <p:spPr>
          <a:xfrm>
            <a:off x="17379950" y="9591675"/>
            <a:ext cx="906463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791" name="Google Shape;2791;p1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1" y="1647451"/>
            <a:ext cx="17309341" cy="7411484"/>
          </a:xfrm>
          <a:prstGeom prst="rect">
            <a:avLst/>
          </a:prstGeom>
          <a:noFill/>
          <a:ln>
            <a:noFill/>
          </a:ln>
        </p:spPr>
      </p:pic>
      <p:sp>
        <p:nvSpPr>
          <p:cNvPr id="2792" name="Google Shape;2792;p195"/>
          <p:cNvSpPr txBox="1"/>
          <p:nvPr/>
        </p:nvSpPr>
        <p:spPr>
          <a:xfrm>
            <a:off x="502246" y="9283960"/>
            <a:ext cx="688576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Source : www.hivesystems.io</a:t>
            </a:r>
            <a:endParaRPr sz="32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p2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4" name="Google Shape;3404;p25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5" name="Google Shape;3405;p25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06" name="Google Shape;3406;p25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07" name="Google Shape;3407;p2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0820" y="1922711"/>
            <a:ext cx="9814413" cy="7010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2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EXCEL 上傳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3" name="Google Shape;3413;p25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4" name="Google Shape;3414;p25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15" name="Google Shape;3415;p25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16" name="Google Shape;3416;p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6447" y="1924847"/>
            <a:ext cx="11389494" cy="777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1" name="Google Shape;3421;p257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422" name="Google Shape;3422;p257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23" name="Google Shape;3423;p257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表冊列印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24" name="Google Shape;3424;p257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25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0" name="Google Shape;3430;p25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31" name="Google Shape;3431;p2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994" y="114300"/>
            <a:ext cx="12544425" cy="10058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2" name="Google Shape;3432;p258"/>
          <p:cNvSpPr/>
          <p:nvPr/>
        </p:nvSpPr>
        <p:spPr>
          <a:xfrm>
            <a:off x="14115255" y="1841122"/>
            <a:ext cx="1300164" cy="833157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33" name="Google Shape;3433;p258"/>
          <p:cNvSpPr/>
          <p:nvPr/>
        </p:nvSpPr>
        <p:spPr>
          <a:xfrm>
            <a:off x="9971882" y="3100388"/>
            <a:ext cx="3401930" cy="3100388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74FCFF"/>
              </a:gs>
              <a:gs pos="35000">
                <a:srgbClr val="9FFCFF"/>
              </a:gs>
              <a:gs pos="100000">
                <a:srgbClr val="D6FDFF"/>
              </a:gs>
            </a:gsLst>
            <a:lin ang="16200000" scaled="0"/>
          </a:gradFill>
          <a:ln w="9525" cap="flat" cmpd="sng">
            <a:solidFill>
              <a:srgbClr val="00CAF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8" name="Google Shape;3438;p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6" y="590424"/>
            <a:ext cx="13716000" cy="9106152"/>
          </a:xfrm>
          <a:prstGeom prst="rect">
            <a:avLst/>
          </a:prstGeom>
          <a:noFill/>
          <a:ln>
            <a:noFill/>
          </a:ln>
        </p:spPr>
      </p:pic>
      <p:sp>
        <p:nvSpPr>
          <p:cNvPr id="3439" name="Google Shape;3439;p25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0" name="Google Shape;3440;p25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1" name="Google Shape;3441;p259"/>
          <p:cNvSpPr/>
          <p:nvPr/>
        </p:nvSpPr>
        <p:spPr>
          <a:xfrm>
            <a:off x="2552766" y="2990851"/>
            <a:ext cx="13191264" cy="119538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2" name="Google Shape;3442;p259"/>
          <p:cNvSpPr/>
          <p:nvPr/>
        </p:nvSpPr>
        <p:spPr>
          <a:xfrm>
            <a:off x="9100344" y="4429125"/>
            <a:ext cx="2357438" cy="200037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AC85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7" name="Google Shape;3447;p2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8" name="Google Shape;3448;p26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49" name="Google Shape;3449;p26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0" name="Google Shape;3450;p26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51" name="Google Shape;3451;p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016" y="2050235"/>
            <a:ext cx="16105822" cy="4363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2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PDF列印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7" name="Google Shape;3457;p26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8" name="Google Shape;3458;p26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59" name="Google Shape;3459;p26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60" name="Google Shape;3460;p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0278" y="1183061"/>
            <a:ext cx="15499105" cy="8008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Google Shape;3465;p262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466" name="Google Shape;3466;p262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67" name="Google Shape;3467;p262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資料檢核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68" name="Google Shape;3468;p262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2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661769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700"/>
              <a:buFont typeface="Arial"/>
              <a:buNone/>
            </a:pPr>
            <a:r>
              <a:rPr lang="zh-TW" sz="27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表冊檢核為協助確認輸入資料庫之資料是否與資料來源相符。</a:t>
            </a:r>
            <a:br>
              <a:rPr lang="zh-TW" sz="27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270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若不相符，則請確認是否輸入資料庫之資料有誤</a:t>
            </a:r>
            <a:endParaRPr sz="2700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4" name="Google Shape;3474;p26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5" name="Google Shape;3475;p26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76" name="Google Shape;3476;p26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477" name="Google Shape;3477;p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2010" y="2891584"/>
            <a:ext cx="12779846" cy="5218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264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4179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資料檢核提示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3" name="Google Shape;3483;p26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4" name="Google Shape;3484;p26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69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5" name="Google Shape;3485;p26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6" name="Google Shape;3486;p264"/>
          <p:cNvSpPr txBox="1">
            <a:spLocks noGrp="1"/>
          </p:cNvSpPr>
          <p:nvPr>
            <p:ph type="body" idx="2"/>
          </p:nvPr>
        </p:nvSpPr>
        <p:spPr>
          <a:xfrm>
            <a:off x="2590478" y="2383554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7" name="Google Shape;3487;p264"/>
          <p:cNvSpPr txBox="1">
            <a:spLocks noGrp="1"/>
          </p:cNvSpPr>
          <p:nvPr>
            <p:ph type="body" idx="3"/>
          </p:nvPr>
        </p:nvSpPr>
        <p:spPr>
          <a:xfrm>
            <a:off x="2590478" y="3160606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若表冊要求全部單位均須填報時，則系統會檢查是否全部系所單位均已填報資料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8" name="Google Shape;3488;p264"/>
          <p:cNvSpPr txBox="1">
            <a:spLocks noGrp="1"/>
          </p:cNvSpPr>
          <p:nvPr>
            <p:ph type="body" idx="4"/>
          </p:nvPr>
        </p:nvSpPr>
        <p:spPr>
          <a:xfrm>
            <a:off x="2590478" y="4671145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交叉比對-提醒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89" name="Google Shape;3489;p264"/>
          <p:cNvSpPr txBox="1">
            <a:spLocks noGrp="1"/>
          </p:cNvSpPr>
          <p:nvPr>
            <p:ph type="body" idx="5"/>
          </p:nvPr>
        </p:nvSpPr>
        <p:spPr>
          <a:xfrm>
            <a:off x="2590478" y="5448197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跨表冊檢核，若比對不符，則提醒學校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0" name="Google Shape;3490;p264"/>
          <p:cNvSpPr txBox="1">
            <a:spLocks noGrp="1"/>
          </p:cNvSpPr>
          <p:nvPr>
            <p:ph type="body" idx="6"/>
          </p:nvPr>
        </p:nvSpPr>
        <p:spPr>
          <a:xfrm>
            <a:off x="2590478" y="6958736"/>
            <a:ext cx="14545616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1" name="Google Shape;3491;p264"/>
          <p:cNvSpPr txBox="1">
            <a:spLocks noGrp="1"/>
          </p:cNvSpPr>
          <p:nvPr>
            <p:ph type="body" idx="7"/>
          </p:nvPr>
        </p:nvSpPr>
        <p:spPr>
          <a:xfrm>
            <a:off x="2590478" y="7735788"/>
            <a:ext cx="14545616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跨表冊檢核，若比對不符，則請學校更正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200"/>
          <p:cNvSpPr txBox="1"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如何對抗惡意攻擊？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2" name="Google Shape;2822;p200"/>
          <p:cNvSpPr txBox="1">
            <a:spLocks noGrp="1"/>
          </p:cNvSpPr>
          <p:nvPr>
            <p:ph type="body" idx="1"/>
          </p:nvPr>
        </p:nvSpPr>
        <p:spPr>
          <a:xfrm>
            <a:off x="4140428" y="4787166"/>
            <a:ext cx="2514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硬體防護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3" name="Google Shape;2823;p200"/>
          <p:cNvSpPr txBox="1">
            <a:spLocks noGrp="1"/>
          </p:cNvSpPr>
          <p:nvPr>
            <p:ph type="body" idx="2"/>
          </p:nvPr>
        </p:nvSpPr>
        <p:spPr>
          <a:xfrm>
            <a:off x="4730978" y="3103730"/>
            <a:ext cx="13335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資安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ctr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政策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4" name="Google Shape;2824;p200"/>
          <p:cNvSpPr txBox="1">
            <a:spLocks noGrp="1"/>
          </p:cNvSpPr>
          <p:nvPr>
            <p:ph type="body" idx="3"/>
          </p:nvPr>
        </p:nvSpPr>
        <p:spPr>
          <a:xfrm>
            <a:off x="3012463" y="64656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軟體系統防護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5" name="Google Shape;2825;p200"/>
          <p:cNvSpPr txBox="1">
            <a:spLocks noGrp="1"/>
          </p:cNvSpPr>
          <p:nvPr>
            <p:ph type="body" idx="4"/>
          </p:nvPr>
        </p:nvSpPr>
        <p:spPr>
          <a:xfrm>
            <a:off x="3012463" y="8201562"/>
            <a:ext cx="477053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人員管理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6" name="Google Shape;2826;p200"/>
          <p:cNvSpPr txBox="1">
            <a:spLocks noGrp="1"/>
          </p:cNvSpPr>
          <p:nvPr>
            <p:ph type="body" idx="5"/>
          </p:nvPr>
        </p:nvSpPr>
        <p:spPr>
          <a:xfrm>
            <a:off x="6577921" y="230818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由管理階層支持並給予資源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7" name="Google Shape;2827;p200"/>
          <p:cNvSpPr txBox="1">
            <a:spLocks noGrp="1"/>
          </p:cNvSpPr>
          <p:nvPr>
            <p:ph type="body" idx="6"/>
          </p:nvPr>
        </p:nvSpPr>
        <p:spPr>
          <a:xfrm>
            <a:off x="7523026" y="4018375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網路閘道管制、防火牆等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8" name="Google Shape;2828;p200"/>
          <p:cNvSpPr txBox="1">
            <a:spLocks noGrp="1"/>
          </p:cNvSpPr>
          <p:nvPr>
            <p:ph type="body" idx="7"/>
          </p:nvPr>
        </p:nvSpPr>
        <p:spPr>
          <a:xfrm>
            <a:off x="8548127" y="5683560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偵測惡意機器人程式、鎖定惡意IP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29" name="Google Shape;2829;p200"/>
          <p:cNvSpPr txBox="1">
            <a:spLocks noGrp="1"/>
          </p:cNvSpPr>
          <p:nvPr>
            <p:ph type="body" idx="8"/>
          </p:nvPr>
        </p:nvSpPr>
        <p:spPr>
          <a:xfrm>
            <a:off x="9458241" y="7383882"/>
            <a:ext cx="5535615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遵循資通法，掌握人員異動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6" name="Google Shape;3496;p2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7" name="Google Shape;3497;p26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8" name="Google Shape;3498;p26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499" name="Google Shape;3499;p26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500" name="Google Shape;3500;p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219" y="2369289"/>
            <a:ext cx="10887075" cy="745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2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01014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6" name="Google Shape;3506;p26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7" name="Google Shape;3507;p26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08" name="Google Shape;3508;p26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09" name="Google Shape;3509;p266"/>
          <p:cNvGraphicFramePr/>
          <p:nvPr/>
        </p:nvGraphicFramePr>
        <p:xfrm>
          <a:off x="4106078" y="3521231"/>
          <a:ext cx="10643675" cy="457216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5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>
                    <a:solidFill>
                      <a:srgbClr val="FDE9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未填筆數</a:t>
                      </a:r>
                      <a:endParaRPr sz="2400" b="1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【學24】大學學系、所、學位學程核定招生名額「總量內新生註冊率」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【學25】大學「碩士(含碩士在職)班、博士班」總量內核定招生情形調查表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【職2】校長、一級行政主管及學術主管明細資料表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15</a:t>
                      </a:r>
                      <a:endParaRPr sz="24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【職6】學校系、所、學位學程、特殊專班、境外專班、行政單位及各類中心聯絡資料表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endParaRPr sz="24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【校15】畢業學分結構表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0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【校23】學校「每月」身心障礙進用員額暨繳交代金統計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12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【校24】日間學制學士班以下學費、雜費收費基準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2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2182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單一表冊完整填報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5" name="Google Shape;3515;p26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6" name="Google Shape;3516;p26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17" name="Google Shape;3517;p26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18" name="Google Shape;3518;p267"/>
          <p:cNvGraphicFramePr/>
          <p:nvPr/>
        </p:nvGraphicFramePr>
        <p:xfrm>
          <a:off x="4660113" y="3625712"/>
          <a:ext cx="8517200" cy="528088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51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表冊</a:t>
                      </a:r>
                      <a:endParaRPr sz="2700" b="1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>
                    <a:solidFill>
                      <a:srgbClr val="FDE9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【校1】有自有學生宿舍，但【校3】未填報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【校1】有租賃學生宿舍，但【校4】未填報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【學20-2】系所無畢業學生但有填報學位資料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【學26】具體措施未填寫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【學24】未設定聯絡窗口、特色說明未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【學24】未設定對外說明主管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【學24-1】【學24-2】未填報特色說明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【學27】【學28】無門檻卻有未通過人數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【學27】【學28】有門檻卻無未通過人數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</a:t>
                      </a: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只填專任或只填兼任教師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p26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124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4" name="Google Shape;3524;p26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5" name="Google Shape;3525;p26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26" name="Google Shape;3526;p26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27" name="Google Shape;3527;p268"/>
          <p:cNvGraphicFramePr/>
          <p:nvPr/>
        </p:nvGraphicFramePr>
        <p:xfrm>
          <a:off x="3411585" y="3192669"/>
          <a:ext cx="11463225" cy="596660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【學14】學生數總計</a:t>
                      </a:r>
                      <a:b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總量延畢生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【學2】校外實習+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全學年度均於國外之學生+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學校附屬機構實習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</a:t>
                      </a:r>
                      <a:r>
                        <a:rPr lang="zh-TW" sz="24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正式學籍生總數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依男、女分別比較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【學3】+【學4】+【學5】學生人數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" name="Google Shape;3532;p2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4249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3" name="Google Shape;3533;p26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4" name="Google Shape;3534;p26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5" name="Google Shape;3535;p269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36" name="Google Shape;3536;p269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your date here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37" name="Google Shape;3537;p269"/>
          <p:cNvGraphicFramePr/>
          <p:nvPr>
            <p:extLst>
              <p:ext uri="{D42A27DB-BD31-4B8C-83A1-F6EECF244321}">
                <p14:modId xmlns:p14="http://schemas.microsoft.com/office/powerpoint/2010/main" val="2672106492"/>
              </p:ext>
            </p:extLst>
          </p:nvPr>
        </p:nvGraphicFramePr>
        <p:xfrm>
          <a:off x="3228182" y="2738438"/>
          <a:ext cx="11463225" cy="61723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前學年度【學3】原住民學生人數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】僑生、港澳生、大陸地區來臺學生人數</a:t>
                      </a:r>
                      <a:endParaRPr sz="27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前學年度【學</a:t>
                      </a:r>
                      <a:r>
                        <a:rPr lang="en-US" alt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】外國學生人數</a:t>
                      </a:r>
                      <a:endParaRPr sz="27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【學3-1】原住民畢業學生人數(分別比對男、女)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【學4-1】僑生、港澳生、大陸地區來臺畢業學生人數 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【學5-1】外國畢業學生人(分別比對男、女)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 dirty="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 dirty="0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2" name="Google Shape;3542;p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534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3" name="Google Shape;3543;p27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4" name="Google Shape;3544;p27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5" name="Google Shape;3545;p27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46" name="Google Shape;3546;p270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your date here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47" name="Google Shape;3547;p270"/>
          <p:cNvGraphicFramePr/>
          <p:nvPr/>
        </p:nvGraphicFramePr>
        <p:xfrm>
          <a:off x="3228182" y="2983260"/>
          <a:ext cx="11463225" cy="452640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【學3-1】+【學4-1】+【學5-1】畢業人數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【學20-1】畢業學生人數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【學6】取得學位累計數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前期【學6】取得學位累計數(比對單一系所)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【學10】實習機構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&lt;&gt;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校內機構(校內實習不須填報)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【學10-1】學生實習主要經費來源人數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【學10】實習人數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【學10-2】學生實習權益人次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03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【學12】休學人數</a:t>
                      </a:r>
                      <a:endParaRPr sz="27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比對至學制班別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「前一學期底總休學人數」</a:t>
                      </a:r>
                      <a:endParaRPr sz="27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＋「學期內新增休學」</a:t>
                      </a:r>
                      <a:endParaRPr sz="2700" b="0" i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－「學期內休學減少」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2" name="Google Shape;3552;p2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4128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3" name="Google Shape;3553;p27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4" name="Google Shape;3554;p27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55" name="Google Shape;3555;p271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56" name="Google Shape;3556;p271"/>
          <p:cNvGraphicFramePr/>
          <p:nvPr/>
        </p:nvGraphicFramePr>
        <p:xfrm>
          <a:off x="3411585" y="3059505"/>
          <a:ext cx="11463225" cy="40463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【學20-2】系所學位人數總和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【學20-1】系所畢業人數總和</a:t>
                      </a:r>
                      <a:endParaRPr sz="2700" b="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【學23】總人數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前期【學20-1】博班畢業生數(比對單一系所)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【學23-1】總數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同期【學20-1】博班畢業生數(比對單一系所)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【學22】入學新生總數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【學1】及【學14】大一生數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【學24】實際註冊人數</a:t>
                      </a:r>
                      <a:endParaRPr sz="27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chemeClr val="accent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【學25】實際註冊人數</a:t>
                      </a:r>
                      <a:b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lang="zh-TW" sz="27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(比對單一系所)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1" name="Google Shape;3561;p2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41323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62" name="Google Shape;3562;p27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63" name="Google Shape;3563;p27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64" name="Google Shape;3564;p27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65" name="Google Shape;3565;p272"/>
          <p:cNvGraphicFramePr/>
          <p:nvPr/>
        </p:nvGraphicFramePr>
        <p:xfrm>
          <a:off x="3667867" y="3765279"/>
          <a:ext cx="11382050" cy="27661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【學28】畢業人數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800"/>
                        <a:buFont typeface="Microsoft JhengHei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【學20-1】畢業人數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(比對學制、年級、男女)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【學29】曾修讀程式設計課程人數</a:t>
                      </a:r>
                      <a:endParaRPr sz="28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28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zh-TW" sz="2800" u="none" strike="noStrike" cap="none">
                          <a:solidFill>
                            <a:schemeClr val="dk2"/>
                          </a:solidFill>
                        </a:rPr>
                        <a:t>【學1】學生人數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0" name="Google Shape;3570;p2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763219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1" name="Google Shape;3571;p27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2" name="Google Shape;3572;p27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73" name="Google Shape;3573;p27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74" name="Google Shape;3574;p273"/>
          <p:cNvGraphicFramePr/>
          <p:nvPr/>
        </p:nvGraphicFramePr>
        <p:xfrm>
          <a:off x="3452172" y="2660009"/>
          <a:ext cx="11382050" cy="374680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368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【職2】任職單位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【教1】兼任行政職務:單位名稱與職稱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【教4】不再聘兼任教師數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【教5】不再聘兼任教師數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【教1】前期兼任教師本期未再聘</a:t>
                      </a:r>
                      <a:endParaRPr sz="27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【教6】支給人數 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依聘書職級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【教1】編制內專任教師」之「一般教師」及「專業技術人員」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9" name="Google Shape;3579;p27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2047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交叉比對-檢誤(續)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0" name="Google Shape;3580;p27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1" name="Google Shape;3581;p27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79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2" name="Google Shape;3582;p27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83" name="Google Shape;3583;p274"/>
          <p:cNvGraphicFramePr/>
          <p:nvPr/>
        </p:nvGraphicFramePr>
        <p:xfrm>
          <a:off x="3411585" y="2939655"/>
          <a:ext cx="11463225" cy="486932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42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5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【校1】租賃學生或教師宿舍之[租賃宿舍是否符合土地使用分區管制規定]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【校5】[租賃宿舍是否符合土地使用分區管制規定]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【校2】學生宿舍床位數量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【校3.】學校自有學生宿舍表之校內非BOT之男女加總床位數 +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【校4】學校租用學生宿舍表之男女加總床位數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【校3】男+女面積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24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 】學生宿舍 使用執照面積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【校3】床位數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&gt;=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【校5】自有宿舍住宿人數(比對到男女)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【校5】一年級學生總人數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【學1】正式學籍一年級總人數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【校5】非一年級學生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【學1】正式學籍非一年級學生總人數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【校20】金額小計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0" u="none" strike="noStrike" cap="non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2400" b="0" u="none" strike="noStrike" cap="non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【校19】的勞僱型雇主負擔經費總額</a:t>
                      </a:r>
                      <a:endParaRPr sz="2400" b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2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8D0F"/>
              </a:buClr>
              <a:buSzPts val="6000"/>
              <a:buFont typeface="Roboto Condensed Light"/>
              <a:buNone/>
            </a:pPr>
            <a:r>
              <a:rPr lang="zh-TW">
                <a:solidFill>
                  <a:srgbClr val="B98D0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申請程序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5" name="Google Shape;2835;p20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6" name="Google Shape;2836;p201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7" name="Google Shape;2837;p201"/>
          <p:cNvSpPr txBox="1">
            <a:spLocks noGrp="1"/>
          </p:cNvSpPr>
          <p:nvPr>
            <p:ph type="body" idx="2"/>
          </p:nvPr>
        </p:nvSpPr>
        <p:spPr>
          <a:xfrm>
            <a:off x="1186322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下載申請表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8" name="Google Shape;2838;p201"/>
          <p:cNvSpPr txBox="1">
            <a:spLocks noGrp="1"/>
          </p:cNvSpPr>
          <p:nvPr>
            <p:ph type="body" idx="3"/>
          </p:nvPr>
        </p:nvSpPr>
        <p:spPr>
          <a:xfrm>
            <a:off x="1186322" y="3487316"/>
            <a:ext cx="7308812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【為配合資安要求】請</a:t>
            </a: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管理師(admin帳號)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及 </a:t>
            </a:r>
            <a:r>
              <a:rPr lang="zh-TW" b="1">
                <a:latin typeface="Microsoft JhengHei"/>
                <a:ea typeface="Microsoft JhengHei"/>
                <a:cs typeface="Microsoft JhengHei"/>
                <a:sym typeface="Microsoft JhengHei"/>
              </a:rPr>
              <a:t>教1專責人員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逕至「教育部大學校院校務資料庫資訊網」之「</a:t>
            </a: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/>
              </a:rPr>
              <a:t>下載專區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」下載「校庫-學校管理師及教1專責人員申請表」，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39" name="Google Shape;2839;p201"/>
          <p:cNvSpPr txBox="1">
            <a:spLocks noGrp="1"/>
          </p:cNvSpPr>
          <p:nvPr>
            <p:ph type="body" idx="4"/>
          </p:nvPr>
        </p:nvSpPr>
        <p:spPr>
          <a:xfrm>
            <a:off x="9755274" y="2551212"/>
            <a:ext cx="7308812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申請截止日期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40" name="Google Shape;2840;p201"/>
          <p:cNvSpPr txBox="1">
            <a:spLocks noGrp="1"/>
          </p:cNvSpPr>
          <p:nvPr>
            <p:ph type="body" idx="5"/>
          </p:nvPr>
        </p:nvSpPr>
        <p:spPr>
          <a:xfrm>
            <a:off x="9755274" y="3487316"/>
            <a:ext cx="7344817" cy="5184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填妥該表單並核章後，以PDF檔格式於8月31日(四)前E-Mail至校庫系統公務信箱(hedb2@yuntech.edu.tw)，以利校庫作業小組完成驗證作業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Google Shape;3588;p275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9107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89" name="Google Shape;3589;p27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0" name="Google Shape;3590;p27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1" name="Google Shape;3591;p27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592" name="Google Shape;3592;p275"/>
          <p:cNvGraphicFramePr/>
          <p:nvPr/>
        </p:nvGraphicFramePr>
        <p:xfrm>
          <a:off x="3457059" y="3715134"/>
          <a:ext cx="11052175" cy="4173160"/>
        </p:xfrm>
        <a:graphic>
          <a:graphicData uri="http://schemas.openxmlformats.org/drawingml/2006/table">
            <a:tbl>
              <a:tblPr>
                <a:noFill/>
                <a:tableStyleId>{F199B157-6E16-40D8-BFA2-1AE4378C190A}</a:tableStyleId>
              </a:tblPr>
              <a:tblGrid>
                <a:gridCol w="5766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【學1】正式學籍生總數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≧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【學2】總學生數 - 轉學生數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【學1】延修生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【學26】延修生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【學24-1】境外生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學3、學4、學5：一年級學生人數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】非分級制之「平均支給數額」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【教6 】「規定支給數額」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【教8】支給人數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1" u="none" strike="noStrike" cap="none">
                          <a:solidFill>
                            <a:srgbClr val="00B05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&lt;=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【教1】聘任人數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27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8133325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8" name="Google Shape;3598;p27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599" name="Google Shape;3599;p27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0" name="Google Shape;3600;p27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1" name="Google Shape;3601;p276"/>
          <p:cNvSpPr txBox="1">
            <a:spLocks noGrp="1"/>
          </p:cNvSpPr>
          <p:nvPr>
            <p:ph type="dt" idx="10"/>
          </p:nvPr>
        </p:nvSpPr>
        <p:spPr>
          <a:xfrm>
            <a:off x="0" y="9699625"/>
            <a:ext cx="4114800" cy="42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zh-TW" sz="32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your date here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02" name="Google Shape;3602;p276"/>
          <p:cNvGraphicFramePr/>
          <p:nvPr/>
        </p:nvGraphicFramePr>
        <p:xfrm>
          <a:off x="4660113" y="3700247"/>
          <a:ext cx="8133325" cy="378630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1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5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【學27】【學28】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有[通過門檻人數]，卻同時設定[無門檻]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有[未通過門檻人數]，卻設定[無門檻]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有[通過門檻人數]，卻沒有[未通過門檻人數]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有[未通過門檻人數]，卻沒有[通過門檻人數]</a:t>
                      </a: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【職2】未填報-副校長提醒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【校21】月平均工作時數超過176(8*22)小時</a:t>
                      </a:r>
                      <a:endParaRPr sz="1400" u="none" strike="noStrike" cap="none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" name="Google Shape;3607;p2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699820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交叉比對-提示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8" name="Google Shape;3608;p27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09" name="Google Shape;3609;p27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0" name="Google Shape;3610;p27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3611" name="Google Shape;3611;p277"/>
          <p:cNvGraphicFramePr/>
          <p:nvPr/>
        </p:nvGraphicFramePr>
        <p:xfrm>
          <a:off x="4660113" y="3700247"/>
          <a:ext cx="8133325" cy="4252000"/>
        </p:xfrm>
        <a:graphic>
          <a:graphicData uri="http://schemas.openxmlformats.org/drawingml/2006/table">
            <a:tbl>
              <a:tblPr firstRow="1" bandRow="1">
                <a:noFill/>
                <a:tableStyleId>{F199B157-6E16-40D8-BFA2-1AE4378C190A}</a:tableStyleId>
              </a:tblPr>
              <a:tblGrid>
                <a:gridCol w="813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【學1】學士班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18 歲 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19 歲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 年級最多人數欄位應落在 20 歲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 年級最多人數欄位應落在 21 歲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【學1】碩士班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 年級最多人數欄位應落在 22 歲 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700"/>
                        <a:buFont typeface="Microsoft JhengHei"/>
                        <a:buNone/>
                      </a:pPr>
                      <a:r>
                        <a:rPr lang="zh-TW" sz="2700" b="0" i="0" u="none" strike="noStrike" cap="none">
                          <a:solidFill>
                            <a:schemeClr val="dk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 年級最多人數欄位應落在 23 歲 </a:t>
                      </a:r>
                      <a:endParaRPr sz="2700" b="0" i="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700"/>
                        <a:buFont typeface="Roboto Light"/>
                        <a:buNone/>
                      </a:pPr>
                      <a:endParaRPr sz="2700" u="none" strike="noStrike" cap="none">
                        <a:solidFill>
                          <a:schemeClr val="dk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6" name="Google Shape;3616;p2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4230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休學檢核說明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7" name="Google Shape;3617;p27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8" name="Google Shape;3618;p27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19" name="Google Shape;3619;p278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 fontScale="5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6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0" name="Google Shape;3620;p278"/>
          <p:cNvSpPr txBox="1">
            <a:spLocks noGrp="1"/>
          </p:cNvSpPr>
          <p:nvPr>
            <p:ph type="body" idx="2"/>
          </p:nvPr>
        </p:nvSpPr>
        <p:spPr>
          <a:xfrm>
            <a:off x="1536579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00000"/>
              <a:buNone/>
            </a:pPr>
            <a:r>
              <a:rPr lang="zh-TW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前期休學總人數</a:t>
            </a:r>
            <a:endParaRPr sz="16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1" name="Google Shape;3621;p278"/>
          <p:cNvSpPr txBox="1">
            <a:spLocks noGrp="1"/>
          </p:cNvSpPr>
          <p:nvPr>
            <p:ph type="body" idx="3"/>
          </p:nvPr>
        </p:nvSpPr>
        <p:spPr>
          <a:xfrm>
            <a:off x="718270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</a:pPr>
            <a: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endParaRPr sz="6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2" name="Google Shape;3622;p278"/>
          <p:cNvSpPr txBox="1">
            <a:spLocks noGrp="1"/>
          </p:cNvSpPr>
          <p:nvPr>
            <p:ph type="body" idx="4"/>
          </p:nvPr>
        </p:nvSpPr>
        <p:spPr>
          <a:xfrm>
            <a:off x="13822932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rmAutofit fontScale="47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</a:pPr>
            <a:r>
              <a:rPr lang="zh-TW" sz="6000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本期休學總人數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3" name="Google Shape;3623;p278"/>
          <p:cNvSpPr txBox="1">
            <a:spLocks noGrp="1"/>
          </p:cNvSpPr>
          <p:nvPr>
            <p:ph type="body" idx="5"/>
          </p:nvPr>
        </p:nvSpPr>
        <p:spPr>
          <a:xfrm>
            <a:off x="5896316" y="3811352"/>
            <a:ext cx="3169145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復學人數</a:t>
            </a:r>
            <a:endParaRPr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4" name="Google Shape;3624;p278"/>
          <p:cNvSpPr txBox="1">
            <a:spLocks noGrp="1"/>
          </p:cNvSpPr>
          <p:nvPr>
            <p:ph type="body" idx="6"/>
          </p:nvPr>
        </p:nvSpPr>
        <p:spPr>
          <a:xfrm>
            <a:off x="9694737" y="3811352"/>
            <a:ext cx="3498919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3200"/>
              <a:buNone/>
            </a:pPr>
            <a:r>
              <a:rPr lang="zh-TW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新辦理休學人數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5" name="Google Shape;3625;p278"/>
          <p:cNvSpPr txBox="1"/>
          <p:nvPr/>
        </p:nvSpPr>
        <p:spPr>
          <a:xfrm>
            <a:off x="4822602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-1</a:t>
            </a:r>
            <a:endParaRPr sz="6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6" name="Google Shape;3626;p278"/>
          <p:cNvSpPr txBox="1"/>
          <p:nvPr/>
        </p:nvSpPr>
        <p:spPr>
          <a:xfrm>
            <a:off x="8918595" y="4826855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+2</a:t>
            </a:r>
            <a:endParaRPr sz="6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27" name="Google Shape;3627;p278"/>
          <p:cNvSpPr txBox="1"/>
          <p:nvPr/>
        </p:nvSpPr>
        <p:spPr>
          <a:xfrm>
            <a:off x="13463688" y="4855468"/>
            <a:ext cx="4104456" cy="273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zh-TW" sz="60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endParaRPr sz="60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2" name="Google Shape;3632;p2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4451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差異比率說明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3" name="Google Shape;3633;p279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4" name="Google Shape;3634;p279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84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5" name="Google Shape;3635;p279"/>
          <p:cNvSpPr txBox="1">
            <a:spLocks noGrp="1"/>
          </p:cNvSpPr>
          <p:nvPr>
            <p:ph type="body" idx="2"/>
          </p:nvPr>
        </p:nvSpPr>
        <p:spPr>
          <a:xfrm>
            <a:off x="1186322" y="2233267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含有全校總計的表冊，加入與前期差異比率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6" name="Google Shape;3636;p279"/>
          <p:cNvSpPr txBox="1">
            <a:spLocks noGrp="1"/>
          </p:cNvSpPr>
          <p:nvPr>
            <p:ph type="body" idx="3"/>
          </p:nvPr>
        </p:nvSpPr>
        <p:spPr>
          <a:xfrm>
            <a:off x="1186322" y="2983260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方便快速比對前期資料，檢視是否有較大的落差，若有很可能是資料填報不正確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7" name="Google Shape;3637;p279"/>
          <p:cNvSpPr txBox="1">
            <a:spLocks noGrp="1"/>
          </p:cNvSpPr>
          <p:nvPr>
            <p:ph type="body" idx="4"/>
          </p:nvPr>
        </p:nvSpPr>
        <p:spPr>
          <a:xfrm>
            <a:off x="1186322" y="4579618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前期係指上一年度，例如12010期，將與11010期比較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8" name="Google Shape;3638;p279"/>
          <p:cNvSpPr txBox="1">
            <a:spLocks noGrp="1"/>
          </p:cNvSpPr>
          <p:nvPr>
            <p:ph type="body" idx="5"/>
          </p:nvPr>
        </p:nvSpPr>
        <p:spPr>
          <a:xfrm>
            <a:off x="1186322" y="5329611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每次比較均與前一年度比較，上學期與上學期資料比較，下學期與下學期資料比較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39" name="Google Shape;3639;p279"/>
          <p:cNvSpPr txBox="1">
            <a:spLocks noGrp="1"/>
          </p:cNvSpPr>
          <p:nvPr>
            <p:ph type="body" idx="6"/>
          </p:nvPr>
        </p:nvSpPr>
        <p:spPr>
          <a:xfrm>
            <a:off x="1186322" y="6943700"/>
            <a:ext cx="1587776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差異超過20%將以紅色提醒，不代表錯誤，儘為提醒參考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0" name="Google Shape;3640;p279"/>
          <p:cNvSpPr txBox="1">
            <a:spLocks noGrp="1"/>
          </p:cNvSpPr>
          <p:nvPr>
            <p:ph type="body" idx="7"/>
          </p:nvPr>
        </p:nvSpPr>
        <p:spPr>
          <a:xfrm>
            <a:off x="1186322" y="7693693"/>
            <a:ext cx="15877764" cy="1254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超過20%可能為較大的差異，請重新確認資料之正確性。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p280"/>
          <p:cNvSpPr txBox="1">
            <a:spLocks noGrp="1"/>
          </p:cNvSpPr>
          <p:nvPr>
            <p:ph type="title"/>
          </p:nvPr>
        </p:nvSpPr>
        <p:spPr>
          <a:xfrm>
            <a:off x="0" y="0"/>
            <a:ext cx="631545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差異計算方式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6" name="Google Shape;3646;p280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7" name="Google Shape;3647;p280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8" name="Google Shape;3648;p280"/>
          <p:cNvSpPr txBox="1"/>
          <p:nvPr/>
        </p:nvSpPr>
        <p:spPr>
          <a:xfrm>
            <a:off x="6550318" y="4104827"/>
            <a:ext cx="1380996" cy="64633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本期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49" name="Google Shape;3649;p280"/>
          <p:cNvSpPr/>
          <p:nvPr/>
        </p:nvSpPr>
        <p:spPr>
          <a:xfrm>
            <a:off x="8649938" y="4104827"/>
            <a:ext cx="726902" cy="562521"/>
          </a:xfrm>
          <a:prstGeom prst="mathMinus">
            <a:avLst>
              <a:gd name="adj1" fmla="val 23520"/>
            </a:avLst>
          </a:prstGeom>
          <a:solidFill>
            <a:schemeClr val="lt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0" name="Google Shape;3650;p280"/>
          <p:cNvSpPr txBox="1"/>
          <p:nvPr/>
        </p:nvSpPr>
        <p:spPr>
          <a:xfrm>
            <a:off x="8304102" y="5598836"/>
            <a:ext cx="1418573" cy="646331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1" name="Google Shape;3651;p280"/>
          <p:cNvSpPr/>
          <p:nvPr/>
        </p:nvSpPr>
        <p:spPr>
          <a:xfrm>
            <a:off x="4849911" y="4801587"/>
            <a:ext cx="8614776" cy="562521"/>
          </a:xfrm>
          <a:prstGeom prst="mathMinus">
            <a:avLst>
              <a:gd name="adj1" fmla="val 23520"/>
            </a:avLst>
          </a:prstGeom>
          <a:solidFill>
            <a:srgbClr val="C2C2C2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2" name="Google Shape;3652;p280"/>
          <p:cNvSpPr txBox="1"/>
          <p:nvPr/>
        </p:nvSpPr>
        <p:spPr>
          <a:xfrm>
            <a:off x="10039211" y="4104827"/>
            <a:ext cx="1418573" cy="646331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上期</a:t>
            </a:r>
            <a:endParaRPr sz="1400" b="0" i="0" u="none" strike="noStrike" cap="non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53" name="Google Shape;3653;p280"/>
          <p:cNvSpPr txBox="1"/>
          <p:nvPr/>
        </p:nvSpPr>
        <p:spPr>
          <a:xfrm>
            <a:off x="12872832" y="4104827"/>
            <a:ext cx="2132556" cy="1685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350"/>
              <a:buFont typeface="Arial"/>
              <a:buNone/>
            </a:pPr>
            <a:r>
              <a:rPr lang="zh-TW" sz="10350" b="0" i="0" u="none" strike="noStrike" cap="none">
                <a:solidFill>
                  <a:schemeClr val="l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%</a:t>
            </a:r>
            <a:endParaRPr sz="10350" b="0" i="0" u="none" strike="noStrike" cap="none">
              <a:solidFill>
                <a:schemeClr val="lt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" name="Google Shape;3658;p281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659" name="Google Shape;3659;p281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0" name="Google Shape;3660;p281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修正申請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61" name="Google Shape;3661;p28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6" name="Google Shape;3666;p2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7118" y="1471688"/>
            <a:ext cx="11600187" cy="7008822"/>
          </a:xfrm>
          <a:prstGeom prst="rect">
            <a:avLst/>
          </a:prstGeom>
          <a:noFill/>
          <a:ln>
            <a:noFill/>
          </a:ln>
        </p:spPr>
      </p:pic>
      <p:sp>
        <p:nvSpPr>
          <p:cNvPr id="3667" name="Google Shape;3667;p282"/>
          <p:cNvSpPr/>
          <p:nvPr/>
        </p:nvSpPr>
        <p:spPr>
          <a:xfrm>
            <a:off x="12769493" y="1945547"/>
            <a:ext cx="1390883" cy="59220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8" name="Google Shape;3668;p2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106194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69" name="Google Shape;3669;p28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4" name="Google Shape;3674;p2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2537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5" name="Google Shape;3675;p28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6" name="Google Shape;3676;p283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88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77" name="Google Shape;3677;p28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78" name="Google Shape;3678;p2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9679" y="3644662"/>
            <a:ext cx="7206500" cy="1693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3" name="Google Shape;3683;p284"/>
          <p:cNvSpPr txBox="1">
            <a:spLocks noGrp="1"/>
          </p:cNvSpPr>
          <p:nvPr>
            <p:ph type="title"/>
          </p:nvPr>
        </p:nvSpPr>
        <p:spPr>
          <a:xfrm>
            <a:off x="-1" y="0"/>
            <a:ext cx="9413237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表冊修正-統一修正期間1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4" name="Google Shape;3684;p28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5" name="Google Shape;3685;p284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solidFill>
                  <a:srgbClr val="A2A2A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89</a:t>
            </a:fld>
            <a:endParaRPr>
              <a:solidFill>
                <a:srgbClr val="A2A2A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86" name="Google Shape;3686;p28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87" name="Google Shape;3687;p2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7374" y="1471688"/>
            <a:ext cx="12042860" cy="661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5" name="Google Shape;2845;p2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endParaRPr/>
          </a:p>
        </p:txBody>
      </p:sp>
      <p:sp>
        <p:nvSpPr>
          <p:cNvPr id="2846" name="Google Shape;2846;p202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大學校院校務資料庫</a:t>
            </a:r>
            <a:endParaRPr/>
          </a:p>
        </p:txBody>
      </p:sp>
      <p:sp>
        <p:nvSpPr>
          <p:cNvPr id="2847" name="Google Shape;2847;p202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  <p:sp>
        <p:nvSpPr>
          <p:cNvPr id="2848" name="Google Shape;2848;p20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pic>
        <p:nvPicPr>
          <p:cNvPr id="2849" name="Google Shape;2849;p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206" y="0"/>
            <a:ext cx="14306660" cy="1028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0" name="Google Shape;2850;p202"/>
          <p:cNvCxnSpPr/>
          <p:nvPr/>
        </p:nvCxnSpPr>
        <p:spPr>
          <a:xfrm>
            <a:off x="1438350" y="679004"/>
            <a:ext cx="1656184" cy="0"/>
          </a:xfrm>
          <a:prstGeom prst="straightConnector1">
            <a:avLst/>
          </a:prstGeom>
          <a:noFill/>
          <a:ln w="9525" cap="flat" cmpd="sng">
            <a:solidFill>
              <a:srgbClr val="F70C0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1" name="Google Shape;2851;p202"/>
          <p:cNvSpPr/>
          <p:nvPr/>
        </p:nvSpPr>
        <p:spPr>
          <a:xfrm>
            <a:off x="9791278" y="6295628"/>
            <a:ext cx="3744416" cy="575841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accent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p285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1194869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3" name="Google Shape;3693;p285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4" name="Google Shape;3694;p285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90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5" name="Google Shape;3695;p285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696" name="Google Shape;3696;p2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21739" y="2147478"/>
            <a:ext cx="13042934" cy="6445341"/>
          </a:xfrm>
          <a:prstGeom prst="rect">
            <a:avLst/>
          </a:prstGeom>
          <a:noFill/>
          <a:ln>
            <a:noFill/>
          </a:ln>
        </p:spPr>
      </p:pic>
      <p:sp>
        <p:nvSpPr>
          <p:cNvPr id="3697" name="Google Shape;3697;p285"/>
          <p:cNvSpPr/>
          <p:nvPr/>
        </p:nvSpPr>
        <p:spPr>
          <a:xfrm>
            <a:off x="4117230" y="2668686"/>
            <a:ext cx="1764455" cy="720558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98" name="Google Shape;3698;p285"/>
          <p:cNvSpPr/>
          <p:nvPr/>
        </p:nvSpPr>
        <p:spPr>
          <a:xfrm>
            <a:off x="2621739" y="6399496"/>
            <a:ext cx="1764455" cy="60476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3" name="Google Shape;3703;p28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2997543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4" name="Google Shape;3704;p286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5" name="Google Shape;3705;p286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91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6" name="Google Shape;3706;p286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07" name="Google Shape;3707;p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255" y="2507759"/>
            <a:ext cx="11378375" cy="5999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2" name="Google Shape;3712;p287"/>
          <p:cNvSpPr txBox="1">
            <a:spLocks noGrp="1"/>
          </p:cNvSpPr>
          <p:nvPr>
            <p:ph type="title"/>
          </p:nvPr>
        </p:nvSpPr>
        <p:spPr>
          <a:xfrm>
            <a:off x="-1" y="0"/>
            <a:ext cx="10842171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修正申請-非統一修正期間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3" name="Google Shape;3713;p287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4" name="Google Shape;3714;p287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92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5" name="Google Shape;3715;p287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16" name="Google Shape;3716;p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6154" y="3029330"/>
            <a:ext cx="12597063" cy="4907249"/>
          </a:xfrm>
          <a:prstGeom prst="rect">
            <a:avLst/>
          </a:prstGeom>
          <a:noFill/>
          <a:ln>
            <a:noFill/>
          </a:ln>
        </p:spPr>
      </p:pic>
      <p:sp>
        <p:nvSpPr>
          <p:cNvPr id="3717" name="Google Shape;3717;p287"/>
          <p:cNvSpPr/>
          <p:nvPr/>
        </p:nvSpPr>
        <p:spPr>
          <a:xfrm>
            <a:off x="11864412" y="6517398"/>
            <a:ext cx="3487442" cy="141918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2" name="Google Shape;3722;p2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649577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Roboto Condensed Light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請務必上傳「</a:t>
            </a: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修正前後對照表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」，並</a:t>
            </a:r>
            <a:r>
              <a:rPr lang="zh-TW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完成核章</a:t>
            </a:r>
            <a:endParaRPr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3" name="Google Shape;3723;p288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4" name="Google Shape;3724;p288"/>
          <p:cNvSpPr txBox="1">
            <a:spLocks noGrp="1"/>
          </p:cNvSpPr>
          <p:nvPr>
            <p:ph type="sldNum" idx="12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93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25" name="Google Shape;3725;p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8348" y="2821838"/>
            <a:ext cx="10400874" cy="5343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0" name="Google Shape;3730;p289"/>
          <p:cNvSpPr>
            <a:spLocks noGrp="1"/>
          </p:cNvSpPr>
          <p:nvPr>
            <p:ph type="pic" idx="2"/>
          </p:nvPr>
        </p:nvSpPr>
        <p:spPr>
          <a:xfrm>
            <a:off x="0" y="0"/>
            <a:ext cx="18286413" cy="102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731" name="Google Shape;3731;p289"/>
          <p:cNvSpPr>
            <a:spLocks noGrp="1"/>
          </p:cNvSpPr>
          <p:nvPr>
            <p:ph type="body" idx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7843"/>
            </a:schemeClr>
          </a:solidFill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32" name="Google Shape;3732;p289"/>
          <p:cNvSpPr txBox="1">
            <a:spLocks noGrp="1"/>
          </p:cNvSpPr>
          <p:nvPr>
            <p:ph type="ctrTitle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Roboto Condensed Light"/>
              <a:buNone/>
            </a:pPr>
            <a:r>
              <a:rPr lang="zh-TW" sz="6600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 sz="6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33" name="Google Shape;3733;p28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7556" y="4783525"/>
            <a:ext cx="2070165" cy="2070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2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5374112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B0C0"/>
              </a:buClr>
              <a:buSzPts val="5399"/>
              <a:buFont typeface="Arial"/>
              <a:buNone/>
            </a:pPr>
            <a:r>
              <a:rPr lang="zh-TW" sz="5399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帳號管理 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(唯各校</a:t>
            </a:r>
            <a:r>
              <a:rPr lang="zh-TW" b="1">
                <a:solidFill>
                  <a:schemeClr val="accent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系統管理師</a:t>
            </a:r>
            <a:r>
              <a:rPr lang="zh-TW">
                <a:solidFill>
                  <a:srgbClr val="10B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可使用)</a:t>
            </a:r>
            <a:endParaRPr>
              <a:solidFill>
                <a:srgbClr val="10B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39" name="Google Shape;3739;p290"/>
          <p:cNvSpPr txBox="1">
            <a:spLocks noGrp="1"/>
          </p:cNvSpPr>
          <p:nvPr>
            <p:ph type="sldNum" idx="12"/>
          </p:nvPr>
        </p:nvSpPr>
        <p:spPr>
          <a:xfrm>
            <a:off x="17229910" y="9591367"/>
            <a:ext cx="1049312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95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0" name="Google Shape;3740;p290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1" name="Google Shape;3741;p2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3186274"/>
            <a:ext cx="13673468" cy="4423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p2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47344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7" name="Google Shape;3747;p291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8" name="Google Shape;3748;p291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96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9" name="Google Shape;3749;p2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3598" y="3586447"/>
            <a:ext cx="13696419" cy="3896288"/>
          </a:xfrm>
          <a:prstGeom prst="rect">
            <a:avLst/>
          </a:prstGeom>
          <a:noFill/>
          <a:ln>
            <a:noFill/>
          </a:ln>
        </p:spPr>
      </p:pic>
      <p:sp>
        <p:nvSpPr>
          <p:cNvPr id="3750" name="Google Shape;3750;p291"/>
          <p:cNvSpPr/>
          <p:nvPr/>
        </p:nvSpPr>
        <p:spPr>
          <a:xfrm>
            <a:off x="2405144" y="6446384"/>
            <a:ext cx="2045747" cy="1337139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p2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602284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帳號管理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6" name="Google Shape;3756;p292"/>
          <p:cNvSpPr txBox="1">
            <a:spLocks noGrp="1"/>
          </p:cNvSpPr>
          <p:nvPr>
            <p:ph type="ftr" idx="11"/>
          </p:nvPr>
        </p:nvSpPr>
        <p:spPr>
          <a:xfrm>
            <a:off x="9413236" y="9563214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7" name="Google Shape;3757;p292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97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8" name="Google Shape;3758;p292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59" name="Google Shape;3759;p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8" y="2759786"/>
            <a:ext cx="12316745" cy="566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4" name="Google Shape;3764;p293"/>
          <p:cNvSpPr txBox="1">
            <a:spLocks noGrp="1"/>
          </p:cNvSpPr>
          <p:nvPr>
            <p:ph type="title"/>
          </p:nvPr>
        </p:nvSpPr>
        <p:spPr>
          <a:xfrm>
            <a:off x="0" y="0"/>
            <a:ext cx="6254496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5" name="Google Shape;3765;p293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6" name="Google Shape;3766;p293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98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7" name="Google Shape;3767;p293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68" name="Google Shape;3768;p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9429" y="2992760"/>
            <a:ext cx="13589246" cy="4943819"/>
          </a:xfrm>
          <a:prstGeom prst="rect">
            <a:avLst/>
          </a:prstGeom>
          <a:noFill/>
          <a:ln>
            <a:noFill/>
          </a:ln>
        </p:spPr>
      </p:pic>
      <p:sp>
        <p:nvSpPr>
          <p:cNvPr id="3769" name="Google Shape;3769;p293"/>
          <p:cNvSpPr/>
          <p:nvPr/>
        </p:nvSpPr>
        <p:spPr>
          <a:xfrm>
            <a:off x="3771569" y="2995703"/>
            <a:ext cx="3867692" cy="853494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4" name="Google Shape;3774;p294"/>
          <p:cNvSpPr txBox="1">
            <a:spLocks noGrp="1"/>
          </p:cNvSpPr>
          <p:nvPr>
            <p:ph type="title"/>
          </p:nvPr>
        </p:nvSpPr>
        <p:spPr>
          <a:xfrm>
            <a:off x="0" y="0"/>
            <a:ext cx="6815328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Microsoft JhengHei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權限設定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5" name="Google Shape;3775;p294"/>
          <p:cNvSpPr txBox="1">
            <a:spLocks noGrp="1"/>
          </p:cNvSpPr>
          <p:nvPr>
            <p:ph type="ftr" idx="11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大學校院校務資料庫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6" name="Google Shape;3776;p294"/>
          <p:cNvSpPr txBox="1">
            <a:spLocks noGrp="1"/>
          </p:cNvSpPr>
          <p:nvPr>
            <p:ph type="sldNum" idx="12"/>
          </p:nvPr>
        </p:nvSpPr>
        <p:spPr>
          <a:xfrm>
            <a:off x="17190100" y="9591367"/>
            <a:ext cx="108912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fld id="{00000000-1234-1234-1234-123412341234}" type="slidenum">
              <a:rPr lang="en-US" altLang="zh-TW">
                <a:latin typeface="Microsoft JhengHei"/>
                <a:ea typeface="Microsoft JhengHei"/>
                <a:cs typeface="Microsoft JhengHei"/>
                <a:sym typeface="Microsoft JhengHei"/>
              </a:rPr>
              <a:t>99</a:t>
            </a:fld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7" name="Google Shape;3777;p294"/>
          <p:cNvSpPr txBox="1">
            <a:spLocks noGrp="1"/>
          </p:cNvSpPr>
          <p:nvPr>
            <p:ph type="body" idx="1"/>
          </p:nvPr>
        </p:nvSpPr>
        <p:spPr>
          <a:xfrm>
            <a:off x="790278" y="1183060"/>
            <a:ext cx="16273560" cy="57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3275" tIns="81625" rIns="163275" bIns="816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78" name="Google Shape;3778;p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5207" y="2821838"/>
            <a:ext cx="13673468" cy="4224429"/>
          </a:xfrm>
          <a:prstGeom prst="rect">
            <a:avLst/>
          </a:prstGeom>
          <a:noFill/>
          <a:ln>
            <a:noFill/>
          </a:ln>
        </p:spPr>
      </p:pic>
      <p:sp>
        <p:nvSpPr>
          <p:cNvPr id="3779" name="Google Shape;3779;p294"/>
          <p:cNvSpPr/>
          <p:nvPr/>
        </p:nvSpPr>
        <p:spPr>
          <a:xfrm>
            <a:off x="10166200" y="3588421"/>
            <a:ext cx="5792475" cy="3629621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">
  <a:themeElements>
    <a:clrScheme name="Sirius 3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ECB720"/>
      </a:accent1>
      <a:accent2>
        <a:srgbClr val="FA6060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ECB720"/>
      </a:hlink>
      <a:folHlink>
        <a:srgbClr val="7B5E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3517</Words>
  <Application>Microsoft Office PowerPoint</Application>
  <PresentationFormat>自訂</PresentationFormat>
  <Paragraphs>592</Paragraphs>
  <Slides>104</Slides>
  <Notes>104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104</vt:i4>
      </vt:variant>
    </vt:vector>
  </HeadingPairs>
  <TitlesOfParts>
    <vt:vector size="112" baseType="lpstr">
      <vt:lpstr>Arial</vt:lpstr>
      <vt:lpstr>Calibri</vt:lpstr>
      <vt:lpstr>Roboto Condensed Light</vt:lpstr>
      <vt:lpstr>Roboto Light</vt:lpstr>
      <vt:lpstr>Noto Sans Symbols</vt:lpstr>
      <vt:lpstr>Microsoft JhengHei</vt:lpstr>
      <vt:lpstr>1_Contents</vt:lpstr>
      <vt:lpstr>Contents</vt:lpstr>
      <vt:lpstr>PowerPoint 簡報</vt:lpstr>
      <vt:lpstr>簡報大綱</vt:lpstr>
      <vt:lpstr>PowerPoint 簡報</vt:lpstr>
      <vt:lpstr>PowerPoint 簡報</vt:lpstr>
      <vt:lpstr>PowerPoint 簡報</vt:lpstr>
      <vt:lpstr>PowerPoint 簡報</vt:lpstr>
      <vt:lpstr>如何對抗惡意攻擊？</vt:lpstr>
      <vt:lpstr>帳號申請程序</vt:lpstr>
      <vt:lpstr>PowerPoint 簡報</vt:lpstr>
      <vt:lpstr>申請表內容</vt:lpstr>
      <vt:lpstr>重置密碼信件</vt:lpstr>
      <vt:lpstr>重置密碼1</vt:lpstr>
      <vt:lpstr>重置密碼</vt:lpstr>
      <vt:lpstr>登入失敗次數過多</vt:lpstr>
      <vt:lpstr>重設密碼</vt:lpstr>
      <vt:lpstr>重設密碼-1</vt:lpstr>
      <vt:lpstr>忘記密碼2</vt:lpstr>
      <vt:lpstr>重置密碼</vt:lpstr>
      <vt:lpstr>注意事項</vt:lpstr>
      <vt:lpstr>注意事項</vt:lpstr>
      <vt:lpstr>注意事項</vt:lpstr>
      <vt:lpstr>基本資料</vt:lpstr>
      <vt:lpstr>基本資料</vt:lpstr>
      <vt:lpstr>基本資料確認程序</vt:lpstr>
      <vt:lpstr>基本資料系所及學制確認</vt:lpstr>
      <vt:lpstr>基本資料系所及學制確認</vt:lpstr>
      <vt:lpstr>基本資料系所及學制確認</vt:lpstr>
      <vt:lpstr>基本資料確認程序</vt:lpstr>
      <vt:lpstr>基本資料1.學校基本資料</vt:lpstr>
      <vt:lpstr>基本資料2.學校「校區」基本資料表</vt:lpstr>
      <vt:lpstr>校區-編輯</vt:lpstr>
      <vt:lpstr>上傳佐證文件</vt:lpstr>
      <vt:lpstr>基本資料3.學校「學院/學群」基本資料表</vt:lpstr>
      <vt:lpstr>PowerPoint 簡報</vt:lpstr>
      <vt:lpstr>基本資料6.系所學制</vt:lpstr>
      <vt:lpstr>匯出EXCEL</vt:lpstr>
      <vt:lpstr>基本資料6-編輯</vt:lpstr>
      <vt:lpstr>基本資料6.新增</vt:lpstr>
      <vt:lpstr>基本資料7.行政單位及各類中心基本資料表</vt:lpstr>
      <vt:lpstr>確認全部基本資料</vt:lpstr>
      <vt:lpstr>資料填報</vt:lpstr>
      <vt:lpstr>表冊填寫</vt:lpstr>
      <vt:lpstr>表冊填寫</vt:lpstr>
      <vt:lpstr>表冊填寫</vt:lpstr>
      <vt:lpstr>Excel 上傳</vt:lpstr>
      <vt:lpstr>資料上傳</vt:lpstr>
      <vt:lpstr>資料上傳</vt:lpstr>
      <vt:lpstr>Excel 上傳</vt:lpstr>
      <vt:lpstr>Excel 上傳</vt:lpstr>
      <vt:lpstr>Excel上傳-操作</vt:lpstr>
      <vt:lpstr>Excel上傳-資料上傳說明</vt:lpstr>
      <vt:lpstr>EXCEL 上傳-資料下載</vt:lpstr>
      <vt:lpstr>EXCEL 上傳-資料下載</vt:lpstr>
      <vt:lpstr>EXCEL 上傳-對照表</vt:lpstr>
      <vt:lpstr>EXCEL 上傳-資料匯入</vt:lpstr>
      <vt:lpstr>EXCEL 上傳-資料匯入</vt:lpstr>
      <vt:lpstr>EXCEL 上傳</vt:lpstr>
      <vt:lpstr>EXCEL 上傳</vt:lpstr>
      <vt:lpstr>EXCEL 上傳</vt:lpstr>
      <vt:lpstr>EXCEL 上傳</vt:lpstr>
      <vt:lpstr>EXCEL 上傳</vt:lpstr>
      <vt:lpstr>表冊列印</vt:lpstr>
      <vt:lpstr>PowerPoint 簡報</vt:lpstr>
      <vt:lpstr>PowerPoint 簡報</vt:lpstr>
      <vt:lpstr>PDF列印</vt:lpstr>
      <vt:lpstr>PDF列印</vt:lpstr>
      <vt:lpstr>資料檢核</vt:lpstr>
      <vt:lpstr>表冊檢核為協助確認輸入資料庫之資料是否與資料來源相符。 若不相符，則請確認是否輸入資料庫之資料有誤</vt:lpstr>
      <vt:lpstr>資料檢核提示</vt:lpstr>
      <vt:lpstr>差異比率說明</vt:lpstr>
      <vt:lpstr>單一表冊完整填報</vt:lpstr>
      <vt:lpstr>單一表冊完整填報</vt:lpstr>
      <vt:lpstr>交叉比對-檢誤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交叉比對-檢誤(續)</vt:lpstr>
      <vt:lpstr>交叉比對-提示</vt:lpstr>
      <vt:lpstr>交叉比對-提示</vt:lpstr>
      <vt:lpstr>交叉比對-提示</vt:lpstr>
      <vt:lpstr>休學檢核說明</vt:lpstr>
      <vt:lpstr>差異比率說明</vt:lpstr>
      <vt:lpstr>差異計算方式</vt:lpstr>
      <vt:lpstr>修正申請</vt:lpstr>
      <vt:lpstr>表冊修正</vt:lpstr>
      <vt:lpstr>表冊修正-統一修正期間</vt:lpstr>
      <vt:lpstr>表冊修正-統一修正期間1</vt:lpstr>
      <vt:lpstr>修正申請-非統一修正期間</vt:lpstr>
      <vt:lpstr>修正申請-非統一修正期間</vt:lpstr>
      <vt:lpstr>修正申請-非統一修正期間</vt:lpstr>
      <vt:lpstr>請務必上傳「修正前後對照表」，並完成核章</vt:lpstr>
      <vt:lpstr>帳號管理</vt:lpstr>
      <vt:lpstr>帳號管理 (唯各校系統管理師可使用)</vt:lpstr>
      <vt:lpstr>帳號管理</vt:lpstr>
      <vt:lpstr>帳號管理</vt:lpstr>
      <vt:lpstr>權限設定</vt:lpstr>
      <vt:lpstr>權限設定</vt:lpstr>
      <vt:lpstr>權限設定</vt:lpstr>
      <vt:lpstr>權限設定</vt:lpstr>
      <vt:lpstr>權限設定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HEDBM</dc:creator>
  <cp:lastModifiedBy>HEDBM</cp:lastModifiedBy>
  <cp:revision>3</cp:revision>
  <dcterms:modified xsi:type="dcterms:W3CDTF">2023-11-27T03:28:34Z</dcterms:modified>
</cp:coreProperties>
</file>