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85"/>
  </p:notesMasterIdLst>
  <p:handoutMasterIdLst>
    <p:handoutMasterId r:id="rId86"/>
  </p:handoutMasterIdLst>
  <p:sldIdLst>
    <p:sldId id="258" r:id="rId3"/>
    <p:sldId id="259" r:id="rId4"/>
    <p:sldId id="260" r:id="rId5"/>
    <p:sldId id="625" r:id="rId6"/>
    <p:sldId id="626" r:id="rId7"/>
    <p:sldId id="627" r:id="rId8"/>
    <p:sldId id="637" r:id="rId9"/>
    <p:sldId id="628" r:id="rId10"/>
    <p:sldId id="634" r:id="rId11"/>
    <p:sldId id="635" r:id="rId12"/>
    <p:sldId id="636" r:id="rId13"/>
    <p:sldId id="629" r:id="rId14"/>
    <p:sldId id="631" r:id="rId15"/>
    <p:sldId id="630" r:id="rId16"/>
    <p:sldId id="632" r:id="rId17"/>
    <p:sldId id="633" r:id="rId18"/>
    <p:sldId id="273" r:id="rId19"/>
    <p:sldId id="624" r:id="rId20"/>
    <p:sldId id="548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88" r:id="rId50"/>
    <p:sldId id="589" r:id="rId51"/>
    <p:sldId id="590" r:id="rId52"/>
    <p:sldId id="579" r:id="rId53"/>
    <p:sldId id="580" r:id="rId54"/>
    <p:sldId id="616" r:id="rId55"/>
    <p:sldId id="615" r:id="rId56"/>
    <p:sldId id="581" r:id="rId57"/>
    <p:sldId id="582" r:id="rId58"/>
    <p:sldId id="609" r:id="rId59"/>
    <p:sldId id="613" r:id="rId60"/>
    <p:sldId id="583" r:id="rId61"/>
    <p:sldId id="608" r:id="rId62"/>
    <p:sldId id="584" r:id="rId63"/>
    <p:sldId id="585" r:id="rId64"/>
    <p:sldId id="586" r:id="rId65"/>
    <p:sldId id="587" r:id="rId66"/>
    <p:sldId id="617" r:id="rId67"/>
    <p:sldId id="620" r:id="rId68"/>
    <p:sldId id="591" r:id="rId69"/>
    <p:sldId id="592" r:id="rId70"/>
    <p:sldId id="594" r:id="rId71"/>
    <p:sldId id="595" r:id="rId72"/>
    <p:sldId id="596" r:id="rId73"/>
    <p:sldId id="597" r:id="rId74"/>
    <p:sldId id="598" r:id="rId75"/>
    <p:sldId id="621" r:id="rId76"/>
    <p:sldId id="599" r:id="rId77"/>
    <p:sldId id="600" r:id="rId78"/>
    <p:sldId id="601" r:id="rId79"/>
    <p:sldId id="602" r:id="rId80"/>
    <p:sldId id="603" r:id="rId81"/>
    <p:sldId id="604" r:id="rId82"/>
    <p:sldId id="605" r:id="rId83"/>
    <p:sldId id="293" r:id="rId84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-12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edb.moe.edu.tw/Pages/download.aspx" TargetMode="Externa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93BDE3-2B21-4B90-AC37-A3CE310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4" y="6336622"/>
            <a:ext cx="9631790" cy="27363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B9D2DB-091D-4AF6-9FE0-69D582A5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34" y="2392498"/>
            <a:ext cx="10262861" cy="3894824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3396E7D-DA3C-4818-A659-4308D247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2" y="3703340"/>
            <a:ext cx="13668577" cy="349768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1798390" y="5234025"/>
            <a:ext cx="223224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A57493-890A-4725-A48E-932278A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57" y="2120623"/>
            <a:ext cx="7172449" cy="6983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429207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6CA1D8-EB3D-4FF5-B2B8-89623C6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623220"/>
            <a:ext cx="124800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注意</a:t>
            </a:r>
            <a:r>
              <a:rPr lang="zh-TW" altLang="en-US" dirty="0"/>
              <a:t>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注意</a:t>
            </a:r>
            <a:r>
              <a:rPr lang="zh-TW" altLang="en-US" dirty="0"/>
              <a:t>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48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06">
            <a:extLst>
              <a:ext uri="{FF2B5EF4-FFF2-40B4-BE49-F238E27FC236}">
                <a16:creationId xmlns:a16="http://schemas.microsoft.com/office/drawing/2014/main" id="{DB05171F-62E1-4343-BAB8-D5824B7E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更新</a:t>
            </a:r>
            <a:r>
              <a:rPr lang="zh-TW" altLang="en-US" dirty="0"/>
              <a:t>項目</a:t>
            </a:r>
          </a:p>
        </p:txBody>
      </p:sp>
      <p:sp>
        <p:nvSpPr>
          <p:cNvPr id="110" name="文字版面配置區 109">
            <a:extLst>
              <a:ext uri="{FF2B5EF4-FFF2-40B4-BE49-F238E27FC236}">
                <a16:creationId xmlns:a16="http://schemas.microsoft.com/office/drawing/2014/main" id="{C8CFB82C-619A-4EB8-99D6-EC07676CC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1" name="文字版面配置區 110">
            <a:extLst>
              <a:ext uri="{FF2B5EF4-FFF2-40B4-BE49-F238E27FC236}">
                <a16:creationId xmlns:a16="http://schemas.microsoft.com/office/drawing/2014/main" id="{807515D8-428E-4EB6-B435-7E73AF21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帳號申請與註銷須要有管理程序</a:t>
            </a:r>
          </a:p>
        </p:txBody>
      </p:sp>
      <p:sp>
        <p:nvSpPr>
          <p:cNvPr id="112" name="文字版面配置區 111">
            <a:extLst>
              <a:ext uri="{FF2B5EF4-FFF2-40B4-BE49-F238E27FC236}">
                <a16:creationId xmlns:a16="http://schemas.microsoft.com/office/drawing/2014/main" id="{0BC402DF-E44C-4DB8-99A3-B35D86923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管理師帳號、教</a:t>
            </a:r>
            <a:r>
              <a:rPr lang="en-US" altLang="zh-TW" dirty="0"/>
              <a:t>1</a:t>
            </a:r>
            <a:r>
              <a:rPr lang="zh-TW" altLang="en-US" dirty="0"/>
              <a:t>專責人員帳號，由於資安要求，本期開始須填報申請表單</a:t>
            </a:r>
            <a:endParaRPr lang="en-US" altLang="zh-TW" dirty="0"/>
          </a:p>
          <a:p>
            <a:r>
              <a:rPr lang="zh-TW" altLang="en-US" dirty="0"/>
              <a:t>超過</a:t>
            </a:r>
            <a:r>
              <a:rPr lang="en-US" altLang="zh-TW" dirty="0"/>
              <a:t>1</a:t>
            </a:r>
            <a:r>
              <a:rPr lang="zh-TW" altLang="en-US" dirty="0"/>
              <a:t>年未登入之閒置帳號，系統將自動停用該帳號</a:t>
            </a:r>
          </a:p>
        </p:txBody>
      </p:sp>
      <p:sp>
        <p:nvSpPr>
          <p:cNvPr id="155" name="文字版面配置區 154">
            <a:extLst>
              <a:ext uri="{FF2B5EF4-FFF2-40B4-BE49-F238E27FC236}">
                <a16:creationId xmlns:a16="http://schemas.microsoft.com/office/drawing/2014/main" id="{4FA80572-DA95-4CA9-90F0-59B26FBD1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帳號密碼錯誤達</a:t>
            </a:r>
            <a:r>
              <a:rPr lang="en-US" altLang="zh-TW" dirty="0"/>
              <a:t>3</a:t>
            </a:r>
            <a:r>
              <a:rPr lang="zh-TW" altLang="en-US" dirty="0"/>
              <a:t>次，鎖定帳號</a:t>
            </a:r>
            <a:r>
              <a:rPr lang="en-US" altLang="zh-TW" dirty="0"/>
              <a:t>15</a:t>
            </a:r>
            <a:r>
              <a:rPr lang="zh-TW" altLang="en-US" dirty="0"/>
              <a:t>分鐘</a:t>
            </a:r>
          </a:p>
        </p:txBody>
      </p:sp>
      <p:sp>
        <p:nvSpPr>
          <p:cNvPr id="156" name="文字版面配置區 155">
            <a:extLst>
              <a:ext uri="{FF2B5EF4-FFF2-40B4-BE49-F238E27FC236}">
                <a16:creationId xmlns:a16="http://schemas.microsoft.com/office/drawing/2014/main" id="{91DB57D2-40D6-4DD1-917D-0C6AB45DD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加強帳號安全性</a:t>
            </a:r>
          </a:p>
        </p:txBody>
      </p:sp>
      <p:sp>
        <p:nvSpPr>
          <p:cNvPr id="157" name="文字版面配置區 156">
            <a:extLst>
              <a:ext uri="{FF2B5EF4-FFF2-40B4-BE49-F238E27FC236}">
                <a16:creationId xmlns:a16="http://schemas.microsoft.com/office/drawing/2014/main" id="{12D28A2F-2EEA-40FF-8FD5-9DF39CF73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加入忘記密碼功能</a:t>
            </a:r>
          </a:p>
        </p:txBody>
      </p:sp>
      <p:sp>
        <p:nvSpPr>
          <p:cNvPr id="158" name="文字版面配置區 157">
            <a:extLst>
              <a:ext uri="{FF2B5EF4-FFF2-40B4-BE49-F238E27FC236}">
                <a16:creationId xmlns:a16="http://schemas.microsoft.com/office/drawing/2014/main" id="{2CE364CB-E894-46CB-970C-1C51F343D1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忘記密碼時，可籍由系統發送信件，導向至更新密碼頁面</a:t>
            </a:r>
          </a:p>
        </p:txBody>
      </p:sp>
    </p:spTree>
    <p:extLst>
      <p:ext uri="{BB962C8B-B14F-4D97-AF65-F5344CB8AC3E}">
        <p14:creationId xmlns:p14="http://schemas.microsoft.com/office/powerpoint/2010/main" val="4249186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5287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帳號</a:t>
            </a:r>
            <a:r>
              <a:rPr lang="zh-TW" altLang="en-US" dirty="0"/>
              <a:t>申請程序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下載申請表</a:t>
            </a:r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為配合資安要求</a:t>
            </a:r>
            <a:r>
              <a:rPr lang="en-US" altLang="zh-TW" dirty="0"/>
              <a:t>】</a:t>
            </a:r>
            <a:r>
              <a:rPr lang="zh-TW" altLang="en-US" dirty="0"/>
              <a:t>請</a:t>
            </a:r>
            <a:r>
              <a:rPr lang="zh-TW" altLang="en-US" b="1" dirty="0"/>
              <a:t>管理師</a:t>
            </a:r>
            <a:r>
              <a:rPr lang="en-US" altLang="zh-TW" b="1" dirty="0"/>
              <a:t>(admin</a:t>
            </a:r>
            <a:r>
              <a:rPr lang="zh-TW" altLang="en-US" b="1" dirty="0"/>
              <a:t>帳號</a:t>
            </a:r>
            <a:r>
              <a:rPr lang="en-US" altLang="zh-TW" b="1" dirty="0"/>
              <a:t>)</a:t>
            </a:r>
            <a:r>
              <a:rPr lang="zh-TW" altLang="en-US" dirty="0"/>
              <a:t>及 </a:t>
            </a:r>
            <a:r>
              <a:rPr lang="zh-TW" altLang="en-US" b="1" dirty="0"/>
              <a:t>教</a:t>
            </a:r>
            <a:r>
              <a:rPr lang="en-US" altLang="zh-TW" b="1" dirty="0"/>
              <a:t>1</a:t>
            </a:r>
            <a:r>
              <a:rPr lang="zh-TW" altLang="en-US" b="1" dirty="0"/>
              <a:t>專責人員</a:t>
            </a:r>
            <a:r>
              <a:rPr lang="zh-TW" altLang="en-US" dirty="0"/>
              <a:t>逕至「教育部大學校院校務資料庫資訊網」之「</a:t>
            </a:r>
            <a:r>
              <a:rPr lang="zh-TW" altLang="en-US" dirty="0">
                <a:hlinkClick r:id="rId2"/>
              </a:rPr>
              <a:t>下載專區</a:t>
            </a:r>
            <a:r>
              <a:rPr lang="zh-TW" altLang="en-US" dirty="0"/>
              <a:t>」下載「校庫</a:t>
            </a:r>
            <a:r>
              <a:rPr lang="en-US" altLang="zh-TW" dirty="0"/>
              <a:t>-</a:t>
            </a:r>
            <a:r>
              <a:rPr lang="zh-TW" altLang="en-US" dirty="0"/>
              <a:t>學校管理師及教</a:t>
            </a:r>
            <a:r>
              <a:rPr lang="en-US" altLang="zh-TW" dirty="0"/>
              <a:t>1</a:t>
            </a:r>
            <a:r>
              <a:rPr lang="zh-TW" altLang="en-US" dirty="0"/>
              <a:t>專責人員申請表」，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申請截止日期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填妥該表單並核章後，以</a:t>
            </a:r>
            <a:r>
              <a:rPr lang="en-US" altLang="zh-TW" dirty="0"/>
              <a:t>PDF</a:t>
            </a:r>
            <a:r>
              <a:rPr lang="zh-TW" altLang="en-US" dirty="0"/>
              <a:t>檔格式於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4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前</a:t>
            </a:r>
            <a:r>
              <a:rPr lang="en-US" altLang="zh-TW" dirty="0"/>
              <a:t>E-Mail</a:t>
            </a:r>
            <a:r>
              <a:rPr lang="zh-TW" altLang="en-US" dirty="0"/>
              <a:t>至校庫系統公務信箱</a:t>
            </a:r>
            <a:r>
              <a:rPr lang="en-US" altLang="zh-TW" dirty="0"/>
              <a:t>(hedb2@yuntech.edu.tw)</a:t>
            </a:r>
            <a:r>
              <a:rPr lang="zh-TW" altLang="en-US" dirty="0"/>
              <a:t>，以利校庫作業小組完成驗證作業</a:t>
            </a:r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75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77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9E755-6AC5-495A-9D9C-B4524F3C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73F675-29FE-4A45-827A-24163F391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30267-CA58-4774-B393-C604E798B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D37800-32B6-4315-B339-802FF2DF6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5E56E6-4DCE-40CD-B865-827B4B1B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06" y="2133240"/>
            <a:ext cx="1255941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52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3060</Words>
  <Application>Microsoft Office PowerPoint</Application>
  <PresentationFormat>自訂</PresentationFormat>
  <Paragraphs>499</Paragraphs>
  <Slides>82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82</vt:i4>
      </vt:variant>
    </vt:vector>
  </HeadingPairs>
  <TitlesOfParts>
    <vt:vector size="93" baseType="lpstr">
      <vt:lpstr>Crimson Text</vt:lpstr>
      <vt:lpstr>ＭＳ Ｐゴシック</vt:lpstr>
      <vt:lpstr>Spica Neue</vt:lpstr>
      <vt:lpstr>Ubuntu Medium</vt:lpstr>
      <vt:lpstr>微軟正黑體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基本資料-3月份填報</vt:lpstr>
      <vt:lpstr>更新項目</vt:lpstr>
      <vt:lpstr>帳號申請程序</vt:lpstr>
      <vt:lpstr>PowerPoint 簡報</vt:lpstr>
      <vt:lpstr>申請表內容</vt:lpstr>
      <vt:lpstr>重置密碼信件</vt:lpstr>
      <vt:lpstr>重置密碼1</vt:lpstr>
      <vt:lpstr>重置密碼</vt:lpstr>
      <vt:lpstr>登入失敗次數過多</vt:lpstr>
      <vt:lpstr>忘記密碼</vt:lpstr>
      <vt:lpstr>忘記密碼-1</vt:lpstr>
      <vt:lpstr>忘記密碼2</vt:lpstr>
      <vt:lpstr>重置密碼</vt:lpstr>
      <vt:lpstr>注意事項</vt:lpstr>
      <vt:lpstr>注意事項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林明龍</cp:lastModifiedBy>
  <cp:revision>103</cp:revision>
  <dcterms:created xsi:type="dcterms:W3CDTF">2015-02-26T15:14:38Z</dcterms:created>
  <dcterms:modified xsi:type="dcterms:W3CDTF">2022-02-22T17:33:48Z</dcterms:modified>
</cp:coreProperties>
</file>