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835" r:id="rId1"/>
    <p:sldMasterId id="2147483836" r:id="rId2"/>
  </p:sldMasterIdLst>
  <p:notesMasterIdLst>
    <p:notesMasterId r:id="rId107"/>
  </p:notesMasterIdLst>
  <p:sldIdLst>
    <p:sldId id="256" r:id="rId3"/>
    <p:sldId id="257" r:id="rId4"/>
    <p:sldId id="258" r:id="rId5"/>
    <p:sldId id="259" r:id="rId6"/>
    <p:sldId id="260" r:id="rId7"/>
    <p:sldId id="261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333" r:id="rId74"/>
    <p:sldId id="334" r:id="rId75"/>
    <p:sldId id="335" r:id="rId76"/>
    <p:sldId id="336" r:id="rId77"/>
    <p:sldId id="337" r:id="rId78"/>
    <p:sldId id="338" r:id="rId79"/>
    <p:sldId id="339" r:id="rId80"/>
    <p:sldId id="340" r:id="rId81"/>
    <p:sldId id="341" r:id="rId82"/>
    <p:sldId id="342" r:id="rId83"/>
    <p:sldId id="343" r:id="rId84"/>
    <p:sldId id="344" r:id="rId85"/>
    <p:sldId id="345" r:id="rId86"/>
    <p:sldId id="346" r:id="rId87"/>
    <p:sldId id="347" r:id="rId88"/>
    <p:sldId id="348" r:id="rId89"/>
    <p:sldId id="349" r:id="rId90"/>
    <p:sldId id="350" r:id="rId91"/>
    <p:sldId id="351" r:id="rId92"/>
    <p:sldId id="352" r:id="rId93"/>
    <p:sldId id="353" r:id="rId94"/>
    <p:sldId id="354" r:id="rId95"/>
    <p:sldId id="355" r:id="rId96"/>
    <p:sldId id="356" r:id="rId97"/>
    <p:sldId id="357" r:id="rId98"/>
    <p:sldId id="358" r:id="rId99"/>
    <p:sldId id="359" r:id="rId100"/>
    <p:sldId id="360" r:id="rId101"/>
    <p:sldId id="361" r:id="rId102"/>
    <p:sldId id="362" r:id="rId103"/>
    <p:sldId id="363" r:id="rId104"/>
    <p:sldId id="364" r:id="rId105"/>
    <p:sldId id="365" r:id="rId106"/>
  </p:sldIdLst>
  <p:sldSz cx="18286413" cy="10287000"/>
  <p:notesSz cx="6858000" cy="9144000"/>
  <p:embeddedFontLst>
    <p:embeddedFont>
      <p:font typeface="Microsoft JhengHei" panose="020B0604030504040204" pitchFamily="34" charset="-120"/>
      <p:regular r:id="rId108"/>
      <p:bold r:id="rId109"/>
    </p:embeddedFont>
    <p:embeddedFont>
      <p:font typeface="Calibri" panose="020F0502020204030204" pitchFamily="34" charset="0"/>
      <p:regular r:id="rId110"/>
      <p:bold r:id="rId111"/>
      <p:italic r:id="rId112"/>
      <p:boldItalic r:id="rId113"/>
    </p:embeddedFont>
    <p:embeddedFont>
      <p:font typeface="Roboto Condensed Light" panose="02020500000000000000" charset="0"/>
      <p:regular r:id="rId114"/>
      <p:bold r:id="rId115"/>
      <p:italic r:id="rId116"/>
      <p:boldItalic r:id="rId117"/>
    </p:embeddedFont>
    <p:embeddedFont>
      <p:font typeface="Roboto Light" panose="02020500000000000000" charset="0"/>
      <p:regular r:id="rId118"/>
      <p:bold r:id="rId119"/>
      <p:italic r:id="rId120"/>
      <p:boldItalic r:id="rId1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34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199B157-6E16-40D8-BFA2-1AE4378C190A}">
  <a:tblStyle styleId="{F199B157-6E16-40D8-BFA2-1AE4378C190A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594" y="54"/>
      </p:cViewPr>
      <p:guideLst>
        <p:guide orient="horz" pos="2134"/>
        <p:guide pos="57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font" Target="fonts/font10.fntdata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font" Target="fonts/font5.fntdata"/><Relationship Id="rId16" Type="http://schemas.openxmlformats.org/officeDocument/2006/relationships/slide" Target="slides/slide14.xml"/><Relationship Id="rId107" Type="http://schemas.openxmlformats.org/officeDocument/2006/relationships/notesMaster" Target="notesMasters/notesMaster1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viewProps" Target="view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font" Target="fonts/font6.fntdata"/><Relationship Id="rId118" Type="http://schemas.openxmlformats.org/officeDocument/2006/relationships/font" Target="fonts/font11.fntdata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font" Target="fonts/font1.fntdata"/><Relationship Id="rId124" Type="http://schemas.openxmlformats.org/officeDocument/2006/relationships/theme" Target="theme/theme1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font" Target="fonts/font7.fntdata"/><Relationship Id="rId119" Type="http://schemas.openxmlformats.org/officeDocument/2006/relationships/font" Target="fonts/font12.fntdata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font" Target="fonts/font2.fntdata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font" Target="fonts/font13.fntdata"/><Relationship Id="rId125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font" Target="fonts/font3.fntdata"/><Relationship Id="rId115" Type="http://schemas.openxmlformats.org/officeDocument/2006/relationships/font" Target="fonts/font8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font" Target="fonts/font14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font" Target="fonts/font9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font" Target="fonts/font4.fntdata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10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8" name="Google Shape;272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29" name="Google Shape;272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No slide master</a:t>
            </a:r>
            <a:endParaRPr/>
          </a:p>
        </p:txBody>
      </p:sp>
      <p:sp>
        <p:nvSpPr>
          <p:cNvPr id="2730" name="Google Shape;2730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 altLang="zh-TW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3" name="Google Shape;285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54" name="Google Shape;285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1" name="Google Shape;3781;p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82" name="Google Shape;3782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" name="Google Shape;3791;p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92" name="Google Shape;3792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0" name="Google Shape;3800;p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01" name="Google Shape;3801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0" name="Google Shape;3810;p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11" name="Google Shape;3811;p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5" name="Google Shape;3825;p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26" name="Google Shape;3826;p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63" name="Google Shape;286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72" name="Google Shape;28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3" name="Google Shape;2883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84" name="Google Shape;288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2" name="Google Shape;289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93" name="Google Shape;289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3" name="Google Shape;290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4" name="Google Shape;290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3" name="Google Shape;291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4" name="Google Shape;291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4" name="Google Shape;292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25" name="Google Shape;29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34" name="Google Shape;293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4" name="Google Shape;2944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45" name="Google Shape;294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3" name="Google Shape;274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44" name="Google Shape;274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6" name="Google Shape;295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57" name="Google Shape;295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66" name="Google Shape;2966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3" name="Google Shape;2973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74" name="Google Shape;2974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1" name="Google Shape;298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82" name="Google Shape;298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7" name="Google Shape;300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" name="Google Shape;302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1" name="Google Shape;302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" name="Google Shape;303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2" name="Google Shape;303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2" name="Google Shape;304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43" name="Google Shape;304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1" name="Google Shape;30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9" name="Google Shape;305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60" name="Google Shape;306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2" name="Google Shape;276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63" name="Google Shape;276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9" name="Google Shape;306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70" name="Google Shape;307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Google Shape;3079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80" name="Google Shape;30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Google Shape;308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0" name="Google Shape;309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Google Shape;310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01" name="Google Shape;310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0" name="Google Shape;311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11" name="Google Shape;311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2" name="Google Shape;3122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23" name="Google Shape;3123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" name="Google Shape;313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34" name="Google Shape;313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" name="Google Shape;3143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44" name="Google Shape;3144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" name="Google Shape;315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54" name="Google Shape;315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2" name="Google Shape;316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3" name="Google Shape;316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0" name="Google Shape;277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71" name="Google Shape;277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" name="Google Shape;3174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75" name="Google Shape;3175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3" name="Google Shape;3183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84" name="Google Shape;3184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1" name="Google Shape;3191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92" name="Google Shape;319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9" name="Google Shape;319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0" name="Google Shape;320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9" name="Google Shape;320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0" name="Google Shape;321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8" name="Google Shape;3218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9" name="Google Shape;3219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2" name="Google Shape;323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33" name="Google Shape;323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4" name="Google Shape;3244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45" name="Google Shape;324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" name="Google Shape;325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57" name="Google Shape;325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" name="Google Shape;3266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67" name="Google Shape;326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8" name="Google Shape;277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79" name="Google Shape;277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06" name="Google Shape;330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5" name="Google Shape;3315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6" name="Google Shape;331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4" name="Google Shape;3324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5" name="Google Shape;3325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4" name="Google Shape;3334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35" name="Google Shape;333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3" name="Google Shape;3343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44" name="Google Shape;334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2" name="Google Shape;3352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3" name="Google Shape;3353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2" name="Google Shape;3362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63" name="Google Shape;3363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Google Shape;3371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72" name="Google Shape;3372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" name="Google Shape;3380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81" name="Google Shape;338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0" name="Google Shape;3390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91" name="Google Shape;3391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6" name="Google Shape;2786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7" name="Google Shape;278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0" name="Google Shape;3400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01" name="Google Shape;3401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10" name="Google Shape;3410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8" name="Google Shape;3418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19" name="Google Shape;3419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27" name="Google Shape;342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5" name="Google Shape;3435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36" name="Google Shape;3436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4" name="Google Shape;3444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45" name="Google Shape;3445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3" name="Google Shape;3453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54" name="Google Shape;3454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2" name="Google Shape;3462;p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63" name="Google Shape;3463;p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71" name="Google Shape;3471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9" name="Google Shape;3479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80" name="Google Shape;3480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8" name="Google Shape;281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19" name="Google Shape;281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3" name="Google Shape;3493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4" name="Google Shape;3494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" name="Google Shape;3502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03" name="Google Shape;3503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1" name="Google Shape;3511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12" name="Google Shape;3512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1" name="Google Shape;3521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9" name="Google Shape;3529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0" name="Google Shape;3530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9" name="Google Shape;3539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40" name="Google Shape;354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9" name="Google Shape;3549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50" name="Google Shape;3550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59" name="Google Shape;3559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7" name="Google Shape;3567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8" name="Google Shape;3568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6" name="Google Shape;3576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77" name="Google Shape;3577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1" name="Google Shape;283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32" name="Google Shape;283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" name="Google Shape;3585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86" name="Google Shape;3586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" name="Google Shape;3594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95" name="Google Shape;3595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Google Shape;3604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05" name="Google Shape;3605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3" name="Google Shape;3613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14" name="Google Shape;3614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9" name="Google Shape;3629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30" name="Google Shape;3630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2" name="Google Shape;3642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43" name="Google Shape;3643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" name="Google Shape;3655;p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56" name="Google Shape;3656;p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3" name="Google Shape;3663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64" name="Google Shape;3664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1" name="Google Shape;3671;p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2" name="Google Shape;3672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0" name="Google Shape;3680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81" name="Google Shape;3681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2" name="Google Shape;284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43" name="Google Shape;284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" name="Google Shape;3689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90" name="Google Shape;3690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01" name="Google Shape;3701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9" name="Google Shape;3709;p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10" name="Google Shape;3710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9" name="Google Shape;3719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0" name="Google Shape;3720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" name="Google Shape;3727;p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8" name="Google Shape;3728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p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36" name="Google Shape;3736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3" name="Google Shape;3743;p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44" name="Google Shape;3744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2" name="Google Shape;3752;p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53" name="Google Shape;3753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1" name="Google Shape;3761;p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62" name="Google Shape;3762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1" name="Google Shape;3771;p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72" name="Google Shape;3772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- BG">
  <p:cSld name="No Contents - BG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"/>
          <p:cNvSpPr/>
          <p:nvPr/>
        </p:nvSpPr>
        <p:spPr>
          <a:xfrm>
            <a:off x="0" y="0"/>
            <a:ext cx="18286413" cy="10287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9_No Contents">
  <p:cSld name="69_No Conten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6" name="Google Shape;96;p1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Word - 4 List">
  <p:cSld name="1 Word - 4 List"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103"/>
          <p:cNvSpPr/>
          <p:nvPr/>
        </p:nvSpPr>
        <p:spPr>
          <a:xfrm>
            <a:off x="939800" y="1788632"/>
            <a:ext cx="6572725" cy="6572725"/>
          </a:xfrm>
          <a:prstGeom prst="ellipse">
            <a:avLst/>
          </a:prstGeom>
          <a:gradFill>
            <a:gsLst>
              <a:gs pos="0">
                <a:schemeClr val="lt1"/>
              </a:gs>
              <a:gs pos="50000">
                <a:srgbClr val="FFE4B4">
                  <a:alpha val="12941"/>
                </a:srgbClr>
              </a:gs>
              <a:gs pos="100000">
                <a:srgbClr val="FFD984">
                  <a:alpha val="1411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97" name="Google Shape;697;p103"/>
          <p:cNvSpPr/>
          <p:nvPr/>
        </p:nvSpPr>
        <p:spPr>
          <a:xfrm>
            <a:off x="1939273" y="2788105"/>
            <a:ext cx="4573781" cy="4573781"/>
          </a:xfrm>
          <a:prstGeom prst="ellipse">
            <a:avLst/>
          </a:prstGeom>
          <a:gradFill>
            <a:gsLst>
              <a:gs pos="0">
                <a:schemeClr val="lt1"/>
              </a:gs>
              <a:gs pos="42000">
                <a:srgbClr val="FFE4B4">
                  <a:alpha val="23137"/>
                </a:srgbClr>
              </a:gs>
              <a:gs pos="100000">
                <a:srgbClr val="FFD984">
                  <a:alpha val="36862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98" name="Google Shape;698;p10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9" name="Google Shape;699;p10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00" name="Google Shape;700;p103"/>
          <p:cNvSpPr txBox="1">
            <a:spLocks noGrp="1"/>
          </p:cNvSpPr>
          <p:nvPr>
            <p:ph type="body" idx="1"/>
          </p:nvPr>
        </p:nvSpPr>
        <p:spPr>
          <a:xfrm>
            <a:off x="10088310" y="1543100"/>
            <a:ext cx="7470831" cy="1484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01" name="Google Shape;701;p103"/>
          <p:cNvCxnSpPr/>
          <p:nvPr/>
        </p:nvCxnSpPr>
        <p:spPr>
          <a:xfrm>
            <a:off x="9953295" y="1453090"/>
            <a:ext cx="0" cy="171019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2" name="Google Shape;702;p103"/>
          <p:cNvSpPr txBox="1">
            <a:spLocks noGrp="1"/>
          </p:cNvSpPr>
          <p:nvPr>
            <p:ph type="body" idx="2"/>
          </p:nvPr>
        </p:nvSpPr>
        <p:spPr>
          <a:xfrm>
            <a:off x="7748051" y="1858135"/>
            <a:ext cx="2070230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3" name="Google Shape;703;p103"/>
          <p:cNvSpPr txBox="1">
            <a:spLocks noGrp="1"/>
          </p:cNvSpPr>
          <p:nvPr>
            <p:ph type="body" idx="3"/>
          </p:nvPr>
        </p:nvSpPr>
        <p:spPr>
          <a:xfrm>
            <a:off x="10088310" y="3478315"/>
            <a:ext cx="7470831" cy="1484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04" name="Google Shape;704;p103"/>
          <p:cNvCxnSpPr/>
          <p:nvPr/>
        </p:nvCxnSpPr>
        <p:spPr>
          <a:xfrm>
            <a:off x="9953295" y="3388305"/>
            <a:ext cx="0" cy="171019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5" name="Google Shape;705;p103"/>
          <p:cNvSpPr txBox="1">
            <a:spLocks noGrp="1"/>
          </p:cNvSpPr>
          <p:nvPr>
            <p:ph type="body" idx="4"/>
          </p:nvPr>
        </p:nvSpPr>
        <p:spPr>
          <a:xfrm>
            <a:off x="7748051" y="3793350"/>
            <a:ext cx="2070230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6" name="Google Shape;706;p103"/>
          <p:cNvSpPr txBox="1">
            <a:spLocks noGrp="1"/>
          </p:cNvSpPr>
          <p:nvPr>
            <p:ph type="body" idx="5"/>
          </p:nvPr>
        </p:nvSpPr>
        <p:spPr>
          <a:xfrm>
            <a:off x="10088310" y="5413530"/>
            <a:ext cx="7470831" cy="1484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07" name="Google Shape;707;p103"/>
          <p:cNvCxnSpPr/>
          <p:nvPr/>
        </p:nvCxnSpPr>
        <p:spPr>
          <a:xfrm>
            <a:off x="9953295" y="5323520"/>
            <a:ext cx="0" cy="171019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08" name="Google Shape;708;p103"/>
          <p:cNvSpPr txBox="1">
            <a:spLocks noGrp="1"/>
          </p:cNvSpPr>
          <p:nvPr>
            <p:ph type="body" idx="6"/>
          </p:nvPr>
        </p:nvSpPr>
        <p:spPr>
          <a:xfrm>
            <a:off x="7748051" y="5728565"/>
            <a:ext cx="2070230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09" name="Google Shape;709;p103"/>
          <p:cNvSpPr txBox="1">
            <a:spLocks noGrp="1"/>
          </p:cNvSpPr>
          <p:nvPr>
            <p:ph type="body" idx="7"/>
          </p:nvPr>
        </p:nvSpPr>
        <p:spPr>
          <a:xfrm>
            <a:off x="10088310" y="7393466"/>
            <a:ext cx="7470831" cy="1484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10" name="Google Shape;710;p103"/>
          <p:cNvCxnSpPr/>
          <p:nvPr/>
        </p:nvCxnSpPr>
        <p:spPr>
          <a:xfrm>
            <a:off x="9953295" y="7303456"/>
            <a:ext cx="0" cy="171019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11" name="Google Shape;711;p103"/>
          <p:cNvSpPr txBox="1">
            <a:spLocks noGrp="1"/>
          </p:cNvSpPr>
          <p:nvPr>
            <p:ph type="body" idx="8"/>
          </p:nvPr>
        </p:nvSpPr>
        <p:spPr>
          <a:xfrm>
            <a:off x="7748051" y="7708501"/>
            <a:ext cx="2070230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2" name="Google Shape;712;p103"/>
          <p:cNvSpPr txBox="1">
            <a:spLocks noGrp="1"/>
          </p:cNvSpPr>
          <p:nvPr>
            <p:ph type="title"/>
          </p:nvPr>
        </p:nvSpPr>
        <p:spPr>
          <a:xfrm>
            <a:off x="1132316" y="3838355"/>
            <a:ext cx="6480720" cy="26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600"/>
              <a:buFont typeface="Roboto Condensed Light"/>
              <a:buNone/>
              <a:defRPr sz="66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ユーザー設定レイアウト">
  <p:cSld name="1_ユーザー設定レイアウト">
    <p:spTree>
      <p:nvGrpSpPr>
        <p:cNvPr id="1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104"/>
          <p:cNvSpPr>
            <a:spLocks noGrp="1"/>
          </p:cNvSpPr>
          <p:nvPr>
            <p:ph type="pic" idx="2"/>
          </p:nvPr>
        </p:nvSpPr>
        <p:spPr>
          <a:xfrm>
            <a:off x="0" y="0"/>
            <a:ext cx="10500547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715" name="Google Shape;715;p104"/>
          <p:cNvSpPr>
            <a:spLocks noGrp="1"/>
          </p:cNvSpPr>
          <p:nvPr>
            <p:ph type="pic" idx="3"/>
          </p:nvPr>
        </p:nvSpPr>
        <p:spPr>
          <a:xfrm>
            <a:off x="8063086" y="3208285"/>
            <a:ext cx="1596469" cy="560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716" name="Google Shape;716;p10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7" name="Google Shape;717;p10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18" name="Google Shape;718;p104"/>
          <p:cNvSpPr txBox="1">
            <a:spLocks noGrp="1"/>
          </p:cNvSpPr>
          <p:nvPr>
            <p:ph type="body" idx="1"/>
          </p:nvPr>
        </p:nvSpPr>
        <p:spPr>
          <a:xfrm>
            <a:off x="8288111" y="3208285"/>
            <a:ext cx="1080120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9" name="Google Shape;719;p104"/>
          <p:cNvSpPr txBox="1">
            <a:spLocks noGrp="1"/>
          </p:cNvSpPr>
          <p:nvPr>
            <p:ph type="body" idx="4"/>
          </p:nvPr>
        </p:nvSpPr>
        <p:spPr>
          <a:xfrm>
            <a:off x="9683264" y="3163280"/>
            <a:ext cx="6885765" cy="68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0" name="Google Shape;720;p104"/>
          <p:cNvSpPr txBox="1">
            <a:spLocks noGrp="1"/>
          </p:cNvSpPr>
          <p:nvPr>
            <p:ph type="body" idx="5"/>
          </p:nvPr>
        </p:nvSpPr>
        <p:spPr>
          <a:xfrm>
            <a:off x="9863286" y="3658335"/>
            <a:ext cx="6885765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1" name="Google Shape;721;p104"/>
          <p:cNvSpPr>
            <a:spLocks noGrp="1"/>
          </p:cNvSpPr>
          <p:nvPr>
            <p:ph type="pic" idx="6"/>
          </p:nvPr>
        </p:nvSpPr>
        <p:spPr>
          <a:xfrm>
            <a:off x="8423126" y="4648444"/>
            <a:ext cx="1596469" cy="560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722" name="Google Shape;722;p104"/>
          <p:cNvSpPr txBox="1">
            <a:spLocks noGrp="1"/>
          </p:cNvSpPr>
          <p:nvPr>
            <p:ph type="body" idx="7"/>
          </p:nvPr>
        </p:nvSpPr>
        <p:spPr>
          <a:xfrm>
            <a:off x="8648151" y="4648444"/>
            <a:ext cx="1080120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3" name="Google Shape;723;p104"/>
          <p:cNvSpPr txBox="1">
            <a:spLocks noGrp="1"/>
          </p:cNvSpPr>
          <p:nvPr>
            <p:ph type="body" idx="8"/>
          </p:nvPr>
        </p:nvSpPr>
        <p:spPr>
          <a:xfrm>
            <a:off x="10043304" y="4603439"/>
            <a:ext cx="6885765" cy="68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4" name="Google Shape;724;p104"/>
          <p:cNvSpPr txBox="1">
            <a:spLocks noGrp="1"/>
          </p:cNvSpPr>
          <p:nvPr>
            <p:ph type="body" idx="9"/>
          </p:nvPr>
        </p:nvSpPr>
        <p:spPr>
          <a:xfrm>
            <a:off x="10223326" y="5098494"/>
            <a:ext cx="6885765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5" name="Google Shape;725;p104"/>
          <p:cNvSpPr>
            <a:spLocks noGrp="1"/>
          </p:cNvSpPr>
          <p:nvPr>
            <p:ph type="pic" idx="13"/>
          </p:nvPr>
        </p:nvSpPr>
        <p:spPr>
          <a:xfrm>
            <a:off x="8783166" y="6088606"/>
            <a:ext cx="1596469" cy="560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726" name="Google Shape;726;p104"/>
          <p:cNvSpPr txBox="1">
            <a:spLocks noGrp="1"/>
          </p:cNvSpPr>
          <p:nvPr>
            <p:ph type="body" idx="14"/>
          </p:nvPr>
        </p:nvSpPr>
        <p:spPr>
          <a:xfrm>
            <a:off x="9008191" y="6088606"/>
            <a:ext cx="1080120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7" name="Google Shape;727;p104"/>
          <p:cNvSpPr txBox="1">
            <a:spLocks noGrp="1"/>
          </p:cNvSpPr>
          <p:nvPr>
            <p:ph type="body" idx="15"/>
          </p:nvPr>
        </p:nvSpPr>
        <p:spPr>
          <a:xfrm>
            <a:off x="10403344" y="6043601"/>
            <a:ext cx="6885765" cy="68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8" name="Google Shape;728;p104"/>
          <p:cNvSpPr txBox="1">
            <a:spLocks noGrp="1"/>
          </p:cNvSpPr>
          <p:nvPr>
            <p:ph type="body" idx="16"/>
          </p:nvPr>
        </p:nvSpPr>
        <p:spPr>
          <a:xfrm>
            <a:off x="10583366" y="6538656"/>
            <a:ext cx="6885765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9" name="Google Shape;729;p104"/>
          <p:cNvSpPr>
            <a:spLocks noGrp="1"/>
          </p:cNvSpPr>
          <p:nvPr>
            <p:ph type="pic" idx="17"/>
          </p:nvPr>
        </p:nvSpPr>
        <p:spPr>
          <a:xfrm>
            <a:off x="9143206" y="7528765"/>
            <a:ext cx="1596469" cy="5600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730" name="Google Shape;730;p104"/>
          <p:cNvSpPr txBox="1">
            <a:spLocks noGrp="1"/>
          </p:cNvSpPr>
          <p:nvPr>
            <p:ph type="body" idx="18"/>
          </p:nvPr>
        </p:nvSpPr>
        <p:spPr>
          <a:xfrm>
            <a:off x="9368231" y="7528765"/>
            <a:ext cx="1080120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1" name="Google Shape;731;p104"/>
          <p:cNvSpPr txBox="1">
            <a:spLocks noGrp="1"/>
          </p:cNvSpPr>
          <p:nvPr>
            <p:ph type="body" idx="19"/>
          </p:nvPr>
        </p:nvSpPr>
        <p:spPr>
          <a:xfrm>
            <a:off x="10763384" y="7483760"/>
            <a:ext cx="6885765" cy="683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2" name="Google Shape;732;p104"/>
          <p:cNvSpPr txBox="1">
            <a:spLocks noGrp="1"/>
          </p:cNvSpPr>
          <p:nvPr>
            <p:ph type="body" idx="20"/>
          </p:nvPr>
        </p:nvSpPr>
        <p:spPr>
          <a:xfrm>
            <a:off x="10943406" y="7978815"/>
            <a:ext cx="6885765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3" name="Google Shape;733;p104"/>
          <p:cNvSpPr txBox="1">
            <a:spLocks noGrp="1"/>
          </p:cNvSpPr>
          <p:nvPr>
            <p:ph type="body" idx="21"/>
          </p:nvPr>
        </p:nvSpPr>
        <p:spPr>
          <a:xfrm>
            <a:off x="8783166" y="507985"/>
            <a:ext cx="8865985" cy="11787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4" name="Google Shape;734;p104"/>
          <p:cNvSpPr txBox="1">
            <a:spLocks noGrp="1"/>
          </p:cNvSpPr>
          <p:nvPr>
            <p:ph type="body" idx="22"/>
          </p:nvPr>
        </p:nvSpPr>
        <p:spPr>
          <a:xfrm>
            <a:off x="8783165" y="1633110"/>
            <a:ext cx="8865985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0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70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8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8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95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7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7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2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4000"/>
                            </p:stCondLst>
                            <p:childTnLst>
                              <p:par>
                                <p:cTn id="13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7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55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7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7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9000"/>
                            </p:stCondLst>
                            <p:childTnLst>
                              <p:par>
                                <p:cTn id="17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7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7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- Start">
  <p:cSld name="Timeline - Start"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10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7" name="Google Shape;737;p10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738" name="Google Shape;738;p105"/>
          <p:cNvCxnSpPr/>
          <p:nvPr/>
        </p:nvCxnSpPr>
        <p:spPr>
          <a:xfrm>
            <a:off x="9142412" y="0"/>
            <a:ext cx="1" cy="10287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39" name="Google Shape;739;p105"/>
          <p:cNvSpPr/>
          <p:nvPr/>
        </p:nvSpPr>
        <p:spPr>
          <a:xfrm>
            <a:off x="8973504" y="2803240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740" name="Google Shape;740;p105"/>
          <p:cNvGrpSpPr/>
          <p:nvPr/>
        </p:nvGrpSpPr>
        <p:grpSpPr>
          <a:xfrm>
            <a:off x="9458241" y="2353190"/>
            <a:ext cx="6930769" cy="630070"/>
            <a:chOff x="9458241" y="1768125"/>
            <a:chExt cx="6930769" cy="630070"/>
          </a:xfrm>
        </p:grpSpPr>
        <p:sp>
          <p:nvSpPr>
            <p:cNvPr id="741" name="Google Shape;741;p105"/>
            <p:cNvSpPr/>
            <p:nvPr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2" name="Google Shape;742;p105"/>
            <p:cNvSpPr/>
            <p:nvPr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743" name="Google Shape;743;p105"/>
          <p:cNvSpPr txBox="1">
            <a:spLocks noGrp="1"/>
          </p:cNvSpPr>
          <p:nvPr>
            <p:ph type="body" idx="1"/>
          </p:nvPr>
        </p:nvSpPr>
        <p:spPr>
          <a:xfrm>
            <a:off x="10763386" y="2249695"/>
            <a:ext cx="5175575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4" name="Google Shape;744;p105"/>
          <p:cNvSpPr txBox="1">
            <a:spLocks noGrp="1"/>
          </p:cNvSpPr>
          <p:nvPr>
            <p:ph type="body" idx="2"/>
          </p:nvPr>
        </p:nvSpPr>
        <p:spPr>
          <a:xfrm>
            <a:off x="10718381" y="2983261"/>
            <a:ext cx="5120524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5" name="Google Shape;745;p105"/>
          <p:cNvSpPr/>
          <p:nvPr/>
        </p:nvSpPr>
        <p:spPr>
          <a:xfrm>
            <a:off x="8973504" y="5008485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746" name="Google Shape;746;p105"/>
          <p:cNvGrpSpPr/>
          <p:nvPr/>
        </p:nvGrpSpPr>
        <p:grpSpPr>
          <a:xfrm flipH="1">
            <a:off x="1852397" y="4603440"/>
            <a:ext cx="6930769" cy="630070"/>
            <a:chOff x="9458241" y="1768125"/>
            <a:chExt cx="6930769" cy="630070"/>
          </a:xfrm>
        </p:grpSpPr>
        <p:sp>
          <p:nvSpPr>
            <p:cNvPr id="747" name="Google Shape;747;p105"/>
            <p:cNvSpPr/>
            <p:nvPr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48" name="Google Shape;748;p105"/>
            <p:cNvSpPr/>
            <p:nvPr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749" name="Google Shape;749;p105"/>
          <p:cNvSpPr txBox="1">
            <a:spLocks noGrp="1"/>
          </p:cNvSpPr>
          <p:nvPr>
            <p:ph type="body" idx="3"/>
          </p:nvPr>
        </p:nvSpPr>
        <p:spPr>
          <a:xfrm>
            <a:off x="2257442" y="4513430"/>
            <a:ext cx="5175575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0" name="Google Shape;750;p105"/>
          <p:cNvSpPr txBox="1">
            <a:spLocks noGrp="1"/>
          </p:cNvSpPr>
          <p:nvPr>
            <p:ph type="body" idx="4"/>
          </p:nvPr>
        </p:nvSpPr>
        <p:spPr>
          <a:xfrm>
            <a:off x="2302447" y="5246996"/>
            <a:ext cx="5085564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1" name="Google Shape;751;p105"/>
          <p:cNvSpPr/>
          <p:nvPr/>
        </p:nvSpPr>
        <p:spPr>
          <a:xfrm>
            <a:off x="8973504" y="7123720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752" name="Google Shape;752;p105"/>
          <p:cNvGrpSpPr/>
          <p:nvPr/>
        </p:nvGrpSpPr>
        <p:grpSpPr>
          <a:xfrm>
            <a:off x="9458241" y="6673670"/>
            <a:ext cx="6930769" cy="630070"/>
            <a:chOff x="9458241" y="1768125"/>
            <a:chExt cx="6930769" cy="630070"/>
          </a:xfrm>
        </p:grpSpPr>
        <p:sp>
          <p:nvSpPr>
            <p:cNvPr id="753" name="Google Shape;753;p105"/>
            <p:cNvSpPr/>
            <p:nvPr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54" name="Google Shape;754;p105"/>
            <p:cNvSpPr/>
            <p:nvPr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755" name="Google Shape;755;p105"/>
          <p:cNvSpPr txBox="1">
            <a:spLocks noGrp="1"/>
          </p:cNvSpPr>
          <p:nvPr>
            <p:ph type="body" idx="5"/>
          </p:nvPr>
        </p:nvSpPr>
        <p:spPr>
          <a:xfrm>
            <a:off x="10763386" y="6570175"/>
            <a:ext cx="5175575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6" name="Google Shape;756;p105"/>
          <p:cNvSpPr txBox="1">
            <a:spLocks noGrp="1"/>
          </p:cNvSpPr>
          <p:nvPr>
            <p:ph type="body" idx="6"/>
          </p:nvPr>
        </p:nvSpPr>
        <p:spPr>
          <a:xfrm>
            <a:off x="10718381" y="7303741"/>
            <a:ext cx="5120524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7" name="Google Shape;757;p105"/>
          <p:cNvSpPr txBox="1">
            <a:spLocks noGrp="1"/>
          </p:cNvSpPr>
          <p:nvPr>
            <p:ph type="body" idx="7"/>
          </p:nvPr>
        </p:nvSpPr>
        <p:spPr>
          <a:xfrm>
            <a:off x="637261" y="372970"/>
            <a:ext cx="7045907" cy="135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8" name="Google Shape;758;p105"/>
          <p:cNvSpPr txBox="1">
            <a:spLocks noGrp="1"/>
          </p:cNvSpPr>
          <p:nvPr>
            <p:ph type="body" idx="8"/>
          </p:nvPr>
        </p:nvSpPr>
        <p:spPr>
          <a:xfrm>
            <a:off x="637261" y="1768125"/>
            <a:ext cx="7045907" cy="2250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59" name="Google Shape;759;p105"/>
          <p:cNvCxnSpPr/>
          <p:nvPr/>
        </p:nvCxnSpPr>
        <p:spPr>
          <a:xfrm>
            <a:off x="0" y="1678115"/>
            <a:ext cx="7793056" cy="0"/>
          </a:xfrm>
          <a:prstGeom prst="straightConnector1">
            <a:avLst/>
          </a:prstGeom>
          <a:noFill/>
          <a:ln w="9525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60" name="Google Shape;760;p105"/>
          <p:cNvSpPr/>
          <p:nvPr/>
        </p:nvSpPr>
        <p:spPr>
          <a:xfrm>
            <a:off x="8714865" y="8833910"/>
            <a:ext cx="855095" cy="855095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761" name="Google Shape;761;p105"/>
          <p:cNvSpPr txBox="1">
            <a:spLocks noGrp="1"/>
          </p:cNvSpPr>
          <p:nvPr>
            <p:ph type="body" idx="9"/>
          </p:nvPr>
        </p:nvSpPr>
        <p:spPr>
          <a:xfrm>
            <a:off x="8558141" y="8949482"/>
            <a:ext cx="1170130" cy="62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2" name="Google Shape;762;p105"/>
          <p:cNvSpPr/>
          <p:nvPr/>
        </p:nvSpPr>
        <p:spPr>
          <a:xfrm>
            <a:off x="8714865" y="507985"/>
            <a:ext cx="855095" cy="855095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763" name="Google Shape;763;p105"/>
          <p:cNvSpPr txBox="1">
            <a:spLocks noGrp="1"/>
          </p:cNvSpPr>
          <p:nvPr>
            <p:ph type="body" idx="13"/>
          </p:nvPr>
        </p:nvSpPr>
        <p:spPr>
          <a:xfrm>
            <a:off x="8558141" y="623557"/>
            <a:ext cx="1170130" cy="62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250"/>
                            </p:stCondLst>
                            <p:childTnLst>
                              <p:par>
                                <p:cTn id="5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7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7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7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7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7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7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7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7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750"/>
                            </p:stCondLst>
                            <p:childTnLst>
                              <p:par>
                                <p:cTn id="88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7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7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7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7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7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7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7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7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7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7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3250"/>
                            </p:stCondLst>
                            <p:childTnLst>
                              <p:par>
                                <p:cTn id="125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7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7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7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7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7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7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7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7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7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3750"/>
                            </p:stCondLst>
                            <p:childTnLst>
                              <p:par>
                                <p:cTn id="162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7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7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7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1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/>
                                        <p:tgtEl>
                                          <p:spTgt spid="7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7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7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7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3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5" dur="500"/>
                                        <p:tgtEl>
                                          <p:spTgt spid="7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/>
                                        <p:tgtEl>
                                          <p:spTgt spid="7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7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- Middle">
  <p:cSld name="Timeline - Middle">
    <p:spTree>
      <p:nvGrpSpPr>
        <p:cNvPr id="1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10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6" name="Google Shape;766;p10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67" name="Google Shape;767;p106"/>
          <p:cNvSpPr/>
          <p:nvPr/>
        </p:nvSpPr>
        <p:spPr>
          <a:xfrm>
            <a:off x="8714865" y="507985"/>
            <a:ext cx="855095" cy="855095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768" name="Google Shape;768;p106"/>
          <p:cNvSpPr txBox="1">
            <a:spLocks noGrp="1"/>
          </p:cNvSpPr>
          <p:nvPr>
            <p:ph type="body" idx="1"/>
          </p:nvPr>
        </p:nvSpPr>
        <p:spPr>
          <a:xfrm>
            <a:off x="8558141" y="623557"/>
            <a:ext cx="1170130" cy="62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69" name="Google Shape;769;p106"/>
          <p:cNvCxnSpPr/>
          <p:nvPr/>
        </p:nvCxnSpPr>
        <p:spPr>
          <a:xfrm>
            <a:off x="9142412" y="0"/>
            <a:ext cx="1" cy="102870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70" name="Google Shape;770;p106"/>
          <p:cNvSpPr/>
          <p:nvPr/>
        </p:nvSpPr>
        <p:spPr>
          <a:xfrm>
            <a:off x="8973504" y="2803240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771" name="Google Shape;771;p106"/>
          <p:cNvGrpSpPr/>
          <p:nvPr/>
        </p:nvGrpSpPr>
        <p:grpSpPr>
          <a:xfrm>
            <a:off x="9458241" y="4558435"/>
            <a:ext cx="6930769" cy="630070"/>
            <a:chOff x="9458241" y="1768125"/>
            <a:chExt cx="6930769" cy="630070"/>
          </a:xfrm>
        </p:grpSpPr>
        <p:sp>
          <p:nvSpPr>
            <p:cNvPr id="772" name="Google Shape;772;p106"/>
            <p:cNvSpPr/>
            <p:nvPr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73" name="Google Shape;773;p106"/>
            <p:cNvSpPr/>
            <p:nvPr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774" name="Google Shape;774;p106"/>
          <p:cNvSpPr txBox="1">
            <a:spLocks noGrp="1"/>
          </p:cNvSpPr>
          <p:nvPr>
            <p:ph type="body" idx="2"/>
          </p:nvPr>
        </p:nvSpPr>
        <p:spPr>
          <a:xfrm>
            <a:off x="10763386" y="4454940"/>
            <a:ext cx="5175575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6"/>
          <p:cNvSpPr txBox="1">
            <a:spLocks noGrp="1"/>
          </p:cNvSpPr>
          <p:nvPr>
            <p:ph type="body" idx="3"/>
          </p:nvPr>
        </p:nvSpPr>
        <p:spPr>
          <a:xfrm>
            <a:off x="10718381" y="5188506"/>
            <a:ext cx="5120524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6"/>
          <p:cNvSpPr/>
          <p:nvPr/>
        </p:nvSpPr>
        <p:spPr>
          <a:xfrm>
            <a:off x="8973504" y="5008485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777" name="Google Shape;777;p106"/>
          <p:cNvGrpSpPr/>
          <p:nvPr/>
        </p:nvGrpSpPr>
        <p:grpSpPr>
          <a:xfrm flipH="1">
            <a:off x="1852397" y="6700850"/>
            <a:ext cx="6930769" cy="630070"/>
            <a:chOff x="9458241" y="1768125"/>
            <a:chExt cx="6930769" cy="630070"/>
          </a:xfrm>
        </p:grpSpPr>
        <p:sp>
          <p:nvSpPr>
            <p:cNvPr id="778" name="Google Shape;778;p106"/>
            <p:cNvSpPr/>
            <p:nvPr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79" name="Google Shape;779;p106"/>
            <p:cNvSpPr/>
            <p:nvPr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780" name="Google Shape;780;p106"/>
          <p:cNvSpPr txBox="1">
            <a:spLocks noGrp="1"/>
          </p:cNvSpPr>
          <p:nvPr>
            <p:ph type="body" idx="4"/>
          </p:nvPr>
        </p:nvSpPr>
        <p:spPr>
          <a:xfrm>
            <a:off x="2257442" y="6597355"/>
            <a:ext cx="5175575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1" name="Google Shape;781;p106"/>
          <p:cNvSpPr txBox="1">
            <a:spLocks noGrp="1"/>
          </p:cNvSpPr>
          <p:nvPr>
            <p:ph type="body" idx="5"/>
          </p:nvPr>
        </p:nvSpPr>
        <p:spPr>
          <a:xfrm>
            <a:off x="2302447" y="7330921"/>
            <a:ext cx="5085564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2" name="Google Shape;782;p106"/>
          <p:cNvSpPr/>
          <p:nvPr/>
        </p:nvSpPr>
        <p:spPr>
          <a:xfrm>
            <a:off x="8973504" y="7123720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783" name="Google Shape;783;p106"/>
          <p:cNvSpPr/>
          <p:nvPr/>
        </p:nvSpPr>
        <p:spPr>
          <a:xfrm>
            <a:off x="8714865" y="8833910"/>
            <a:ext cx="855095" cy="855095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784" name="Google Shape;784;p106"/>
          <p:cNvSpPr txBox="1">
            <a:spLocks noGrp="1"/>
          </p:cNvSpPr>
          <p:nvPr>
            <p:ph type="body" idx="6"/>
          </p:nvPr>
        </p:nvSpPr>
        <p:spPr>
          <a:xfrm>
            <a:off x="8558141" y="8949482"/>
            <a:ext cx="1170130" cy="62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785" name="Google Shape;785;p106"/>
          <p:cNvGrpSpPr/>
          <p:nvPr/>
        </p:nvGrpSpPr>
        <p:grpSpPr>
          <a:xfrm flipH="1">
            <a:off x="1852397" y="2366675"/>
            <a:ext cx="6930769" cy="630070"/>
            <a:chOff x="9458241" y="1768125"/>
            <a:chExt cx="6930769" cy="630070"/>
          </a:xfrm>
        </p:grpSpPr>
        <p:sp>
          <p:nvSpPr>
            <p:cNvPr id="786" name="Google Shape;786;p106"/>
            <p:cNvSpPr/>
            <p:nvPr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787" name="Google Shape;787;p106"/>
            <p:cNvSpPr/>
            <p:nvPr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788" name="Google Shape;788;p106"/>
          <p:cNvSpPr txBox="1">
            <a:spLocks noGrp="1"/>
          </p:cNvSpPr>
          <p:nvPr>
            <p:ph type="body" idx="7"/>
          </p:nvPr>
        </p:nvSpPr>
        <p:spPr>
          <a:xfrm>
            <a:off x="2257442" y="2263180"/>
            <a:ext cx="5175575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9" name="Google Shape;789;p106"/>
          <p:cNvSpPr txBox="1">
            <a:spLocks noGrp="1"/>
          </p:cNvSpPr>
          <p:nvPr>
            <p:ph type="body" idx="8"/>
          </p:nvPr>
        </p:nvSpPr>
        <p:spPr>
          <a:xfrm>
            <a:off x="2302447" y="2996746"/>
            <a:ext cx="5085564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7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7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7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7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7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7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50"/>
                            </p:stCondLst>
                            <p:childTnLst>
                              <p:par>
                                <p:cTn id="77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7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7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7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14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7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7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7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7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7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7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7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7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750"/>
                            </p:stCondLst>
                            <p:childTnLst>
                              <p:par>
                                <p:cTn id="151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7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7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7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7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7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7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7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7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7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- End">
  <p:cSld name="Timeline - End"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0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2" name="Google Shape;792;p10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93" name="Google Shape;793;p107"/>
          <p:cNvSpPr/>
          <p:nvPr/>
        </p:nvSpPr>
        <p:spPr>
          <a:xfrm>
            <a:off x="8714865" y="507985"/>
            <a:ext cx="855095" cy="855095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794" name="Google Shape;794;p107"/>
          <p:cNvSpPr txBox="1">
            <a:spLocks noGrp="1"/>
          </p:cNvSpPr>
          <p:nvPr>
            <p:ph type="body" idx="1"/>
          </p:nvPr>
        </p:nvSpPr>
        <p:spPr>
          <a:xfrm>
            <a:off x="8558141" y="623557"/>
            <a:ext cx="1170130" cy="62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795" name="Google Shape;795;p107"/>
          <p:cNvCxnSpPr>
            <a:endCxn id="796" idx="4"/>
          </p:cNvCxnSpPr>
          <p:nvPr/>
        </p:nvCxnSpPr>
        <p:spPr>
          <a:xfrm>
            <a:off x="9142413" y="-95"/>
            <a:ext cx="0" cy="968910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797" name="Google Shape;797;p107"/>
          <p:cNvSpPr/>
          <p:nvPr/>
        </p:nvSpPr>
        <p:spPr>
          <a:xfrm>
            <a:off x="8973504" y="2803240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798" name="Google Shape;798;p107"/>
          <p:cNvGrpSpPr/>
          <p:nvPr/>
        </p:nvGrpSpPr>
        <p:grpSpPr>
          <a:xfrm>
            <a:off x="9458241" y="2353190"/>
            <a:ext cx="6930769" cy="630070"/>
            <a:chOff x="9458241" y="1768125"/>
            <a:chExt cx="6930769" cy="630070"/>
          </a:xfrm>
        </p:grpSpPr>
        <p:sp>
          <p:nvSpPr>
            <p:cNvPr id="799" name="Google Shape;799;p107"/>
            <p:cNvSpPr/>
            <p:nvPr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0" name="Google Shape;800;p107"/>
            <p:cNvSpPr/>
            <p:nvPr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801" name="Google Shape;801;p107"/>
          <p:cNvSpPr txBox="1">
            <a:spLocks noGrp="1"/>
          </p:cNvSpPr>
          <p:nvPr>
            <p:ph type="body" idx="2"/>
          </p:nvPr>
        </p:nvSpPr>
        <p:spPr>
          <a:xfrm>
            <a:off x="10763386" y="2249695"/>
            <a:ext cx="5175575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2" name="Google Shape;802;p107"/>
          <p:cNvSpPr txBox="1">
            <a:spLocks noGrp="1"/>
          </p:cNvSpPr>
          <p:nvPr>
            <p:ph type="body" idx="3"/>
          </p:nvPr>
        </p:nvSpPr>
        <p:spPr>
          <a:xfrm>
            <a:off x="10718381" y="2983261"/>
            <a:ext cx="5120524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3" name="Google Shape;803;p107"/>
          <p:cNvSpPr/>
          <p:nvPr/>
        </p:nvSpPr>
        <p:spPr>
          <a:xfrm>
            <a:off x="8973504" y="5008485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804" name="Google Shape;804;p107"/>
          <p:cNvGrpSpPr/>
          <p:nvPr/>
        </p:nvGrpSpPr>
        <p:grpSpPr>
          <a:xfrm flipH="1">
            <a:off x="1852397" y="4571920"/>
            <a:ext cx="6930769" cy="630070"/>
            <a:chOff x="9458241" y="1768125"/>
            <a:chExt cx="6930769" cy="630070"/>
          </a:xfrm>
        </p:grpSpPr>
        <p:sp>
          <p:nvSpPr>
            <p:cNvPr id="805" name="Google Shape;805;p107"/>
            <p:cNvSpPr/>
            <p:nvPr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06" name="Google Shape;806;p107"/>
            <p:cNvSpPr/>
            <p:nvPr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807" name="Google Shape;807;p107"/>
          <p:cNvSpPr txBox="1">
            <a:spLocks noGrp="1"/>
          </p:cNvSpPr>
          <p:nvPr>
            <p:ph type="body" idx="4"/>
          </p:nvPr>
        </p:nvSpPr>
        <p:spPr>
          <a:xfrm>
            <a:off x="2257442" y="4468425"/>
            <a:ext cx="5175575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8" name="Google Shape;808;p107"/>
          <p:cNvSpPr txBox="1">
            <a:spLocks noGrp="1"/>
          </p:cNvSpPr>
          <p:nvPr>
            <p:ph type="body" idx="5"/>
          </p:nvPr>
        </p:nvSpPr>
        <p:spPr>
          <a:xfrm>
            <a:off x="2302447" y="5201991"/>
            <a:ext cx="5085564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9" name="Google Shape;809;p107"/>
          <p:cNvSpPr/>
          <p:nvPr/>
        </p:nvSpPr>
        <p:spPr>
          <a:xfrm>
            <a:off x="8973504" y="7123720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810" name="Google Shape;810;p107"/>
          <p:cNvGrpSpPr/>
          <p:nvPr/>
        </p:nvGrpSpPr>
        <p:grpSpPr>
          <a:xfrm>
            <a:off x="9458241" y="6673670"/>
            <a:ext cx="6930769" cy="630070"/>
            <a:chOff x="9458241" y="1768125"/>
            <a:chExt cx="6930769" cy="630070"/>
          </a:xfrm>
        </p:grpSpPr>
        <p:sp>
          <p:nvSpPr>
            <p:cNvPr id="811" name="Google Shape;811;p107"/>
            <p:cNvSpPr/>
            <p:nvPr/>
          </p:nvSpPr>
          <p:spPr>
            <a:xfrm rot="10800000">
              <a:off x="9569958" y="1768125"/>
              <a:ext cx="6819052" cy="630070"/>
            </a:xfrm>
            <a:prstGeom prst="parallelogram">
              <a:avLst>
                <a:gd name="adj" fmla="val 75391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812" name="Google Shape;812;p107"/>
            <p:cNvSpPr/>
            <p:nvPr/>
          </p:nvSpPr>
          <p:spPr>
            <a:xfrm rot="10800000">
              <a:off x="9458241" y="1768125"/>
              <a:ext cx="1395155" cy="630070"/>
            </a:xfrm>
            <a:prstGeom prst="parallelogram">
              <a:avLst>
                <a:gd name="adj" fmla="val 75391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813" name="Google Shape;813;p107"/>
          <p:cNvSpPr txBox="1">
            <a:spLocks noGrp="1"/>
          </p:cNvSpPr>
          <p:nvPr>
            <p:ph type="body" idx="6"/>
          </p:nvPr>
        </p:nvSpPr>
        <p:spPr>
          <a:xfrm>
            <a:off x="10763386" y="6570175"/>
            <a:ext cx="5175575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4" name="Google Shape;814;p107"/>
          <p:cNvSpPr txBox="1">
            <a:spLocks noGrp="1"/>
          </p:cNvSpPr>
          <p:nvPr>
            <p:ph type="body" idx="7"/>
          </p:nvPr>
        </p:nvSpPr>
        <p:spPr>
          <a:xfrm>
            <a:off x="10718381" y="7303741"/>
            <a:ext cx="5120524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6" name="Google Shape;796;p107"/>
          <p:cNvSpPr/>
          <p:nvPr/>
        </p:nvSpPr>
        <p:spPr>
          <a:xfrm>
            <a:off x="8714865" y="8833910"/>
            <a:ext cx="855095" cy="855095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15" name="Google Shape;815;p107"/>
          <p:cNvSpPr txBox="1">
            <a:spLocks noGrp="1"/>
          </p:cNvSpPr>
          <p:nvPr>
            <p:ph type="body" idx="8"/>
          </p:nvPr>
        </p:nvSpPr>
        <p:spPr>
          <a:xfrm>
            <a:off x="8558141" y="8949482"/>
            <a:ext cx="1170130" cy="623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7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7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7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8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8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8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8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8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8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8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8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50"/>
                            </p:stCondLst>
                            <p:childTnLst>
                              <p:par>
                                <p:cTn id="77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8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8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8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8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8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8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8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8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14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8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500"/>
                                        <p:tgtEl>
                                          <p:spTgt spid="8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8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8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8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8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8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8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8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750"/>
                            </p:stCondLst>
                            <p:childTnLst>
                              <p:par>
                                <p:cTn id="151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8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8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8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500"/>
                                        <p:tgtEl>
                                          <p:spTgt spid="8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8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8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8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/>
                                        <p:tgtEl>
                                          <p:spTgt spid="8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8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Points">
  <p:cSld name="5 Points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08"/>
          <p:cNvSpPr/>
          <p:nvPr/>
        </p:nvSpPr>
        <p:spPr>
          <a:xfrm>
            <a:off x="939800" y="1788632"/>
            <a:ext cx="6572725" cy="6572725"/>
          </a:xfrm>
          <a:prstGeom prst="ellipse">
            <a:avLst/>
          </a:prstGeom>
          <a:gradFill>
            <a:gsLst>
              <a:gs pos="0">
                <a:schemeClr val="lt1"/>
              </a:gs>
              <a:gs pos="50000">
                <a:srgbClr val="FFE4B4">
                  <a:alpha val="12941"/>
                </a:srgbClr>
              </a:gs>
              <a:gs pos="100000">
                <a:srgbClr val="FFD984">
                  <a:alpha val="1411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18" name="Google Shape;818;p108"/>
          <p:cNvSpPr/>
          <p:nvPr/>
        </p:nvSpPr>
        <p:spPr>
          <a:xfrm>
            <a:off x="1939273" y="2788105"/>
            <a:ext cx="4573781" cy="4573781"/>
          </a:xfrm>
          <a:prstGeom prst="ellipse">
            <a:avLst/>
          </a:prstGeom>
          <a:gradFill>
            <a:gsLst>
              <a:gs pos="0">
                <a:schemeClr val="lt1"/>
              </a:gs>
              <a:gs pos="42000">
                <a:srgbClr val="FFE4B4">
                  <a:alpha val="23137"/>
                </a:srgbClr>
              </a:gs>
              <a:gs pos="100000">
                <a:srgbClr val="FFD984">
                  <a:alpha val="36862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19" name="Google Shape;819;p108"/>
          <p:cNvSpPr/>
          <p:nvPr/>
        </p:nvSpPr>
        <p:spPr>
          <a:xfrm rot="4322625">
            <a:off x="1095952" y="1904833"/>
            <a:ext cx="6532602" cy="6376707"/>
          </a:xfrm>
          <a:prstGeom prst="blockArc">
            <a:avLst>
              <a:gd name="adj1" fmla="val 12892196"/>
              <a:gd name="adj2" fmla="val 12320"/>
              <a:gd name="adj3" fmla="val 887"/>
            </a:avLst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20" name="Google Shape;820;p10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10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22" name="Google Shape;822;p108"/>
          <p:cNvSpPr txBox="1">
            <a:spLocks noGrp="1"/>
          </p:cNvSpPr>
          <p:nvPr>
            <p:ph type="title"/>
          </p:nvPr>
        </p:nvSpPr>
        <p:spPr>
          <a:xfrm>
            <a:off x="1132316" y="2353190"/>
            <a:ext cx="6480720" cy="26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 sz="54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3" name="Google Shape;823;p108"/>
          <p:cNvSpPr/>
          <p:nvPr/>
        </p:nvSpPr>
        <p:spPr>
          <a:xfrm>
            <a:off x="7343006" y="4963480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24" name="Google Shape;824;p108"/>
          <p:cNvSpPr/>
          <p:nvPr/>
        </p:nvSpPr>
        <p:spPr>
          <a:xfrm>
            <a:off x="6731566" y="2983260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25" name="Google Shape;825;p108"/>
          <p:cNvSpPr/>
          <p:nvPr/>
        </p:nvSpPr>
        <p:spPr>
          <a:xfrm>
            <a:off x="5137761" y="1835632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26" name="Google Shape;826;p108"/>
          <p:cNvSpPr/>
          <p:nvPr/>
        </p:nvSpPr>
        <p:spPr>
          <a:xfrm>
            <a:off x="6731566" y="6830097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27" name="Google Shape;827;p108"/>
          <p:cNvSpPr/>
          <p:nvPr/>
        </p:nvSpPr>
        <p:spPr>
          <a:xfrm>
            <a:off x="5137761" y="8001317"/>
            <a:ext cx="360040" cy="36004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828" name="Google Shape;828;p108"/>
          <p:cNvCxnSpPr>
            <a:stCxn id="825" idx="6"/>
          </p:cNvCxnSpPr>
          <p:nvPr/>
        </p:nvCxnSpPr>
        <p:spPr>
          <a:xfrm>
            <a:off x="5497801" y="2015652"/>
            <a:ext cx="38703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829" name="Google Shape;829;p108"/>
          <p:cNvCxnSpPr>
            <a:stCxn id="824" idx="6"/>
          </p:cNvCxnSpPr>
          <p:nvPr/>
        </p:nvCxnSpPr>
        <p:spPr>
          <a:xfrm>
            <a:off x="7091606" y="3163280"/>
            <a:ext cx="25017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830" name="Google Shape;830;p108"/>
          <p:cNvCxnSpPr>
            <a:stCxn id="823" idx="6"/>
          </p:cNvCxnSpPr>
          <p:nvPr/>
        </p:nvCxnSpPr>
        <p:spPr>
          <a:xfrm>
            <a:off x="7703046" y="5143500"/>
            <a:ext cx="18102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831" name="Google Shape;831;p108"/>
          <p:cNvCxnSpPr>
            <a:stCxn id="826" idx="6"/>
          </p:cNvCxnSpPr>
          <p:nvPr/>
        </p:nvCxnSpPr>
        <p:spPr>
          <a:xfrm>
            <a:off x="7091606" y="7010117"/>
            <a:ext cx="24216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cxnSp>
        <p:nvCxnSpPr>
          <p:cNvPr id="832" name="Google Shape;832;p108"/>
          <p:cNvCxnSpPr/>
          <p:nvPr/>
        </p:nvCxnSpPr>
        <p:spPr>
          <a:xfrm>
            <a:off x="5317781" y="8181337"/>
            <a:ext cx="419549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833" name="Google Shape;833;p108"/>
          <p:cNvSpPr/>
          <p:nvPr/>
        </p:nvSpPr>
        <p:spPr>
          <a:xfrm>
            <a:off x="9142413" y="4513430"/>
            <a:ext cx="1260140" cy="12601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34" name="Google Shape;834;p108"/>
          <p:cNvSpPr/>
          <p:nvPr/>
        </p:nvSpPr>
        <p:spPr>
          <a:xfrm>
            <a:off x="9142413" y="1183060"/>
            <a:ext cx="1260140" cy="12601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35" name="Google Shape;835;p108"/>
          <p:cNvSpPr/>
          <p:nvPr/>
        </p:nvSpPr>
        <p:spPr>
          <a:xfrm>
            <a:off x="9142413" y="2848245"/>
            <a:ext cx="1260140" cy="12601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36" name="Google Shape;836;p108"/>
          <p:cNvSpPr/>
          <p:nvPr/>
        </p:nvSpPr>
        <p:spPr>
          <a:xfrm>
            <a:off x="9142413" y="7843800"/>
            <a:ext cx="1260140" cy="12601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37" name="Google Shape;837;p108"/>
          <p:cNvSpPr/>
          <p:nvPr/>
        </p:nvSpPr>
        <p:spPr>
          <a:xfrm>
            <a:off x="9142413" y="6178615"/>
            <a:ext cx="1260140" cy="126014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38" name="Google Shape;838;p108"/>
          <p:cNvSpPr>
            <a:spLocks noGrp="1"/>
          </p:cNvSpPr>
          <p:nvPr>
            <p:ph type="pic" idx="2"/>
          </p:nvPr>
        </p:nvSpPr>
        <p:spPr>
          <a:xfrm>
            <a:off x="9464426" y="1505073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839" name="Google Shape;839;p108"/>
          <p:cNvSpPr>
            <a:spLocks noGrp="1"/>
          </p:cNvSpPr>
          <p:nvPr>
            <p:ph type="pic" idx="3"/>
          </p:nvPr>
        </p:nvSpPr>
        <p:spPr>
          <a:xfrm>
            <a:off x="9464426" y="3163280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840" name="Google Shape;840;p108"/>
          <p:cNvSpPr>
            <a:spLocks noGrp="1"/>
          </p:cNvSpPr>
          <p:nvPr>
            <p:ph type="pic" idx="4"/>
          </p:nvPr>
        </p:nvSpPr>
        <p:spPr>
          <a:xfrm>
            <a:off x="9464426" y="4790437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841" name="Google Shape;841;p108"/>
          <p:cNvSpPr>
            <a:spLocks noGrp="1"/>
          </p:cNvSpPr>
          <p:nvPr>
            <p:ph type="pic" idx="5"/>
          </p:nvPr>
        </p:nvSpPr>
        <p:spPr>
          <a:xfrm>
            <a:off x="9464426" y="6500628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842" name="Google Shape;842;p108"/>
          <p:cNvSpPr>
            <a:spLocks noGrp="1"/>
          </p:cNvSpPr>
          <p:nvPr>
            <p:ph type="pic" idx="6"/>
          </p:nvPr>
        </p:nvSpPr>
        <p:spPr>
          <a:xfrm>
            <a:off x="9464426" y="8165813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843" name="Google Shape;843;p108"/>
          <p:cNvSpPr txBox="1">
            <a:spLocks noGrp="1"/>
          </p:cNvSpPr>
          <p:nvPr>
            <p:ph type="body" idx="1"/>
          </p:nvPr>
        </p:nvSpPr>
        <p:spPr>
          <a:xfrm>
            <a:off x="10538361" y="1065485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4" name="Google Shape;844;p108"/>
          <p:cNvSpPr txBox="1">
            <a:spLocks noGrp="1"/>
          </p:cNvSpPr>
          <p:nvPr>
            <p:ph type="body" idx="7"/>
          </p:nvPr>
        </p:nvSpPr>
        <p:spPr>
          <a:xfrm>
            <a:off x="10538361" y="1785565"/>
            <a:ext cx="7020780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5" name="Google Shape;845;p108"/>
          <p:cNvSpPr txBox="1">
            <a:spLocks noGrp="1"/>
          </p:cNvSpPr>
          <p:nvPr>
            <p:ph type="body" idx="8"/>
          </p:nvPr>
        </p:nvSpPr>
        <p:spPr>
          <a:xfrm>
            <a:off x="10538361" y="2730671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6" name="Google Shape;846;p108"/>
          <p:cNvSpPr txBox="1">
            <a:spLocks noGrp="1"/>
          </p:cNvSpPr>
          <p:nvPr>
            <p:ph type="body" idx="9"/>
          </p:nvPr>
        </p:nvSpPr>
        <p:spPr>
          <a:xfrm>
            <a:off x="10538361" y="3450751"/>
            <a:ext cx="7020780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7" name="Google Shape;847;p108"/>
          <p:cNvSpPr txBox="1">
            <a:spLocks noGrp="1"/>
          </p:cNvSpPr>
          <p:nvPr>
            <p:ph type="body" idx="13"/>
          </p:nvPr>
        </p:nvSpPr>
        <p:spPr>
          <a:xfrm>
            <a:off x="10538361" y="4395021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8" name="Google Shape;848;p108"/>
          <p:cNvSpPr txBox="1">
            <a:spLocks noGrp="1"/>
          </p:cNvSpPr>
          <p:nvPr>
            <p:ph type="body" idx="14"/>
          </p:nvPr>
        </p:nvSpPr>
        <p:spPr>
          <a:xfrm>
            <a:off x="10538361" y="5115101"/>
            <a:ext cx="7020780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9" name="Google Shape;849;p108"/>
          <p:cNvSpPr txBox="1">
            <a:spLocks noGrp="1"/>
          </p:cNvSpPr>
          <p:nvPr>
            <p:ph type="body" idx="15"/>
          </p:nvPr>
        </p:nvSpPr>
        <p:spPr>
          <a:xfrm>
            <a:off x="10538361" y="6072562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0" name="Google Shape;850;p108"/>
          <p:cNvSpPr txBox="1">
            <a:spLocks noGrp="1"/>
          </p:cNvSpPr>
          <p:nvPr>
            <p:ph type="body" idx="16"/>
          </p:nvPr>
        </p:nvSpPr>
        <p:spPr>
          <a:xfrm>
            <a:off x="10538361" y="6792642"/>
            <a:ext cx="7020780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1" name="Google Shape;851;p108"/>
          <p:cNvSpPr txBox="1">
            <a:spLocks noGrp="1"/>
          </p:cNvSpPr>
          <p:nvPr>
            <p:ph type="body" idx="17"/>
          </p:nvPr>
        </p:nvSpPr>
        <p:spPr>
          <a:xfrm>
            <a:off x="10538361" y="7717456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2" name="Google Shape;852;p108"/>
          <p:cNvSpPr txBox="1">
            <a:spLocks noGrp="1"/>
          </p:cNvSpPr>
          <p:nvPr>
            <p:ph type="body" idx="18"/>
          </p:nvPr>
        </p:nvSpPr>
        <p:spPr>
          <a:xfrm>
            <a:off x="10538361" y="8437536"/>
            <a:ext cx="7020780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3" name="Google Shape;853;p108"/>
          <p:cNvSpPr txBox="1">
            <a:spLocks noGrp="1"/>
          </p:cNvSpPr>
          <p:nvPr>
            <p:ph type="body" idx="19"/>
          </p:nvPr>
        </p:nvSpPr>
        <p:spPr>
          <a:xfrm>
            <a:off x="1357342" y="5166756"/>
            <a:ext cx="5734264" cy="1686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8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8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rrow">
  <p:cSld name="Arrow"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109"/>
          <p:cNvSpPr/>
          <p:nvPr/>
        </p:nvSpPr>
        <p:spPr>
          <a:xfrm rot="151728">
            <a:off x="10521331" y="3403659"/>
            <a:ext cx="807522" cy="2889715"/>
          </a:xfrm>
          <a:custGeom>
            <a:avLst/>
            <a:gdLst/>
            <a:ahLst/>
            <a:cxnLst/>
            <a:rect l="l" t="t" r="r" b="b"/>
            <a:pathLst>
              <a:path w="807522" h="2889715" extrusionOk="0">
                <a:moveTo>
                  <a:pt x="0" y="0"/>
                </a:moveTo>
                <a:lnTo>
                  <a:pt x="716529" y="829386"/>
                </a:lnTo>
                <a:lnTo>
                  <a:pt x="807522" y="2889715"/>
                </a:lnTo>
                <a:lnTo>
                  <a:pt x="0" y="1956432"/>
                </a:lnTo>
                <a:close/>
              </a:path>
            </a:pathLst>
          </a:custGeom>
          <a:solidFill>
            <a:srgbClr val="A2A2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56" name="Google Shape;856;p109"/>
          <p:cNvSpPr/>
          <p:nvPr/>
        </p:nvSpPr>
        <p:spPr>
          <a:xfrm rot="257370">
            <a:off x="5185260" y="5869919"/>
            <a:ext cx="735604" cy="2693452"/>
          </a:xfrm>
          <a:custGeom>
            <a:avLst/>
            <a:gdLst/>
            <a:ahLst/>
            <a:cxnLst/>
            <a:rect l="l" t="t" r="r" b="b"/>
            <a:pathLst>
              <a:path w="735604" h="2693452" extrusionOk="0">
                <a:moveTo>
                  <a:pt x="1" y="0"/>
                </a:moveTo>
                <a:lnTo>
                  <a:pt x="581518" y="639162"/>
                </a:lnTo>
                <a:lnTo>
                  <a:pt x="735604" y="2693452"/>
                </a:lnTo>
                <a:lnTo>
                  <a:pt x="0" y="1884931"/>
                </a:lnTo>
                <a:close/>
              </a:path>
            </a:pathLst>
          </a:custGeom>
          <a:solidFill>
            <a:srgbClr val="A2A2A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57" name="Google Shape;857;p10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8" name="Google Shape;858;p10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59" name="Google Shape;859;p109"/>
          <p:cNvSpPr/>
          <p:nvPr/>
        </p:nvSpPr>
        <p:spPr>
          <a:xfrm rot="3102645">
            <a:off x="12136692" y="687137"/>
            <a:ext cx="2477967" cy="6357058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60" name="Google Shape;860;p109"/>
          <p:cNvSpPr/>
          <p:nvPr/>
        </p:nvSpPr>
        <p:spPr>
          <a:xfrm rot="-7674302">
            <a:off x="3105362" y="5193539"/>
            <a:ext cx="874064" cy="5122276"/>
          </a:xfrm>
          <a:prstGeom prst="triangle">
            <a:avLst>
              <a:gd name="adj" fmla="val 50000"/>
            </a:avLst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61" name="Google Shape;861;p109"/>
          <p:cNvSpPr/>
          <p:nvPr/>
        </p:nvSpPr>
        <p:spPr>
          <a:xfrm rot="-2310838">
            <a:off x="4713645" y="5437249"/>
            <a:ext cx="6968744" cy="1093042"/>
          </a:xfrm>
          <a:prstGeom prst="rect">
            <a:avLst/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62" name="Google Shape;862;p109"/>
          <p:cNvSpPr/>
          <p:nvPr/>
        </p:nvSpPr>
        <p:spPr>
          <a:xfrm>
            <a:off x="4257656" y="6155100"/>
            <a:ext cx="827903" cy="827903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63" name="Google Shape;863;p109"/>
          <p:cNvSpPr/>
          <p:nvPr/>
        </p:nvSpPr>
        <p:spPr>
          <a:xfrm>
            <a:off x="7370114" y="6322204"/>
            <a:ext cx="827903" cy="827903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64" name="Google Shape;864;p109"/>
          <p:cNvSpPr/>
          <p:nvPr/>
        </p:nvSpPr>
        <p:spPr>
          <a:xfrm>
            <a:off x="9555832" y="3685458"/>
            <a:ext cx="827903" cy="827903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65" name="Google Shape;865;p109"/>
          <p:cNvSpPr/>
          <p:nvPr/>
        </p:nvSpPr>
        <p:spPr>
          <a:xfrm>
            <a:off x="13375675" y="3608273"/>
            <a:ext cx="827903" cy="827903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4</a:t>
            </a: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66" name="Google Shape;866;p109"/>
          <p:cNvSpPr txBox="1">
            <a:spLocks noGrp="1"/>
          </p:cNvSpPr>
          <p:nvPr>
            <p:ph type="body" idx="1"/>
          </p:nvPr>
        </p:nvSpPr>
        <p:spPr>
          <a:xfrm>
            <a:off x="465695" y="4552800"/>
            <a:ext cx="4312026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7" name="Google Shape;867;p109"/>
          <p:cNvSpPr txBox="1">
            <a:spLocks noGrp="1"/>
          </p:cNvSpPr>
          <p:nvPr>
            <p:ph type="body" idx="2"/>
          </p:nvPr>
        </p:nvSpPr>
        <p:spPr>
          <a:xfrm>
            <a:off x="465695" y="4011540"/>
            <a:ext cx="4312026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8" name="Google Shape;868;p109"/>
          <p:cNvSpPr txBox="1">
            <a:spLocks noGrp="1"/>
          </p:cNvSpPr>
          <p:nvPr>
            <p:ph type="body" idx="3"/>
          </p:nvPr>
        </p:nvSpPr>
        <p:spPr>
          <a:xfrm>
            <a:off x="8333116" y="7110311"/>
            <a:ext cx="4312026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9" name="Google Shape;869;p109"/>
          <p:cNvSpPr txBox="1">
            <a:spLocks noGrp="1"/>
          </p:cNvSpPr>
          <p:nvPr>
            <p:ph type="body" idx="4"/>
          </p:nvPr>
        </p:nvSpPr>
        <p:spPr>
          <a:xfrm>
            <a:off x="8333116" y="6569051"/>
            <a:ext cx="4312026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0" name="Google Shape;870;p109"/>
          <p:cNvSpPr txBox="1">
            <a:spLocks noGrp="1"/>
          </p:cNvSpPr>
          <p:nvPr>
            <p:ph type="body" idx="5"/>
          </p:nvPr>
        </p:nvSpPr>
        <p:spPr>
          <a:xfrm>
            <a:off x="8648151" y="1634310"/>
            <a:ext cx="4312026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1" name="Google Shape;871;p109"/>
          <p:cNvSpPr txBox="1">
            <a:spLocks noGrp="1"/>
          </p:cNvSpPr>
          <p:nvPr>
            <p:ph type="body" idx="6"/>
          </p:nvPr>
        </p:nvSpPr>
        <p:spPr>
          <a:xfrm>
            <a:off x="8648151" y="1093050"/>
            <a:ext cx="4312026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2" name="Google Shape;872;p109"/>
          <p:cNvSpPr txBox="1">
            <a:spLocks noGrp="1"/>
          </p:cNvSpPr>
          <p:nvPr>
            <p:ph type="body" idx="7"/>
          </p:nvPr>
        </p:nvSpPr>
        <p:spPr>
          <a:xfrm>
            <a:off x="13517145" y="5144700"/>
            <a:ext cx="4312026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3" name="Google Shape;873;p109"/>
          <p:cNvSpPr txBox="1">
            <a:spLocks noGrp="1"/>
          </p:cNvSpPr>
          <p:nvPr>
            <p:ph type="body" idx="8"/>
          </p:nvPr>
        </p:nvSpPr>
        <p:spPr>
          <a:xfrm>
            <a:off x="13517145" y="4603440"/>
            <a:ext cx="4312026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874" name="Google Shape;874;p109"/>
          <p:cNvCxnSpPr/>
          <p:nvPr/>
        </p:nvCxnSpPr>
        <p:spPr>
          <a:xfrm rot="10800000">
            <a:off x="7193" y="2791178"/>
            <a:ext cx="8012342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875" name="Google Shape;875;p109"/>
          <p:cNvSpPr txBox="1">
            <a:spLocks noGrp="1"/>
          </p:cNvSpPr>
          <p:nvPr>
            <p:ph type="body" idx="9"/>
          </p:nvPr>
        </p:nvSpPr>
        <p:spPr>
          <a:xfrm>
            <a:off x="586569" y="578034"/>
            <a:ext cx="6030670" cy="2213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Steps">
  <p:cSld name="4 Steps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1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11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79" name="Google Shape;879;p110"/>
          <p:cNvSpPr/>
          <p:nvPr/>
        </p:nvSpPr>
        <p:spPr>
          <a:xfrm>
            <a:off x="3424072" y="2668224"/>
            <a:ext cx="5482939" cy="542301"/>
          </a:xfrm>
          <a:prstGeom prst="flowChartInputOutput">
            <a:avLst/>
          </a:prstGeom>
          <a:solidFill>
            <a:srgbClr val="C2C2C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0" name="Google Shape;880;p110"/>
          <p:cNvSpPr/>
          <p:nvPr/>
        </p:nvSpPr>
        <p:spPr>
          <a:xfrm flipH="1">
            <a:off x="405326" y="1093050"/>
            <a:ext cx="8487930" cy="1575175"/>
          </a:xfrm>
          <a:prstGeom prst="parallelogram">
            <a:avLst>
              <a:gd name="adj" fmla="val 45396"/>
            </a:avLst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1" name="Google Shape;881;p110"/>
          <p:cNvSpPr/>
          <p:nvPr/>
        </p:nvSpPr>
        <p:spPr>
          <a:xfrm flipH="1">
            <a:off x="3438677" y="3210525"/>
            <a:ext cx="8487930" cy="1575175"/>
          </a:xfrm>
          <a:prstGeom prst="parallelogram">
            <a:avLst>
              <a:gd name="adj" fmla="val 45396"/>
            </a:avLst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2" name="Google Shape;882;p110"/>
          <p:cNvSpPr/>
          <p:nvPr/>
        </p:nvSpPr>
        <p:spPr>
          <a:xfrm>
            <a:off x="6443668" y="4785700"/>
            <a:ext cx="5482939" cy="542301"/>
          </a:xfrm>
          <a:prstGeom prst="flowChartInputOutput">
            <a:avLst/>
          </a:prstGeom>
          <a:solidFill>
            <a:srgbClr val="C2C2C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3" name="Google Shape;883;p110"/>
          <p:cNvSpPr/>
          <p:nvPr/>
        </p:nvSpPr>
        <p:spPr>
          <a:xfrm flipH="1">
            <a:off x="6465943" y="5328001"/>
            <a:ext cx="8487930" cy="1575175"/>
          </a:xfrm>
          <a:prstGeom prst="parallelogram">
            <a:avLst>
              <a:gd name="adj" fmla="val 45396"/>
            </a:avLst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4" name="Google Shape;884;p110"/>
          <p:cNvSpPr/>
          <p:nvPr/>
        </p:nvSpPr>
        <p:spPr>
          <a:xfrm>
            <a:off x="9470934" y="6903176"/>
            <a:ext cx="5482939" cy="542301"/>
          </a:xfrm>
          <a:prstGeom prst="flowChartInputOutput">
            <a:avLst/>
          </a:prstGeom>
          <a:solidFill>
            <a:srgbClr val="C2C2C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5" name="Google Shape;885;p110"/>
          <p:cNvSpPr/>
          <p:nvPr/>
        </p:nvSpPr>
        <p:spPr>
          <a:xfrm flipH="1">
            <a:off x="9476256" y="7445477"/>
            <a:ext cx="8487930" cy="1575175"/>
          </a:xfrm>
          <a:prstGeom prst="parallelogram">
            <a:avLst>
              <a:gd name="adj" fmla="val 45396"/>
            </a:avLst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6" name="Google Shape;886;p110"/>
          <p:cNvSpPr/>
          <p:nvPr/>
        </p:nvSpPr>
        <p:spPr>
          <a:xfrm flipH="1">
            <a:off x="405326" y="1093050"/>
            <a:ext cx="2025226" cy="1575175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7" name="Google Shape;887;p110"/>
          <p:cNvSpPr/>
          <p:nvPr/>
        </p:nvSpPr>
        <p:spPr>
          <a:xfrm flipH="1">
            <a:off x="3438677" y="3210524"/>
            <a:ext cx="2025226" cy="1575175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8" name="Google Shape;888;p110"/>
          <p:cNvSpPr/>
          <p:nvPr/>
        </p:nvSpPr>
        <p:spPr>
          <a:xfrm flipH="1">
            <a:off x="6465943" y="5328000"/>
            <a:ext cx="2025226" cy="1575175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89" name="Google Shape;889;p110"/>
          <p:cNvSpPr/>
          <p:nvPr/>
        </p:nvSpPr>
        <p:spPr>
          <a:xfrm flipH="1">
            <a:off x="9470934" y="7445476"/>
            <a:ext cx="2025226" cy="1575175"/>
          </a:xfrm>
          <a:prstGeom prst="parallelogram">
            <a:avLst>
              <a:gd name="adj" fmla="val 45396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890" name="Google Shape;890;p110"/>
          <p:cNvSpPr txBox="1">
            <a:spLocks noGrp="1"/>
          </p:cNvSpPr>
          <p:nvPr>
            <p:ph type="body" idx="1"/>
          </p:nvPr>
        </p:nvSpPr>
        <p:spPr>
          <a:xfrm>
            <a:off x="960201" y="1269410"/>
            <a:ext cx="885286" cy="1215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1" name="Google Shape;891;p110"/>
          <p:cNvSpPr txBox="1">
            <a:spLocks noGrp="1"/>
          </p:cNvSpPr>
          <p:nvPr>
            <p:ph type="body" idx="2"/>
          </p:nvPr>
        </p:nvSpPr>
        <p:spPr>
          <a:xfrm>
            <a:off x="4008647" y="3383823"/>
            <a:ext cx="885286" cy="1215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2" name="Google Shape;892;p110"/>
          <p:cNvSpPr txBox="1">
            <a:spLocks noGrp="1"/>
          </p:cNvSpPr>
          <p:nvPr>
            <p:ph type="body" idx="3"/>
          </p:nvPr>
        </p:nvSpPr>
        <p:spPr>
          <a:xfrm>
            <a:off x="7035913" y="5501300"/>
            <a:ext cx="885286" cy="1215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3" name="Google Shape;893;p110"/>
          <p:cNvSpPr txBox="1">
            <a:spLocks noGrp="1"/>
          </p:cNvSpPr>
          <p:nvPr>
            <p:ph type="body" idx="4"/>
          </p:nvPr>
        </p:nvSpPr>
        <p:spPr>
          <a:xfrm>
            <a:off x="10040904" y="7618775"/>
            <a:ext cx="885286" cy="1215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4" name="Google Shape;894;p110"/>
          <p:cNvSpPr txBox="1">
            <a:spLocks noGrp="1"/>
          </p:cNvSpPr>
          <p:nvPr>
            <p:ph type="body" idx="5"/>
          </p:nvPr>
        </p:nvSpPr>
        <p:spPr>
          <a:xfrm>
            <a:off x="2167431" y="1002439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5" name="Google Shape;895;p110"/>
          <p:cNvSpPr txBox="1">
            <a:spLocks noGrp="1"/>
          </p:cNvSpPr>
          <p:nvPr>
            <p:ph type="body" idx="6"/>
          </p:nvPr>
        </p:nvSpPr>
        <p:spPr>
          <a:xfrm>
            <a:off x="2438450" y="1723122"/>
            <a:ext cx="5972971" cy="945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6" name="Google Shape;896;p110"/>
          <p:cNvSpPr txBox="1">
            <a:spLocks noGrp="1"/>
          </p:cNvSpPr>
          <p:nvPr>
            <p:ph type="body" idx="7"/>
          </p:nvPr>
        </p:nvSpPr>
        <p:spPr>
          <a:xfrm>
            <a:off x="5219874" y="3119913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7" name="Google Shape;897;p110"/>
          <p:cNvSpPr txBox="1">
            <a:spLocks noGrp="1"/>
          </p:cNvSpPr>
          <p:nvPr>
            <p:ph type="body" idx="8"/>
          </p:nvPr>
        </p:nvSpPr>
        <p:spPr>
          <a:xfrm>
            <a:off x="5490893" y="3840596"/>
            <a:ext cx="5972971" cy="945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8" name="Google Shape;898;p110"/>
          <p:cNvSpPr txBox="1">
            <a:spLocks noGrp="1"/>
          </p:cNvSpPr>
          <p:nvPr>
            <p:ph type="body" idx="9"/>
          </p:nvPr>
        </p:nvSpPr>
        <p:spPr>
          <a:xfrm>
            <a:off x="8206875" y="5237390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9" name="Google Shape;899;p110"/>
          <p:cNvSpPr txBox="1">
            <a:spLocks noGrp="1"/>
          </p:cNvSpPr>
          <p:nvPr>
            <p:ph type="body" idx="13"/>
          </p:nvPr>
        </p:nvSpPr>
        <p:spPr>
          <a:xfrm>
            <a:off x="8477894" y="5958073"/>
            <a:ext cx="5972971" cy="945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0" name="Google Shape;900;p110"/>
          <p:cNvSpPr txBox="1">
            <a:spLocks noGrp="1"/>
          </p:cNvSpPr>
          <p:nvPr>
            <p:ph type="body" idx="14"/>
          </p:nvPr>
        </p:nvSpPr>
        <p:spPr>
          <a:xfrm>
            <a:off x="11225141" y="7354865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1" name="Google Shape;901;p110"/>
          <p:cNvSpPr txBox="1">
            <a:spLocks noGrp="1"/>
          </p:cNvSpPr>
          <p:nvPr>
            <p:ph type="body" idx="15"/>
          </p:nvPr>
        </p:nvSpPr>
        <p:spPr>
          <a:xfrm>
            <a:off x="11496160" y="8075548"/>
            <a:ext cx="5972971" cy="9451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2" name="Google Shape;902;p110"/>
          <p:cNvSpPr txBox="1">
            <a:spLocks noGrp="1"/>
          </p:cNvSpPr>
          <p:nvPr>
            <p:ph type="body" idx="16"/>
          </p:nvPr>
        </p:nvSpPr>
        <p:spPr>
          <a:xfrm>
            <a:off x="630069" y="5671751"/>
            <a:ext cx="6088231" cy="2090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3" name="Google Shape;903;p110"/>
          <p:cNvSpPr txBox="1">
            <a:spLocks noGrp="1"/>
          </p:cNvSpPr>
          <p:nvPr>
            <p:ph type="body" idx="17"/>
          </p:nvPr>
        </p:nvSpPr>
        <p:spPr>
          <a:xfrm>
            <a:off x="630069" y="7798795"/>
            <a:ext cx="7658042" cy="157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904" name="Google Shape;904;p110"/>
          <p:cNvCxnSpPr/>
          <p:nvPr/>
        </p:nvCxnSpPr>
        <p:spPr>
          <a:xfrm>
            <a:off x="0" y="7708785"/>
            <a:ext cx="8288111" cy="0"/>
          </a:xfrm>
          <a:prstGeom prst="straightConnector1">
            <a:avLst/>
          </a:prstGeom>
          <a:noFill/>
          <a:ln w="9525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000"/>
                            </p:stCondLst>
                            <p:childTnLst>
                              <p:par>
                                <p:cTn id="1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8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40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8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8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8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8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8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8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8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8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Points">
  <p:cSld name="4 Points"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6" name="Google Shape;906;p11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7" name="Google Shape;907;p11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08" name="Google Shape;908;p111"/>
          <p:cNvSpPr/>
          <p:nvPr/>
        </p:nvSpPr>
        <p:spPr>
          <a:xfrm>
            <a:off x="852615" y="2488885"/>
            <a:ext cx="16852860" cy="2436785"/>
          </a:xfrm>
          <a:custGeom>
            <a:avLst/>
            <a:gdLst/>
            <a:ahLst/>
            <a:cxnLst/>
            <a:rect l="l" t="t" r="r" b="b"/>
            <a:pathLst>
              <a:path w="16852860" h="2436785" extrusionOk="0">
                <a:moveTo>
                  <a:pt x="9379959" y="0"/>
                </a:moveTo>
                <a:lnTo>
                  <a:pt x="16852860" y="0"/>
                </a:lnTo>
                <a:lnTo>
                  <a:pt x="16852860" y="1305145"/>
                </a:lnTo>
                <a:lnTo>
                  <a:pt x="9387867" y="1305145"/>
                </a:lnTo>
                <a:lnTo>
                  <a:pt x="7129947" y="2436785"/>
                </a:lnTo>
                <a:lnTo>
                  <a:pt x="7029666" y="2436784"/>
                </a:lnTo>
                <a:lnTo>
                  <a:pt x="7029665" y="2436783"/>
                </a:lnTo>
                <a:lnTo>
                  <a:pt x="0" y="2436783"/>
                </a:lnTo>
                <a:lnTo>
                  <a:pt x="182937" y="2257589"/>
                </a:lnTo>
                <a:lnTo>
                  <a:pt x="7113947" y="2257589"/>
                </a:lnTo>
                <a:lnTo>
                  <a:pt x="9379959" y="8624"/>
                </a:lnTo>
                <a:close/>
              </a:path>
            </a:pathLst>
          </a:cu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09" name="Google Shape;909;p111"/>
          <p:cNvSpPr/>
          <p:nvPr/>
        </p:nvSpPr>
        <p:spPr>
          <a:xfrm>
            <a:off x="617837" y="3856113"/>
            <a:ext cx="17087638" cy="1307555"/>
          </a:xfrm>
          <a:custGeom>
            <a:avLst/>
            <a:gdLst/>
            <a:ahLst/>
            <a:cxnLst/>
            <a:rect l="l" t="t" r="r" b="b"/>
            <a:pathLst>
              <a:path w="17087638" h="1307555" extrusionOk="0">
                <a:moveTo>
                  <a:pt x="9617912" y="0"/>
                </a:moveTo>
                <a:lnTo>
                  <a:pt x="9617912" y="2410"/>
                </a:lnTo>
                <a:lnTo>
                  <a:pt x="17087638" y="2410"/>
                </a:lnTo>
                <a:lnTo>
                  <a:pt x="17087638" y="1307555"/>
                </a:lnTo>
                <a:lnTo>
                  <a:pt x="10542728" y="1307555"/>
                </a:lnTo>
                <a:lnTo>
                  <a:pt x="9614737" y="1307555"/>
                </a:lnTo>
                <a:lnTo>
                  <a:pt x="0" y="1307555"/>
                </a:lnTo>
                <a:lnTo>
                  <a:pt x="182937" y="1128361"/>
                </a:lnTo>
                <a:lnTo>
                  <a:pt x="7376830" y="1128361"/>
                </a:lnTo>
                <a:close/>
              </a:path>
            </a:pathLst>
          </a:cu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10" name="Google Shape;910;p111"/>
          <p:cNvSpPr/>
          <p:nvPr/>
        </p:nvSpPr>
        <p:spPr>
          <a:xfrm rot="10800000" flipH="1">
            <a:off x="617837" y="5219033"/>
            <a:ext cx="17087638" cy="1307555"/>
          </a:xfrm>
          <a:custGeom>
            <a:avLst/>
            <a:gdLst/>
            <a:ahLst/>
            <a:cxnLst/>
            <a:rect l="l" t="t" r="r" b="b"/>
            <a:pathLst>
              <a:path w="17087638" h="1307555" extrusionOk="0">
                <a:moveTo>
                  <a:pt x="9617912" y="0"/>
                </a:moveTo>
                <a:lnTo>
                  <a:pt x="9617912" y="2410"/>
                </a:lnTo>
                <a:lnTo>
                  <a:pt x="17087638" y="2410"/>
                </a:lnTo>
                <a:lnTo>
                  <a:pt x="17087638" y="1307555"/>
                </a:lnTo>
                <a:lnTo>
                  <a:pt x="10542728" y="1307555"/>
                </a:lnTo>
                <a:lnTo>
                  <a:pt x="9614737" y="1307555"/>
                </a:lnTo>
                <a:lnTo>
                  <a:pt x="0" y="1307555"/>
                </a:lnTo>
                <a:lnTo>
                  <a:pt x="182937" y="1128361"/>
                </a:lnTo>
                <a:lnTo>
                  <a:pt x="7376830" y="1128361"/>
                </a:lnTo>
                <a:close/>
              </a:path>
            </a:pathLst>
          </a:cu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11" name="Google Shape;911;p111"/>
          <p:cNvSpPr/>
          <p:nvPr/>
        </p:nvSpPr>
        <p:spPr>
          <a:xfrm rot="10800000" flipH="1">
            <a:off x="852615" y="5458626"/>
            <a:ext cx="16852860" cy="2436785"/>
          </a:xfrm>
          <a:custGeom>
            <a:avLst/>
            <a:gdLst/>
            <a:ahLst/>
            <a:cxnLst/>
            <a:rect l="l" t="t" r="r" b="b"/>
            <a:pathLst>
              <a:path w="16852860" h="2436785" extrusionOk="0">
                <a:moveTo>
                  <a:pt x="9379959" y="0"/>
                </a:moveTo>
                <a:lnTo>
                  <a:pt x="16852860" y="0"/>
                </a:lnTo>
                <a:lnTo>
                  <a:pt x="16852860" y="1305145"/>
                </a:lnTo>
                <a:lnTo>
                  <a:pt x="9387867" y="1305145"/>
                </a:lnTo>
                <a:lnTo>
                  <a:pt x="7129947" y="2436785"/>
                </a:lnTo>
                <a:lnTo>
                  <a:pt x="7029666" y="2436784"/>
                </a:lnTo>
                <a:lnTo>
                  <a:pt x="7029665" y="2436783"/>
                </a:lnTo>
                <a:lnTo>
                  <a:pt x="0" y="2436783"/>
                </a:lnTo>
                <a:lnTo>
                  <a:pt x="182937" y="2257589"/>
                </a:lnTo>
                <a:lnTo>
                  <a:pt x="7113947" y="2257589"/>
                </a:lnTo>
                <a:lnTo>
                  <a:pt x="9379959" y="8624"/>
                </a:lnTo>
                <a:close/>
              </a:path>
            </a:pathLst>
          </a:cu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12" name="Google Shape;912;p111"/>
          <p:cNvSpPr>
            <a:spLocks noGrp="1"/>
          </p:cNvSpPr>
          <p:nvPr>
            <p:ph type="pic" idx="2"/>
          </p:nvPr>
        </p:nvSpPr>
        <p:spPr>
          <a:xfrm>
            <a:off x="10448351" y="2753104"/>
            <a:ext cx="793284" cy="793284"/>
          </a:xfrm>
          <a:prstGeom prst="rect">
            <a:avLst/>
          </a:prstGeom>
          <a:noFill/>
          <a:ln>
            <a:noFill/>
          </a:ln>
        </p:spPr>
      </p:sp>
      <p:sp>
        <p:nvSpPr>
          <p:cNvPr id="913" name="Google Shape;913;p111"/>
          <p:cNvSpPr>
            <a:spLocks noGrp="1"/>
          </p:cNvSpPr>
          <p:nvPr>
            <p:ph type="pic" idx="3"/>
          </p:nvPr>
        </p:nvSpPr>
        <p:spPr>
          <a:xfrm>
            <a:off x="10448351" y="4104964"/>
            <a:ext cx="793284" cy="793284"/>
          </a:xfrm>
          <a:prstGeom prst="rect">
            <a:avLst/>
          </a:prstGeom>
          <a:noFill/>
          <a:ln>
            <a:noFill/>
          </a:ln>
        </p:spPr>
      </p:sp>
      <p:sp>
        <p:nvSpPr>
          <p:cNvPr id="914" name="Google Shape;914;p111"/>
          <p:cNvSpPr>
            <a:spLocks noGrp="1"/>
          </p:cNvSpPr>
          <p:nvPr>
            <p:ph type="pic" idx="4"/>
          </p:nvPr>
        </p:nvSpPr>
        <p:spPr>
          <a:xfrm>
            <a:off x="10448351" y="5456824"/>
            <a:ext cx="793284" cy="793284"/>
          </a:xfrm>
          <a:prstGeom prst="rect">
            <a:avLst/>
          </a:prstGeom>
          <a:noFill/>
          <a:ln>
            <a:noFill/>
          </a:ln>
        </p:spPr>
      </p:sp>
      <p:sp>
        <p:nvSpPr>
          <p:cNvPr id="915" name="Google Shape;915;p111"/>
          <p:cNvSpPr>
            <a:spLocks noGrp="1"/>
          </p:cNvSpPr>
          <p:nvPr>
            <p:ph type="pic" idx="5"/>
          </p:nvPr>
        </p:nvSpPr>
        <p:spPr>
          <a:xfrm>
            <a:off x="10448351" y="6808685"/>
            <a:ext cx="793284" cy="793284"/>
          </a:xfrm>
          <a:prstGeom prst="rect">
            <a:avLst/>
          </a:prstGeom>
          <a:noFill/>
          <a:ln>
            <a:noFill/>
          </a:ln>
        </p:spPr>
      </p:sp>
      <p:sp>
        <p:nvSpPr>
          <p:cNvPr id="916" name="Google Shape;916;p111"/>
          <p:cNvSpPr txBox="1">
            <a:spLocks noGrp="1"/>
          </p:cNvSpPr>
          <p:nvPr>
            <p:ph type="body" idx="1"/>
          </p:nvPr>
        </p:nvSpPr>
        <p:spPr>
          <a:xfrm>
            <a:off x="11316140" y="2566146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7" name="Google Shape;917;p111"/>
          <p:cNvSpPr txBox="1">
            <a:spLocks noGrp="1"/>
          </p:cNvSpPr>
          <p:nvPr>
            <p:ph type="body" idx="6"/>
          </p:nvPr>
        </p:nvSpPr>
        <p:spPr>
          <a:xfrm>
            <a:off x="11316140" y="3935259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8" name="Google Shape;918;p111"/>
          <p:cNvSpPr txBox="1">
            <a:spLocks noGrp="1"/>
          </p:cNvSpPr>
          <p:nvPr>
            <p:ph type="body" idx="7"/>
          </p:nvPr>
        </p:nvSpPr>
        <p:spPr>
          <a:xfrm>
            <a:off x="11316140" y="5298179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9" name="Google Shape;919;p111"/>
          <p:cNvSpPr txBox="1">
            <a:spLocks noGrp="1"/>
          </p:cNvSpPr>
          <p:nvPr>
            <p:ph type="body" idx="8"/>
          </p:nvPr>
        </p:nvSpPr>
        <p:spPr>
          <a:xfrm>
            <a:off x="11316140" y="6661603"/>
            <a:ext cx="5972971" cy="1182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0" name="Google Shape;920;p111"/>
          <p:cNvSpPr txBox="1">
            <a:spLocks noGrp="1"/>
          </p:cNvSpPr>
          <p:nvPr>
            <p:ph type="body" idx="9"/>
          </p:nvPr>
        </p:nvSpPr>
        <p:spPr>
          <a:xfrm>
            <a:off x="1042306" y="2488886"/>
            <a:ext cx="6840760" cy="2213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1" name="Google Shape;921;p111"/>
          <p:cNvSpPr txBox="1">
            <a:spLocks noGrp="1"/>
          </p:cNvSpPr>
          <p:nvPr>
            <p:ph type="body" idx="13"/>
          </p:nvPr>
        </p:nvSpPr>
        <p:spPr>
          <a:xfrm>
            <a:off x="1042306" y="5784005"/>
            <a:ext cx="6840760" cy="2554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000"/>
                            </p:stCondLst>
                            <p:childTnLst>
                              <p:par>
                                <p:cTn id="11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9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9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9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4000"/>
                            </p:stCondLst>
                            <p:childTnLst>
                              <p:par>
                                <p:cTn id="1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4500"/>
                            </p:stCondLst>
                            <p:childTnLst>
                              <p:par>
                                <p:cTn id="1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9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0"/>
                            </p:stCondLst>
                            <p:childTnLst>
                              <p:par>
                                <p:cTn id="1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9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500"/>
                            </p:stCondLst>
                            <p:childTnLst>
                              <p:par>
                                <p:cTn id="15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9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6000"/>
                            </p:stCondLst>
                            <p:childTnLst>
                              <p:par>
                                <p:cTn id="16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9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6500"/>
                            </p:stCondLst>
                            <p:childTnLst>
                              <p:par>
                                <p:cTn id="1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/>
                                        <p:tgtEl>
                                          <p:spTgt spid="9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7000"/>
                            </p:stCondLst>
                            <p:childTnLst>
                              <p:par>
                                <p:cTn id="16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500"/>
                                        <p:tgtEl>
                                          <p:spTgt spid="9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7500"/>
                            </p:stCondLst>
                            <p:childTnLst>
                              <p:par>
                                <p:cTn id="17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9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/>
                                        <p:tgtEl>
                                          <p:spTgt spid="9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8500"/>
                            </p:stCondLst>
                            <p:childTnLst>
                              <p:par>
                                <p:cTn id="18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/>
                                        <p:tgtEl>
                                          <p:spTgt spid="9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9000"/>
                            </p:stCondLst>
                            <p:childTnLst>
                              <p:par>
                                <p:cTn id="18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9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9500"/>
                            </p:stCondLst>
                            <p:childTnLst>
                              <p:par>
                                <p:cTn id="18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9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9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9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9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9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0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9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9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9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9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tep">
  <p:cSld name="Step">
    <p:spTree>
      <p:nvGrpSpPr>
        <p:cNvPr id="1" name="Shape 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3" name="Google Shape;923;p112"/>
          <p:cNvCxnSpPr/>
          <p:nvPr/>
        </p:nvCxnSpPr>
        <p:spPr>
          <a:xfrm rot="10800000">
            <a:off x="7192" y="7631705"/>
            <a:ext cx="9259471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24" name="Google Shape;924;p112"/>
          <p:cNvSpPr/>
          <p:nvPr/>
        </p:nvSpPr>
        <p:spPr>
          <a:xfrm rot="-3600000">
            <a:off x="7641771" y="8548321"/>
            <a:ext cx="2942561" cy="1447590"/>
          </a:xfrm>
          <a:custGeom>
            <a:avLst/>
            <a:gdLst/>
            <a:ahLst/>
            <a:cxnLst/>
            <a:rect l="l" t="t" r="r" b="b"/>
            <a:pathLst>
              <a:path w="2942561" h="1447590" extrusionOk="0">
                <a:moveTo>
                  <a:pt x="2942561" y="0"/>
                </a:moveTo>
                <a:lnTo>
                  <a:pt x="2942561" y="1447590"/>
                </a:lnTo>
                <a:lnTo>
                  <a:pt x="2024614" y="1447590"/>
                </a:lnTo>
                <a:cubicBezTo>
                  <a:pt x="1725966" y="1164530"/>
                  <a:pt x="1322349" y="991867"/>
                  <a:pt x="878406" y="991867"/>
                </a:cubicBezTo>
                <a:cubicBezTo>
                  <a:pt x="741840" y="991867"/>
                  <a:pt x="609089" y="1008206"/>
                  <a:pt x="482485" y="1040920"/>
                </a:cubicBezTo>
                <a:lnTo>
                  <a:pt x="0" y="205230"/>
                </a:lnTo>
                <a:cubicBezTo>
                  <a:pt x="254597" y="364578"/>
                  <a:pt x="555858" y="455722"/>
                  <a:pt x="878406" y="455722"/>
                </a:cubicBezTo>
                <a:cubicBezTo>
                  <a:pt x="1322350" y="455722"/>
                  <a:pt x="1725965" y="283060"/>
                  <a:pt x="20246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25" name="Google Shape;925;p112"/>
          <p:cNvSpPr/>
          <p:nvPr/>
        </p:nvSpPr>
        <p:spPr>
          <a:xfrm rot="8100000">
            <a:off x="7041556" y="3905431"/>
            <a:ext cx="2869913" cy="1006333"/>
          </a:xfrm>
          <a:custGeom>
            <a:avLst/>
            <a:gdLst/>
            <a:ahLst/>
            <a:cxnLst/>
            <a:rect l="l" t="t" r="r" b="b"/>
            <a:pathLst>
              <a:path w="3465385" h="1215135" extrusionOk="0">
                <a:moveTo>
                  <a:pt x="0" y="0"/>
                </a:moveTo>
                <a:lnTo>
                  <a:pt x="770545" y="0"/>
                </a:lnTo>
                <a:cubicBezTo>
                  <a:pt x="1021235" y="237606"/>
                  <a:pt x="1360038" y="382542"/>
                  <a:pt x="1732693" y="382542"/>
                </a:cubicBezTo>
                <a:cubicBezTo>
                  <a:pt x="2105348" y="382542"/>
                  <a:pt x="2444151" y="237606"/>
                  <a:pt x="2694841" y="0"/>
                </a:cubicBezTo>
                <a:lnTo>
                  <a:pt x="3465385" y="0"/>
                </a:lnTo>
                <a:lnTo>
                  <a:pt x="3465385" y="1215135"/>
                </a:lnTo>
                <a:lnTo>
                  <a:pt x="2694842" y="1215135"/>
                </a:lnTo>
                <a:cubicBezTo>
                  <a:pt x="2444152" y="977529"/>
                  <a:pt x="2105348" y="832592"/>
                  <a:pt x="1732693" y="832592"/>
                </a:cubicBezTo>
                <a:cubicBezTo>
                  <a:pt x="1360038" y="832592"/>
                  <a:pt x="1021234" y="977529"/>
                  <a:pt x="770544" y="1215135"/>
                </a:cubicBezTo>
                <a:lnTo>
                  <a:pt x="0" y="1215135"/>
                </a:lnTo>
                <a:close/>
              </a:path>
            </a:pathLst>
          </a:cu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26" name="Google Shape;926;p112"/>
          <p:cNvSpPr/>
          <p:nvPr/>
        </p:nvSpPr>
        <p:spPr>
          <a:xfrm rot="2864116">
            <a:off x="7402105" y="2013750"/>
            <a:ext cx="2402012" cy="842264"/>
          </a:xfrm>
          <a:custGeom>
            <a:avLst/>
            <a:gdLst/>
            <a:ahLst/>
            <a:cxnLst/>
            <a:rect l="l" t="t" r="r" b="b"/>
            <a:pathLst>
              <a:path w="3465385" h="1215135" extrusionOk="0">
                <a:moveTo>
                  <a:pt x="0" y="0"/>
                </a:moveTo>
                <a:lnTo>
                  <a:pt x="770545" y="0"/>
                </a:lnTo>
                <a:cubicBezTo>
                  <a:pt x="1021235" y="237606"/>
                  <a:pt x="1360038" y="382542"/>
                  <a:pt x="1732693" y="382542"/>
                </a:cubicBezTo>
                <a:cubicBezTo>
                  <a:pt x="2105348" y="382542"/>
                  <a:pt x="2444151" y="237606"/>
                  <a:pt x="2694841" y="0"/>
                </a:cubicBezTo>
                <a:lnTo>
                  <a:pt x="3465385" y="0"/>
                </a:lnTo>
                <a:lnTo>
                  <a:pt x="3465385" y="1215135"/>
                </a:lnTo>
                <a:lnTo>
                  <a:pt x="2694842" y="1215135"/>
                </a:lnTo>
                <a:cubicBezTo>
                  <a:pt x="2444152" y="977529"/>
                  <a:pt x="2105348" y="832592"/>
                  <a:pt x="1732693" y="832592"/>
                </a:cubicBezTo>
                <a:cubicBezTo>
                  <a:pt x="1360038" y="832592"/>
                  <a:pt x="1021234" y="977529"/>
                  <a:pt x="770544" y="1215135"/>
                </a:cubicBezTo>
                <a:lnTo>
                  <a:pt x="0" y="1215135"/>
                </a:lnTo>
                <a:close/>
              </a:path>
            </a:pathLst>
          </a:cu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27" name="Google Shape;927;p112"/>
          <p:cNvSpPr/>
          <p:nvPr/>
        </p:nvSpPr>
        <p:spPr>
          <a:xfrm>
            <a:off x="8642661" y="2531946"/>
            <a:ext cx="1726122" cy="1726122"/>
          </a:xfrm>
          <a:prstGeom prst="ellipse">
            <a:avLst/>
          </a:prstGeom>
          <a:solidFill>
            <a:srgbClr val="F2F2F2"/>
          </a:solidFill>
          <a:ln w="127000" cap="flat" cmpd="sng">
            <a:solidFill>
              <a:srgbClr val="F7E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28" name="Google Shape;928;p112"/>
          <p:cNvSpPr/>
          <p:nvPr/>
        </p:nvSpPr>
        <p:spPr>
          <a:xfrm>
            <a:off x="7002116" y="824546"/>
            <a:ext cx="1474395" cy="1474395"/>
          </a:xfrm>
          <a:prstGeom prst="ellipse">
            <a:avLst/>
          </a:prstGeom>
          <a:solidFill>
            <a:srgbClr val="F2F2F2"/>
          </a:solidFill>
          <a:ln w="127000" cap="flat" cmpd="sng">
            <a:solidFill>
              <a:srgbClr val="FBF0D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29" name="Google Shape;929;p112"/>
          <p:cNvSpPr/>
          <p:nvPr/>
        </p:nvSpPr>
        <p:spPr>
          <a:xfrm rot="2700000">
            <a:off x="6865970" y="6128846"/>
            <a:ext cx="3248068" cy="1138933"/>
          </a:xfrm>
          <a:custGeom>
            <a:avLst/>
            <a:gdLst/>
            <a:ahLst/>
            <a:cxnLst/>
            <a:rect l="l" t="t" r="r" b="b"/>
            <a:pathLst>
              <a:path w="3465385" h="1215135" extrusionOk="0">
                <a:moveTo>
                  <a:pt x="0" y="0"/>
                </a:moveTo>
                <a:lnTo>
                  <a:pt x="770545" y="0"/>
                </a:lnTo>
                <a:cubicBezTo>
                  <a:pt x="1021235" y="237606"/>
                  <a:pt x="1360038" y="382542"/>
                  <a:pt x="1732693" y="382542"/>
                </a:cubicBezTo>
                <a:cubicBezTo>
                  <a:pt x="2105348" y="382542"/>
                  <a:pt x="2444151" y="237606"/>
                  <a:pt x="2694841" y="0"/>
                </a:cubicBezTo>
                <a:lnTo>
                  <a:pt x="3465385" y="0"/>
                </a:lnTo>
                <a:lnTo>
                  <a:pt x="3465385" y="1215135"/>
                </a:lnTo>
                <a:lnTo>
                  <a:pt x="2694842" y="1215135"/>
                </a:lnTo>
                <a:cubicBezTo>
                  <a:pt x="2444152" y="977529"/>
                  <a:pt x="2105348" y="832592"/>
                  <a:pt x="1732693" y="832592"/>
                </a:cubicBezTo>
                <a:cubicBezTo>
                  <a:pt x="1360038" y="832592"/>
                  <a:pt x="1021234" y="977529"/>
                  <a:pt x="770544" y="1215135"/>
                </a:cubicBezTo>
                <a:lnTo>
                  <a:pt x="0" y="1215135"/>
                </a:lnTo>
                <a:close/>
              </a:path>
            </a:pathLst>
          </a:cu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30" name="Google Shape;930;p112"/>
          <p:cNvSpPr/>
          <p:nvPr/>
        </p:nvSpPr>
        <p:spPr>
          <a:xfrm>
            <a:off x="6307812" y="4514532"/>
            <a:ext cx="1978401" cy="1978401"/>
          </a:xfrm>
          <a:prstGeom prst="ellipse">
            <a:avLst/>
          </a:prstGeom>
          <a:solidFill>
            <a:srgbClr val="F2F2F2"/>
          </a:solidFill>
          <a:ln w="127000" cap="flat" cmpd="sng">
            <a:solidFill>
              <a:srgbClr val="F4D37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31" name="Google Shape;931;p112"/>
          <p:cNvSpPr/>
          <p:nvPr/>
        </p:nvSpPr>
        <p:spPr>
          <a:xfrm>
            <a:off x="8661660" y="6876764"/>
            <a:ext cx="2330114" cy="2330114"/>
          </a:xfrm>
          <a:prstGeom prst="ellipse">
            <a:avLst/>
          </a:prstGeom>
          <a:solidFill>
            <a:srgbClr val="F2F2F2"/>
          </a:solidFill>
          <a:ln w="1270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32" name="Google Shape;932;p11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3" name="Google Shape;933;p11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34" name="Google Shape;934;p112"/>
          <p:cNvSpPr/>
          <p:nvPr/>
        </p:nvSpPr>
        <p:spPr>
          <a:xfrm rot="2700000">
            <a:off x="8595702" y="2404897"/>
            <a:ext cx="1980219" cy="1980219"/>
          </a:xfrm>
          <a:prstGeom prst="arc">
            <a:avLst>
              <a:gd name="adj1" fmla="val 16200000"/>
              <a:gd name="adj2" fmla="val 20392033"/>
            </a:avLst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35" name="Google Shape;935;p112"/>
          <p:cNvSpPr/>
          <p:nvPr/>
        </p:nvSpPr>
        <p:spPr>
          <a:xfrm rot="2700000">
            <a:off x="6822804" y="627945"/>
            <a:ext cx="1883035" cy="1883035"/>
          </a:xfrm>
          <a:prstGeom prst="arc">
            <a:avLst>
              <a:gd name="adj1" fmla="val 16200000"/>
              <a:gd name="adj2" fmla="val 19583222"/>
            </a:avLst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36" name="Google Shape;936;p112"/>
          <p:cNvSpPr/>
          <p:nvPr/>
        </p:nvSpPr>
        <p:spPr>
          <a:xfrm rot="2700000">
            <a:off x="8457163" y="6669875"/>
            <a:ext cx="2766089" cy="2766089"/>
          </a:xfrm>
          <a:prstGeom prst="arc">
            <a:avLst>
              <a:gd name="adj1" fmla="val 16200000"/>
              <a:gd name="adj2" fmla="val 19583222"/>
            </a:avLst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37" name="Google Shape;937;p112"/>
          <p:cNvSpPr/>
          <p:nvPr/>
        </p:nvSpPr>
        <p:spPr>
          <a:xfrm rot="2700000">
            <a:off x="6126781" y="4311196"/>
            <a:ext cx="2385072" cy="2385072"/>
          </a:xfrm>
          <a:prstGeom prst="arc">
            <a:avLst>
              <a:gd name="adj1" fmla="val 16200000"/>
              <a:gd name="adj2" fmla="val 19583222"/>
            </a:avLst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938" name="Google Shape;938;p112"/>
          <p:cNvCxnSpPr/>
          <p:nvPr/>
        </p:nvCxnSpPr>
        <p:spPr>
          <a:xfrm>
            <a:off x="8420753" y="869551"/>
            <a:ext cx="1620291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oval" w="lg" len="lg"/>
          </a:ln>
        </p:spPr>
      </p:cxnSp>
      <p:cxnSp>
        <p:nvCxnSpPr>
          <p:cNvPr id="939" name="Google Shape;939;p112"/>
          <p:cNvCxnSpPr/>
          <p:nvPr/>
        </p:nvCxnSpPr>
        <p:spPr>
          <a:xfrm>
            <a:off x="10297470" y="2669751"/>
            <a:ext cx="840525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oval" w="lg" len="lg"/>
          </a:ln>
        </p:spPr>
      </p:cxnSp>
      <p:cxnSp>
        <p:nvCxnSpPr>
          <p:cNvPr id="940" name="Google Shape;940;p112"/>
          <p:cNvCxnSpPr/>
          <p:nvPr/>
        </p:nvCxnSpPr>
        <p:spPr>
          <a:xfrm>
            <a:off x="8185585" y="4649971"/>
            <a:ext cx="2532147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oval" w="lg" len="lg"/>
          </a:ln>
        </p:spPr>
      </p:cxnSp>
      <p:cxnSp>
        <p:nvCxnSpPr>
          <p:cNvPr id="941" name="Google Shape;941;p112"/>
          <p:cNvCxnSpPr/>
          <p:nvPr/>
        </p:nvCxnSpPr>
        <p:spPr>
          <a:xfrm>
            <a:off x="10851023" y="7035236"/>
            <a:ext cx="472552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oval" w="lg" len="lg"/>
          </a:ln>
        </p:spPr>
      </p:cxnSp>
      <p:sp>
        <p:nvSpPr>
          <p:cNvPr id="942" name="Google Shape;942;p112"/>
          <p:cNvSpPr txBox="1">
            <a:spLocks noGrp="1"/>
          </p:cNvSpPr>
          <p:nvPr>
            <p:ph type="body" idx="1"/>
          </p:nvPr>
        </p:nvSpPr>
        <p:spPr>
          <a:xfrm>
            <a:off x="10088311" y="327965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3" name="Google Shape;943;p112"/>
          <p:cNvSpPr txBox="1">
            <a:spLocks noGrp="1"/>
          </p:cNvSpPr>
          <p:nvPr>
            <p:ph type="body" idx="2"/>
          </p:nvPr>
        </p:nvSpPr>
        <p:spPr>
          <a:xfrm>
            <a:off x="10088311" y="1048045"/>
            <a:ext cx="6165685" cy="10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4" name="Google Shape;944;p112"/>
          <p:cNvSpPr txBox="1">
            <a:spLocks noGrp="1"/>
          </p:cNvSpPr>
          <p:nvPr>
            <p:ph type="body" idx="3"/>
          </p:nvPr>
        </p:nvSpPr>
        <p:spPr>
          <a:xfrm>
            <a:off x="586569" y="5418561"/>
            <a:ext cx="6030670" cy="2213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5" name="Google Shape;945;p112"/>
          <p:cNvSpPr txBox="1">
            <a:spLocks noGrp="1"/>
          </p:cNvSpPr>
          <p:nvPr>
            <p:ph type="body" idx="4"/>
          </p:nvPr>
        </p:nvSpPr>
        <p:spPr>
          <a:xfrm>
            <a:off x="620583" y="7676465"/>
            <a:ext cx="7397498" cy="19675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6" name="Google Shape;946;p112"/>
          <p:cNvSpPr txBox="1">
            <a:spLocks noGrp="1"/>
          </p:cNvSpPr>
          <p:nvPr>
            <p:ph type="body" idx="5"/>
          </p:nvPr>
        </p:nvSpPr>
        <p:spPr>
          <a:xfrm>
            <a:off x="11168431" y="2128165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7" name="Google Shape;947;p112"/>
          <p:cNvSpPr txBox="1">
            <a:spLocks noGrp="1"/>
          </p:cNvSpPr>
          <p:nvPr>
            <p:ph type="body" idx="6"/>
          </p:nvPr>
        </p:nvSpPr>
        <p:spPr>
          <a:xfrm>
            <a:off x="11168431" y="2848245"/>
            <a:ext cx="6120680" cy="10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8" name="Google Shape;948;p112"/>
          <p:cNvSpPr txBox="1">
            <a:spLocks noGrp="1"/>
          </p:cNvSpPr>
          <p:nvPr>
            <p:ph type="body" idx="7"/>
          </p:nvPr>
        </p:nvSpPr>
        <p:spPr>
          <a:xfrm>
            <a:off x="10763386" y="4108385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9" name="Google Shape;949;p112"/>
          <p:cNvSpPr txBox="1">
            <a:spLocks noGrp="1"/>
          </p:cNvSpPr>
          <p:nvPr>
            <p:ph type="body" idx="8"/>
          </p:nvPr>
        </p:nvSpPr>
        <p:spPr>
          <a:xfrm>
            <a:off x="10763386" y="4828465"/>
            <a:ext cx="6120680" cy="10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0" name="Google Shape;950;p112"/>
          <p:cNvSpPr txBox="1">
            <a:spLocks noGrp="1"/>
          </p:cNvSpPr>
          <p:nvPr>
            <p:ph type="body" idx="9"/>
          </p:nvPr>
        </p:nvSpPr>
        <p:spPr>
          <a:xfrm>
            <a:off x="11438461" y="6493650"/>
            <a:ext cx="612068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1" name="Google Shape;951;p112"/>
          <p:cNvSpPr txBox="1">
            <a:spLocks noGrp="1"/>
          </p:cNvSpPr>
          <p:nvPr>
            <p:ph type="body" idx="13"/>
          </p:nvPr>
        </p:nvSpPr>
        <p:spPr>
          <a:xfrm>
            <a:off x="11438461" y="7213730"/>
            <a:ext cx="6120680" cy="10351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2" name="Google Shape;952;p112"/>
          <p:cNvSpPr>
            <a:spLocks noGrp="1"/>
          </p:cNvSpPr>
          <p:nvPr>
            <p:ph type="pic" idx="14"/>
          </p:nvPr>
        </p:nvSpPr>
        <p:spPr>
          <a:xfrm>
            <a:off x="7395177" y="1183060"/>
            <a:ext cx="712914" cy="712914"/>
          </a:xfrm>
          <a:prstGeom prst="rect">
            <a:avLst/>
          </a:prstGeom>
          <a:noFill/>
          <a:ln>
            <a:noFill/>
          </a:ln>
        </p:spPr>
      </p:sp>
      <p:sp>
        <p:nvSpPr>
          <p:cNvPr id="953" name="Google Shape;953;p112"/>
          <p:cNvSpPr>
            <a:spLocks noGrp="1"/>
          </p:cNvSpPr>
          <p:nvPr>
            <p:ph type="pic" idx="15"/>
          </p:nvPr>
        </p:nvSpPr>
        <p:spPr>
          <a:xfrm>
            <a:off x="9089200" y="2978484"/>
            <a:ext cx="833044" cy="833044"/>
          </a:xfrm>
          <a:prstGeom prst="rect">
            <a:avLst/>
          </a:prstGeom>
          <a:noFill/>
          <a:ln>
            <a:noFill/>
          </a:ln>
        </p:spPr>
      </p:sp>
      <p:sp>
        <p:nvSpPr>
          <p:cNvPr id="954" name="Google Shape;954;p112"/>
          <p:cNvSpPr>
            <a:spLocks noGrp="1"/>
          </p:cNvSpPr>
          <p:nvPr>
            <p:ph type="pic" idx="16"/>
          </p:nvPr>
        </p:nvSpPr>
        <p:spPr>
          <a:xfrm>
            <a:off x="6783267" y="4988806"/>
            <a:ext cx="1009789" cy="1009789"/>
          </a:xfrm>
          <a:prstGeom prst="rect">
            <a:avLst/>
          </a:prstGeom>
          <a:noFill/>
          <a:ln>
            <a:noFill/>
          </a:ln>
        </p:spPr>
      </p:sp>
      <p:sp>
        <p:nvSpPr>
          <p:cNvPr id="955" name="Google Shape;955;p112"/>
          <p:cNvSpPr>
            <a:spLocks noGrp="1"/>
          </p:cNvSpPr>
          <p:nvPr>
            <p:ph type="pic" idx="17"/>
          </p:nvPr>
        </p:nvSpPr>
        <p:spPr>
          <a:xfrm>
            <a:off x="9188211" y="7438755"/>
            <a:ext cx="1222868" cy="122286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0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8500"/>
                            </p:stCondLst>
                            <p:childTnLst>
                              <p:par>
                                <p:cTn id="1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0_No Contents">
  <p:cSld name="70_No Contents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1" name="Google Shape;101;p1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Step">
  <p:cSld name="5 Step"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57" name="Google Shape;957;p113"/>
          <p:cNvCxnSpPr/>
          <p:nvPr/>
        </p:nvCxnSpPr>
        <p:spPr>
          <a:xfrm>
            <a:off x="-135015" y="1003040"/>
            <a:ext cx="18594256" cy="7661476"/>
          </a:xfrm>
          <a:prstGeom prst="straightConnector1">
            <a:avLst/>
          </a:prstGeom>
          <a:noFill/>
          <a:ln w="76200" cap="flat" cmpd="sng">
            <a:solidFill>
              <a:srgbClr val="FBF0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58" name="Google Shape;958;p113"/>
          <p:cNvSpPr/>
          <p:nvPr/>
        </p:nvSpPr>
        <p:spPr>
          <a:xfrm>
            <a:off x="3876495" y="1825616"/>
            <a:ext cx="3002849" cy="3002849"/>
          </a:xfrm>
          <a:prstGeom prst="ellipse">
            <a:avLst/>
          </a:prstGeom>
          <a:solidFill>
            <a:schemeClr val="lt1"/>
          </a:solidFill>
          <a:ln w="57150" cap="flat" cmpd="sng">
            <a:solidFill>
              <a:srgbClr val="F7E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59" name="Google Shape;959;p11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0" name="Google Shape;960;p11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61" name="Google Shape;961;p113"/>
          <p:cNvSpPr/>
          <p:nvPr/>
        </p:nvSpPr>
        <p:spPr>
          <a:xfrm>
            <a:off x="443629" y="417975"/>
            <a:ext cx="3002849" cy="3002849"/>
          </a:xfrm>
          <a:prstGeom prst="ellipse">
            <a:avLst/>
          </a:prstGeom>
          <a:solidFill>
            <a:schemeClr val="lt1"/>
          </a:solidFill>
          <a:ln w="57150" cap="flat" cmpd="sng">
            <a:solidFill>
              <a:srgbClr val="F7E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62" name="Google Shape;962;p113"/>
          <p:cNvSpPr/>
          <p:nvPr/>
        </p:nvSpPr>
        <p:spPr>
          <a:xfrm>
            <a:off x="3041432" y="749270"/>
            <a:ext cx="990110" cy="99011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63" name="Google Shape;963;p113"/>
          <p:cNvSpPr/>
          <p:nvPr/>
        </p:nvSpPr>
        <p:spPr>
          <a:xfrm>
            <a:off x="7341880" y="3253290"/>
            <a:ext cx="3002849" cy="3002849"/>
          </a:xfrm>
          <a:prstGeom prst="ellipse">
            <a:avLst/>
          </a:prstGeom>
          <a:solidFill>
            <a:schemeClr val="lt1"/>
          </a:solidFill>
          <a:ln w="57150" cap="flat" cmpd="sng">
            <a:solidFill>
              <a:srgbClr val="F7E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64" name="Google Shape;964;p113"/>
          <p:cNvSpPr/>
          <p:nvPr/>
        </p:nvSpPr>
        <p:spPr>
          <a:xfrm>
            <a:off x="10839784" y="4705936"/>
            <a:ext cx="3002849" cy="3002849"/>
          </a:xfrm>
          <a:prstGeom prst="ellipse">
            <a:avLst/>
          </a:prstGeom>
          <a:solidFill>
            <a:schemeClr val="lt1"/>
          </a:solidFill>
          <a:ln w="57150" cap="flat" cmpd="sng">
            <a:solidFill>
              <a:srgbClr val="F7E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65" name="Google Shape;965;p113"/>
          <p:cNvSpPr/>
          <p:nvPr/>
        </p:nvSpPr>
        <p:spPr>
          <a:xfrm>
            <a:off x="14376272" y="6088605"/>
            <a:ext cx="3002849" cy="3002849"/>
          </a:xfrm>
          <a:prstGeom prst="ellipse">
            <a:avLst/>
          </a:prstGeom>
          <a:solidFill>
            <a:schemeClr val="lt1"/>
          </a:solidFill>
          <a:ln w="57150" cap="flat" cmpd="sng">
            <a:solidFill>
              <a:srgbClr val="F7E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66" name="Google Shape;966;p113"/>
          <p:cNvSpPr/>
          <p:nvPr/>
        </p:nvSpPr>
        <p:spPr>
          <a:xfrm>
            <a:off x="6487910" y="2173171"/>
            <a:ext cx="990110" cy="99011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67" name="Google Shape;967;p113"/>
          <p:cNvSpPr/>
          <p:nvPr/>
        </p:nvSpPr>
        <p:spPr>
          <a:xfrm>
            <a:off x="9953295" y="3613331"/>
            <a:ext cx="990110" cy="99011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68" name="Google Shape;968;p113"/>
          <p:cNvSpPr/>
          <p:nvPr/>
        </p:nvSpPr>
        <p:spPr>
          <a:xfrm>
            <a:off x="13463686" y="5098495"/>
            <a:ext cx="990110" cy="99011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69" name="Google Shape;969;p113"/>
          <p:cNvSpPr/>
          <p:nvPr/>
        </p:nvSpPr>
        <p:spPr>
          <a:xfrm>
            <a:off x="16974075" y="6493651"/>
            <a:ext cx="990110" cy="99011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70" name="Google Shape;970;p113"/>
          <p:cNvSpPr txBox="1">
            <a:spLocks noGrp="1"/>
          </p:cNvSpPr>
          <p:nvPr>
            <p:ph type="body" idx="1"/>
          </p:nvPr>
        </p:nvSpPr>
        <p:spPr>
          <a:xfrm>
            <a:off x="586569" y="5418561"/>
            <a:ext cx="6757660" cy="2213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1" name="Google Shape;971;p113"/>
          <p:cNvSpPr txBox="1">
            <a:spLocks noGrp="1"/>
          </p:cNvSpPr>
          <p:nvPr>
            <p:ph type="body" idx="2"/>
          </p:nvPr>
        </p:nvSpPr>
        <p:spPr>
          <a:xfrm>
            <a:off x="620582" y="7676465"/>
            <a:ext cx="8792653" cy="1697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972" name="Google Shape;972;p113"/>
          <p:cNvCxnSpPr/>
          <p:nvPr/>
        </p:nvCxnSpPr>
        <p:spPr>
          <a:xfrm rot="10800000">
            <a:off x="7193" y="7631705"/>
            <a:ext cx="9406043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73" name="Google Shape;973;p113"/>
          <p:cNvSpPr/>
          <p:nvPr/>
        </p:nvSpPr>
        <p:spPr>
          <a:xfrm rot="-6770958">
            <a:off x="-60390" y="-726067"/>
            <a:ext cx="401178" cy="40117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74" name="Google Shape;974;p113"/>
          <p:cNvSpPr/>
          <p:nvPr/>
        </p:nvSpPr>
        <p:spPr>
          <a:xfrm rot="-6770958">
            <a:off x="801897" y="-726067"/>
            <a:ext cx="401178" cy="40117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75" name="Google Shape;975;p113"/>
          <p:cNvSpPr/>
          <p:nvPr/>
        </p:nvSpPr>
        <p:spPr>
          <a:xfrm rot="-6770958">
            <a:off x="1596010" y="-726067"/>
            <a:ext cx="401178" cy="40117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76" name="Google Shape;976;p113"/>
          <p:cNvSpPr/>
          <p:nvPr/>
        </p:nvSpPr>
        <p:spPr>
          <a:xfrm rot="-6770958">
            <a:off x="2364596" y="-726068"/>
            <a:ext cx="401178" cy="401178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77" name="Google Shape;977;p113"/>
          <p:cNvSpPr txBox="1"/>
          <p:nvPr/>
        </p:nvSpPr>
        <p:spPr>
          <a:xfrm>
            <a:off x="3337561" y="951937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78" name="Google Shape;978;p113"/>
          <p:cNvSpPr txBox="1"/>
          <p:nvPr/>
        </p:nvSpPr>
        <p:spPr>
          <a:xfrm>
            <a:off x="6776819" y="2375838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79" name="Google Shape;979;p113"/>
          <p:cNvSpPr txBox="1"/>
          <p:nvPr/>
        </p:nvSpPr>
        <p:spPr>
          <a:xfrm>
            <a:off x="10242204" y="3815997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80" name="Google Shape;980;p113"/>
          <p:cNvSpPr txBox="1"/>
          <p:nvPr/>
        </p:nvSpPr>
        <p:spPr>
          <a:xfrm>
            <a:off x="13752595" y="5301162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4</a:t>
            </a: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81" name="Google Shape;981;p113"/>
          <p:cNvSpPr txBox="1"/>
          <p:nvPr/>
        </p:nvSpPr>
        <p:spPr>
          <a:xfrm>
            <a:off x="17262984" y="6696318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rPr>
              <a:t>5</a:t>
            </a: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82" name="Google Shape;982;p113"/>
          <p:cNvSpPr txBox="1">
            <a:spLocks noGrp="1"/>
          </p:cNvSpPr>
          <p:nvPr>
            <p:ph type="body" idx="3"/>
          </p:nvPr>
        </p:nvSpPr>
        <p:spPr>
          <a:xfrm>
            <a:off x="816155" y="823020"/>
            <a:ext cx="2225277" cy="209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3" name="Google Shape;983;p113"/>
          <p:cNvSpPr txBox="1">
            <a:spLocks noGrp="1"/>
          </p:cNvSpPr>
          <p:nvPr>
            <p:ph type="body" idx="4"/>
          </p:nvPr>
        </p:nvSpPr>
        <p:spPr>
          <a:xfrm>
            <a:off x="4265280" y="2254210"/>
            <a:ext cx="2225277" cy="209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4" name="Google Shape;984;p113"/>
          <p:cNvSpPr txBox="1">
            <a:spLocks noGrp="1"/>
          </p:cNvSpPr>
          <p:nvPr>
            <p:ph type="body" idx="5"/>
          </p:nvPr>
        </p:nvSpPr>
        <p:spPr>
          <a:xfrm>
            <a:off x="7728018" y="3698760"/>
            <a:ext cx="2225277" cy="209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5" name="Google Shape;985;p113"/>
          <p:cNvSpPr txBox="1">
            <a:spLocks noGrp="1"/>
          </p:cNvSpPr>
          <p:nvPr>
            <p:ph type="body" idx="6"/>
          </p:nvPr>
        </p:nvSpPr>
        <p:spPr>
          <a:xfrm>
            <a:off x="11228569" y="5134530"/>
            <a:ext cx="2225277" cy="209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86" name="Google Shape;986;p113"/>
          <p:cNvSpPr txBox="1">
            <a:spLocks noGrp="1"/>
          </p:cNvSpPr>
          <p:nvPr>
            <p:ph type="body" idx="7"/>
          </p:nvPr>
        </p:nvSpPr>
        <p:spPr>
          <a:xfrm>
            <a:off x="14748798" y="6517199"/>
            <a:ext cx="2225277" cy="209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9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9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9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9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9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9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9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9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9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9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9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9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9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9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9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0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9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5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9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9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9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5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9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9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9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9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7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9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9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9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9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9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9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19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9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9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9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9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9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9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9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9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9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9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0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21000"/>
                            </p:stCondLst>
                            <p:childTnLst>
                              <p:par>
                                <p:cTn id="25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9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9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9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9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Images">
  <p:cSld name="3 Images">
    <p:spTree>
      <p:nvGrpSpPr>
        <p:cNvPr id="1" name="Shape 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8" name="Google Shape;988;p114"/>
          <p:cNvSpPr/>
          <p:nvPr/>
        </p:nvSpPr>
        <p:spPr>
          <a:xfrm flipH="1">
            <a:off x="5569508" y="4810212"/>
            <a:ext cx="10992880" cy="1528805"/>
          </a:xfrm>
          <a:prstGeom prst="parallelogram">
            <a:avLst>
              <a:gd name="adj" fmla="val 51895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89" name="Google Shape;989;p114"/>
          <p:cNvSpPr/>
          <p:nvPr/>
        </p:nvSpPr>
        <p:spPr>
          <a:xfrm flipH="1">
            <a:off x="4527421" y="2791941"/>
            <a:ext cx="10992880" cy="1545282"/>
          </a:xfrm>
          <a:prstGeom prst="parallelogram">
            <a:avLst>
              <a:gd name="adj" fmla="val 51895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90" name="Google Shape;990;p114"/>
          <p:cNvSpPr/>
          <p:nvPr/>
        </p:nvSpPr>
        <p:spPr>
          <a:xfrm flipH="1">
            <a:off x="3460621" y="786028"/>
            <a:ext cx="10992880" cy="1549400"/>
          </a:xfrm>
          <a:prstGeom prst="parallelogram">
            <a:avLst>
              <a:gd name="adj" fmla="val 51895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91" name="Google Shape;991;p114"/>
          <p:cNvSpPr/>
          <p:nvPr/>
        </p:nvSpPr>
        <p:spPr>
          <a:xfrm flipH="1">
            <a:off x="2806700" y="0"/>
            <a:ext cx="4330700" cy="7645400"/>
          </a:xfrm>
          <a:prstGeom prst="parallelogram">
            <a:avLst>
              <a:gd name="adj" fmla="val 9250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992" name="Google Shape;992;p114"/>
          <p:cNvSpPr>
            <a:spLocks noGrp="1"/>
          </p:cNvSpPr>
          <p:nvPr>
            <p:ph type="pic" idx="2"/>
          </p:nvPr>
        </p:nvSpPr>
        <p:spPr>
          <a:xfrm>
            <a:off x="791263" y="659441"/>
            <a:ext cx="3489313" cy="1530170"/>
          </a:xfrm>
          <a:prstGeom prst="rect">
            <a:avLst/>
          </a:prstGeom>
          <a:noFill/>
          <a:ln>
            <a:noFill/>
          </a:ln>
        </p:spPr>
      </p:sp>
      <p:sp>
        <p:nvSpPr>
          <p:cNvPr id="993" name="Google Shape;993;p11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4" name="Google Shape;994;p11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995" name="Google Shape;995;p114"/>
          <p:cNvCxnSpPr/>
          <p:nvPr/>
        </p:nvCxnSpPr>
        <p:spPr>
          <a:xfrm rot="10800000">
            <a:off x="7129650" y="7631705"/>
            <a:ext cx="11156763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996" name="Google Shape;996;p114"/>
          <p:cNvSpPr>
            <a:spLocks noGrp="1"/>
          </p:cNvSpPr>
          <p:nvPr>
            <p:ph type="pic" idx="3"/>
          </p:nvPr>
        </p:nvSpPr>
        <p:spPr>
          <a:xfrm>
            <a:off x="1827501" y="2662163"/>
            <a:ext cx="3489313" cy="1530170"/>
          </a:xfrm>
          <a:prstGeom prst="rect">
            <a:avLst/>
          </a:prstGeom>
          <a:noFill/>
          <a:ln>
            <a:noFill/>
          </a:ln>
        </p:spPr>
      </p:sp>
      <p:sp>
        <p:nvSpPr>
          <p:cNvPr id="997" name="Google Shape;997;p114"/>
          <p:cNvSpPr>
            <a:spLocks noGrp="1"/>
          </p:cNvSpPr>
          <p:nvPr>
            <p:ph type="pic" idx="4"/>
          </p:nvPr>
        </p:nvSpPr>
        <p:spPr>
          <a:xfrm>
            <a:off x="2883835" y="4664886"/>
            <a:ext cx="3489313" cy="1530170"/>
          </a:xfrm>
          <a:prstGeom prst="rect">
            <a:avLst/>
          </a:prstGeom>
          <a:noFill/>
          <a:ln>
            <a:noFill/>
          </a:ln>
        </p:spPr>
      </p:sp>
      <p:sp>
        <p:nvSpPr>
          <p:cNvPr id="998" name="Google Shape;998;p114"/>
          <p:cNvSpPr txBox="1">
            <a:spLocks noGrp="1"/>
          </p:cNvSpPr>
          <p:nvPr>
            <p:ph type="body" idx="1"/>
          </p:nvPr>
        </p:nvSpPr>
        <p:spPr>
          <a:xfrm>
            <a:off x="7252996" y="6535716"/>
            <a:ext cx="10081120" cy="1088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9" name="Google Shape;999;p114"/>
          <p:cNvSpPr txBox="1">
            <a:spLocks noGrp="1"/>
          </p:cNvSpPr>
          <p:nvPr>
            <p:ph type="body" idx="5"/>
          </p:nvPr>
        </p:nvSpPr>
        <p:spPr>
          <a:xfrm>
            <a:off x="7252996" y="7761288"/>
            <a:ext cx="10081120" cy="1519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0" name="Google Shape;1000;p114"/>
          <p:cNvSpPr txBox="1">
            <a:spLocks noGrp="1"/>
          </p:cNvSpPr>
          <p:nvPr>
            <p:ph type="body" idx="6"/>
          </p:nvPr>
        </p:nvSpPr>
        <p:spPr>
          <a:xfrm>
            <a:off x="4233238" y="872448"/>
            <a:ext cx="9254338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1" name="Google Shape;1001;p114"/>
          <p:cNvSpPr txBox="1">
            <a:spLocks noGrp="1"/>
          </p:cNvSpPr>
          <p:nvPr>
            <p:ph type="body" idx="7"/>
          </p:nvPr>
        </p:nvSpPr>
        <p:spPr>
          <a:xfrm>
            <a:off x="5285045" y="2852669"/>
            <a:ext cx="9254338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02" name="Google Shape;1002;p114"/>
          <p:cNvSpPr txBox="1">
            <a:spLocks noGrp="1"/>
          </p:cNvSpPr>
          <p:nvPr>
            <p:ph type="body" idx="8"/>
          </p:nvPr>
        </p:nvSpPr>
        <p:spPr>
          <a:xfrm>
            <a:off x="6348473" y="4877894"/>
            <a:ext cx="9254338" cy="1395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1">
  <p:cSld name="Mobile 1">
    <p:spTree>
      <p:nvGrpSpPr>
        <p:cNvPr id="1" name="Shape 10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4" name="Google Shape;1004;p115"/>
          <p:cNvCxnSpPr/>
          <p:nvPr/>
        </p:nvCxnSpPr>
        <p:spPr>
          <a:xfrm rot="10800000">
            <a:off x="0" y="2414064"/>
            <a:ext cx="18286413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05" name="Google Shape;1005;p11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6" name="Google Shape;1006;p11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07" name="Google Shape;1007;p1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01348" y="951470"/>
            <a:ext cx="3894306" cy="79569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8" name="Google Shape;1008;p115"/>
          <p:cNvSpPr>
            <a:spLocks noGrp="1"/>
          </p:cNvSpPr>
          <p:nvPr>
            <p:ph type="pic" idx="2"/>
          </p:nvPr>
        </p:nvSpPr>
        <p:spPr>
          <a:xfrm>
            <a:off x="2280575" y="1976438"/>
            <a:ext cx="3335852" cy="5956300"/>
          </a:xfrm>
          <a:prstGeom prst="rect">
            <a:avLst/>
          </a:prstGeom>
          <a:noFill/>
          <a:ln>
            <a:noFill/>
          </a:ln>
        </p:spPr>
      </p:sp>
      <p:sp>
        <p:nvSpPr>
          <p:cNvPr id="1009" name="Google Shape;1009;p115"/>
          <p:cNvSpPr txBox="1">
            <a:spLocks noGrp="1"/>
          </p:cNvSpPr>
          <p:nvPr>
            <p:ph type="body" idx="1"/>
          </p:nvPr>
        </p:nvSpPr>
        <p:spPr>
          <a:xfrm>
            <a:off x="6142789" y="1318075"/>
            <a:ext cx="10081120" cy="1088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0" name="Google Shape;1010;p115"/>
          <p:cNvSpPr txBox="1">
            <a:spLocks noGrp="1"/>
          </p:cNvSpPr>
          <p:nvPr>
            <p:ph type="body" idx="3"/>
          </p:nvPr>
        </p:nvSpPr>
        <p:spPr>
          <a:xfrm>
            <a:off x="6787588" y="3273388"/>
            <a:ext cx="954106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1" name="Google Shape;1011;p115"/>
          <p:cNvSpPr txBox="1">
            <a:spLocks noGrp="1"/>
          </p:cNvSpPr>
          <p:nvPr>
            <p:ph type="body" idx="4"/>
          </p:nvPr>
        </p:nvSpPr>
        <p:spPr>
          <a:xfrm>
            <a:off x="6787588" y="2693958"/>
            <a:ext cx="954106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2" name="Google Shape;1012;p115"/>
          <p:cNvSpPr txBox="1">
            <a:spLocks noGrp="1"/>
          </p:cNvSpPr>
          <p:nvPr>
            <p:ph type="body" idx="5"/>
          </p:nvPr>
        </p:nvSpPr>
        <p:spPr>
          <a:xfrm>
            <a:off x="6787588" y="5266996"/>
            <a:ext cx="954106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3" name="Google Shape;1013;p115"/>
          <p:cNvSpPr txBox="1">
            <a:spLocks noGrp="1"/>
          </p:cNvSpPr>
          <p:nvPr>
            <p:ph type="body" idx="6"/>
          </p:nvPr>
        </p:nvSpPr>
        <p:spPr>
          <a:xfrm>
            <a:off x="6787588" y="4687566"/>
            <a:ext cx="954106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4" name="Google Shape;1014;p115"/>
          <p:cNvSpPr txBox="1">
            <a:spLocks noGrp="1"/>
          </p:cNvSpPr>
          <p:nvPr>
            <p:ph type="body" idx="7"/>
          </p:nvPr>
        </p:nvSpPr>
        <p:spPr>
          <a:xfrm>
            <a:off x="6787588" y="7303740"/>
            <a:ext cx="954106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5" name="Google Shape;1015;p115"/>
          <p:cNvSpPr txBox="1">
            <a:spLocks noGrp="1"/>
          </p:cNvSpPr>
          <p:nvPr>
            <p:ph type="body" idx="8"/>
          </p:nvPr>
        </p:nvSpPr>
        <p:spPr>
          <a:xfrm>
            <a:off x="6787588" y="6724310"/>
            <a:ext cx="954106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6" name="Google Shape;1016;p115"/>
          <p:cNvSpPr/>
          <p:nvPr/>
        </p:nvSpPr>
        <p:spPr>
          <a:xfrm>
            <a:off x="6307891" y="2890043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17" name="Google Shape;1017;p115"/>
          <p:cNvSpPr/>
          <p:nvPr/>
        </p:nvSpPr>
        <p:spPr>
          <a:xfrm>
            <a:off x="6307891" y="4883651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18" name="Google Shape;1018;p115"/>
          <p:cNvSpPr/>
          <p:nvPr/>
        </p:nvSpPr>
        <p:spPr>
          <a:xfrm>
            <a:off x="6307891" y="6920395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2">
  <p:cSld name="Mobile 2">
    <p:spTree>
      <p:nvGrpSpPr>
        <p:cNvPr id="1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116"/>
          <p:cNvSpPr/>
          <p:nvPr/>
        </p:nvSpPr>
        <p:spPr>
          <a:xfrm>
            <a:off x="0" y="5323520"/>
            <a:ext cx="18286413" cy="135015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21" name="Google Shape;1021;p11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2" name="Google Shape;1022;p11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23" name="Google Shape;1023;p1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001348" y="951470"/>
            <a:ext cx="3894306" cy="7956932"/>
          </a:xfrm>
          <a:prstGeom prst="rect">
            <a:avLst/>
          </a:prstGeom>
          <a:noFill/>
          <a:ln>
            <a:noFill/>
          </a:ln>
        </p:spPr>
      </p:pic>
      <p:sp>
        <p:nvSpPr>
          <p:cNvPr id="1024" name="Google Shape;1024;p116"/>
          <p:cNvSpPr>
            <a:spLocks noGrp="1"/>
          </p:cNvSpPr>
          <p:nvPr>
            <p:ph type="pic" idx="2"/>
          </p:nvPr>
        </p:nvSpPr>
        <p:spPr>
          <a:xfrm>
            <a:off x="2280575" y="1976438"/>
            <a:ext cx="3335852" cy="5956300"/>
          </a:xfrm>
          <a:prstGeom prst="rect">
            <a:avLst/>
          </a:prstGeom>
          <a:noFill/>
          <a:ln>
            <a:noFill/>
          </a:ln>
        </p:spPr>
      </p:sp>
      <p:sp>
        <p:nvSpPr>
          <p:cNvPr id="1025" name="Google Shape;1025;p116"/>
          <p:cNvSpPr txBox="1">
            <a:spLocks noGrp="1"/>
          </p:cNvSpPr>
          <p:nvPr>
            <p:ph type="body" idx="1"/>
          </p:nvPr>
        </p:nvSpPr>
        <p:spPr>
          <a:xfrm>
            <a:off x="6142789" y="5413530"/>
            <a:ext cx="10081120" cy="1088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6" name="Google Shape;1026;p116"/>
          <p:cNvSpPr txBox="1">
            <a:spLocks noGrp="1"/>
          </p:cNvSpPr>
          <p:nvPr>
            <p:ph type="body" idx="3"/>
          </p:nvPr>
        </p:nvSpPr>
        <p:spPr>
          <a:xfrm>
            <a:off x="6172876" y="6763679"/>
            <a:ext cx="10891210" cy="2025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3">
  <p:cSld name="Mobile 3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Google Shape;1028;p117"/>
          <p:cNvSpPr/>
          <p:nvPr/>
        </p:nvSpPr>
        <p:spPr>
          <a:xfrm>
            <a:off x="511092" y="6268625"/>
            <a:ext cx="8685965" cy="1710190"/>
          </a:xfrm>
          <a:prstGeom prst="parallelogram">
            <a:avLst>
              <a:gd name="adj" fmla="val 33670"/>
            </a:avLst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29" name="Google Shape;1029;p117"/>
          <p:cNvSpPr/>
          <p:nvPr/>
        </p:nvSpPr>
        <p:spPr>
          <a:xfrm>
            <a:off x="293200" y="6268625"/>
            <a:ext cx="859609" cy="1710189"/>
          </a:xfrm>
          <a:prstGeom prst="parallelogram">
            <a:avLst>
              <a:gd name="adj" fmla="val 6764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30" name="Google Shape;1030;p117"/>
          <p:cNvSpPr/>
          <p:nvPr/>
        </p:nvSpPr>
        <p:spPr>
          <a:xfrm>
            <a:off x="1906247" y="2083160"/>
            <a:ext cx="6660739" cy="1710190"/>
          </a:xfrm>
          <a:prstGeom prst="parallelogram">
            <a:avLst>
              <a:gd name="adj" fmla="val 33670"/>
            </a:avLst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31" name="Google Shape;1031;p117"/>
          <p:cNvSpPr/>
          <p:nvPr/>
        </p:nvSpPr>
        <p:spPr>
          <a:xfrm>
            <a:off x="1696178" y="2083160"/>
            <a:ext cx="859609" cy="1710189"/>
          </a:xfrm>
          <a:prstGeom prst="parallelogram">
            <a:avLst>
              <a:gd name="adj" fmla="val 6764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32" name="Google Shape;1032;p117"/>
          <p:cNvSpPr/>
          <p:nvPr/>
        </p:nvSpPr>
        <p:spPr>
          <a:xfrm>
            <a:off x="1186167" y="4175893"/>
            <a:ext cx="7650850" cy="1710190"/>
          </a:xfrm>
          <a:prstGeom prst="parallelogram">
            <a:avLst>
              <a:gd name="adj" fmla="val 33670"/>
            </a:avLst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33" name="Google Shape;1033;p117"/>
          <p:cNvSpPr/>
          <p:nvPr/>
        </p:nvSpPr>
        <p:spPr>
          <a:xfrm>
            <a:off x="976098" y="4175892"/>
            <a:ext cx="859609" cy="1710189"/>
          </a:xfrm>
          <a:prstGeom prst="parallelogram">
            <a:avLst>
              <a:gd name="adj" fmla="val 6764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034" name="Google Shape;1034;p117"/>
          <p:cNvCxnSpPr/>
          <p:nvPr/>
        </p:nvCxnSpPr>
        <p:spPr>
          <a:xfrm rot="10800000">
            <a:off x="9006996" y="4773424"/>
            <a:ext cx="9279417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35" name="Google Shape;1035;p11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6" name="Google Shape;1036;p11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37" name="Google Shape;1037;p1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84115" y="951470"/>
            <a:ext cx="3894306" cy="7956932"/>
          </a:xfrm>
          <a:prstGeom prst="rect">
            <a:avLst/>
          </a:prstGeom>
          <a:noFill/>
          <a:ln>
            <a:noFill/>
          </a:ln>
        </p:spPr>
      </p:pic>
      <p:sp>
        <p:nvSpPr>
          <p:cNvPr id="1038" name="Google Shape;1038;p117"/>
          <p:cNvSpPr>
            <a:spLocks noGrp="1"/>
          </p:cNvSpPr>
          <p:nvPr>
            <p:ph type="pic" idx="2"/>
          </p:nvPr>
        </p:nvSpPr>
        <p:spPr>
          <a:xfrm>
            <a:off x="7463342" y="1976438"/>
            <a:ext cx="3335852" cy="5956300"/>
          </a:xfrm>
          <a:prstGeom prst="rect">
            <a:avLst/>
          </a:prstGeom>
          <a:noFill/>
          <a:ln>
            <a:noFill/>
          </a:ln>
        </p:spPr>
      </p:sp>
      <p:sp>
        <p:nvSpPr>
          <p:cNvPr id="1039" name="Google Shape;1039;p117"/>
          <p:cNvSpPr txBox="1">
            <a:spLocks noGrp="1"/>
          </p:cNvSpPr>
          <p:nvPr>
            <p:ph type="body" idx="1"/>
          </p:nvPr>
        </p:nvSpPr>
        <p:spPr>
          <a:xfrm>
            <a:off x="11258441" y="2038155"/>
            <a:ext cx="6750750" cy="272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0" name="Google Shape;1040;p117"/>
          <p:cNvSpPr txBox="1">
            <a:spLocks noGrp="1"/>
          </p:cNvSpPr>
          <p:nvPr>
            <p:ph type="body" idx="3"/>
          </p:nvPr>
        </p:nvSpPr>
        <p:spPr>
          <a:xfrm>
            <a:off x="11258440" y="4929936"/>
            <a:ext cx="6480721" cy="3498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1" name="Google Shape;1041;p117"/>
          <p:cNvSpPr txBox="1">
            <a:spLocks noGrp="1"/>
          </p:cNvSpPr>
          <p:nvPr>
            <p:ph type="body" idx="4"/>
          </p:nvPr>
        </p:nvSpPr>
        <p:spPr>
          <a:xfrm>
            <a:off x="2543098" y="2263180"/>
            <a:ext cx="4583730" cy="137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2" name="Google Shape;1042;p117"/>
          <p:cNvSpPr txBox="1">
            <a:spLocks noGrp="1"/>
          </p:cNvSpPr>
          <p:nvPr>
            <p:ph type="body" idx="5"/>
          </p:nvPr>
        </p:nvSpPr>
        <p:spPr>
          <a:xfrm>
            <a:off x="1906247" y="4342423"/>
            <a:ext cx="5239692" cy="137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3" name="Google Shape;1043;p117"/>
          <p:cNvSpPr txBox="1">
            <a:spLocks noGrp="1"/>
          </p:cNvSpPr>
          <p:nvPr>
            <p:ph type="body" idx="6"/>
          </p:nvPr>
        </p:nvSpPr>
        <p:spPr>
          <a:xfrm>
            <a:off x="1276177" y="6435155"/>
            <a:ext cx="5869762" cy="137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44" name="Google Shape;1044;p117"/>
          <p:cNvSpPr/>
          <p:nvPr/>
        </p:nvSpPr>
        <p:spPr>
          <a:xfrm rot="5400000">
            <a:off x="1752351" y="1322658"/>
            <a:ext cx="848875" cy="8488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45" name="Google Shape;1045;p117"/>
          <p:cNvSpPr txBox="1"/>
          <p:nvPr/>
        </p:nvSpPr>
        <p:spPr>
          <a:xfrm>
            <a:off x="1970642" y="1466965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46" name="Google Shape;1046;p117"/>
          <p:cNvSpPr/>
          <p:nvPr/>
        </p:nvSpPr>
        <p:spPr>
          <a:xfrm rot="5400000">
            <a:off x="1057372" y="3368912"/>
            <a:ext cx="848875" cy="8488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47" name="Google Shape;1047;p117"/>
          <p:cNvSpPr txBox="1"/>
          <p:nvPr/>
        </p:nvSpPr>
        <p:spPr>
          <a:xfrm>
            <a:off x="1275663" y="3513219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48" name="Google Shape;1048;p117"/>
          <p:cNvSpPr/>
          <p:nvPr/>
        </p:nvSpPr>
        <p:spPr>
          <a:xfrm rot="5400000">
            <a:off x="382297" y="5461645"/>
            <a:ext cx="848875" cy="8488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49" name="Google Shape;1049;p117"/>
          <p:cNvSpPr txBox="1"/>
          <p:nvPr/>
        </p:nvSpPr>
        <p:spPr>
          <a:xfrm>
            <a:off x="600588" y="5605952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0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4">
  <p:cSld name="Mobile 4">
    <p:spTree>
      <p:nvGrpSpPr>
        <p:cNvPr id="1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118"/>
          <p:cNvSpPr/>
          <p:nvPr/>
        </p:nvSpPr>
        <p:spPr>
          <a:xfrm>
            <a:off x="0" y="5323520"/>
            <a:ext cx="18286413" cy="135015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pic>
        <p:nvPicPr>
          <p:cNvPr id="1052" name="Google Shape;1052;p1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2931284" y="510933"/>
            <a:ext cx="3820508" cy="9260433"/>
          </a:xfrm>
          <a:prstGeom prst="rect">
            <a:avLst/>
          </a:prstGeom>
          <a:noFill/>
          <a:ln>
            <a:noFill/>
          </a:ln>
        </p:spPr>
      </p:pic>
      <p:sp>
        <p:nvSpPr>
          <p:cNvPr id="1053" name="Google Shape;1053;p11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4" name="Google Shape;1054;p11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55" name="Google Shape;1055;p1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49044" y="1453090"/>
            <a:ext cx="3894306" cy="7956932"/>
          </a:xfrm>
          <a:prstGeom prst="rect">
            <a:avLst/>
          </a:prstGeom>
          <a:noFill/>
          <a:ln>
            <a:noFill/>
          </a:ln>
        </p:spPr>
      </p:pic>
      <p:sp>
        <p:nvSpPr>
          <p:cNvPr id="1056" name="Google Shape;1056;p118"/>
          <p:cNvSpPr>
            <a:spLocks noGrp="1"/>
          </p:cNvSpPr>
          <p:nvPr>
            <p:ph type="pic" idx="2"/>
          </p:nvPr>
        </p:nvSpPr>
        <p:spPr>
          <a:xfrm>
            <a:off x="9728271" y="2478058"/>
            <a:ext cx="3335852" cy="5956300"/>
          </a:xfrm>
          <a:prstGeom prst="rect">
            <a:avLst/>
          </a:prstGeom>
          <a:noFill/>
          <a:ln>
            <a:noFill/>
          </a:ln>
        </p:spPr>
      </p:sp>
      <p:sp>
        <p:nvSpPr>
          <p:cNvPr id="1057" name="Google Shape;1057;p118"/>
          <p:cNvSpPr txBox="1">
            <a:spLocks noGrp="1"/>
          </p:cNvSpPr>
          <p:nvPr>
            <p:ph type="body" idx="1"/>
          </p:nvPr>
        </p:nvSpPr>
        <p:spPr>
          <a:xfrm>
            <a:off x="547251" y="5413530"/>
            <a:ext cx="8595955" cy="1088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8" name="Google Shape;1058;p118"/>
          <p:cNvSpPr txBox="1">
            <a:spLocks noGrp="1"/>
          </p:cNvSpPr>
          <p:nvPr>
            <p:ph type="body" idx="3"/>
          </p:nvPr>
        </p:nvSpPr>
        <p:spPr>
          <a:xfrm>
            <a:off x="547250" y="6763679"/>
            <a:ext cx="8595955" cy="2025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Devices 1">
  <p:cSld name="Mobile Devices 1">
    <p:spTree>
      <p:nvGrpSpPr>
        <p:cNvPr id="1" name="Shape 1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60" name="Google Shape;1060;p119"/>
          <p:cNvCxnSpPr/>
          <p:nvPr/>
        </p:nvCxnSpPr>
        <p:spPr>
          <a:xfrm rot="10800000">
            <a:off x="0" y="3253290"/>
            <a:ext cx="18286413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61" name="Google Shape;1061;p11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2" name="Google Shape;1062;p11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63" name="Google Shape;1063;p1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67531" y="868025"/>
            <a:ext cx="5715635" cy="8126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4" name="Google Shape;1064;p1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286" y="3834097"/>
            <a:ext cx="2533388" cy="5160606"/>
          </a:xfrm>
          <a:prstGeom prst="rect">
            <a:avLst/>
          </a:prstGeom>
          <a:noFill/>
          <a:ln>
            <a:noFill/>
          </a:ln>
        </p:spPr>
      </p:pic>
      <p:sp>
        <p:nvSpPr>
          <p:cNvPr id="1065" name="Google Shape;1065;p119"/>
          <p:cNvSpPr>
            <a:spLocks noGrp="1"/>
          </p:cNvSpPr>
          <p:nvPr>
            <p:ph type="pic" idx="2"/>
          </p:nvPr>
        </p:nvSpPr>
        <p:spPr>
          <a:xfrm>
            <a:off x="1048686" y="4501463"/>
            <a:ext cx="2160588" cy="3825875"/>
          </a:xfrm>
          <a:prstGeom prst="rect">
            <a:avLst/>
          </a:prstGeom>
          <a:noFill/>
          <a:ln>
            <a:noFill/>
          </a:ln>
        </p:spPr>
      </p:sp>
      <p:sp>
        <p:nvSpPr>
          <p:cNvPr id="1066" name="Google Shape;1066;p119"/>
          <p:cNvSpPr>
            <a:spLocks noGrp="1"/>
          </p:cNvSpPr>
          <p:nvPr>
            <p:ph type="pic" idx="3"/>
          </p:nvPr>
        </p:nvSpPr>
        <p:spPr>
          <a:xfrm>
            <a:off x="3456428" y="1646033"/>
            <a:ext cx="4937841" cy="6570663"/>
          </a:xfrm>
          <a:prstGeom prst="rect">
            <a:avLst/>
          </a:prstGeom>
          <a:noFill/>
          <a:ln>
            <a:noFill/>
          </a:ln>
        </p:spPr>
      </p:sp>
      <p:sp>
        <p:nvSpPr>
          <p:cNvPr id="1067" name="Google Shape;1067;p119"/>
          <p:cNvSpPr txBox="1">
            <a:spLocks noGrp="1"/>
          </p:cNvSpPr>
          <p:nvPr>
            <p:ph type="body" idx="1"/>
          </p:nvPr>
        </p:nvSpPr>
        <p:spPr>
          <a:xfrm>
            <a:off x="9098201" y="1273071"/>
            <a:ext cx="8730970" cy="1988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8" name="Google Shape;1068;p119"/>
          <p:cNvSpPr/>
          <p:nvPr/>
        </p:nvSpPr>
        <p:spPr>
          <a:xfrm>
            <a:off x="9158564" y="3719405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69" name="Google Shape;1069;p119"/>
          <p:cNvSpPr txBox="1">
            <a:spLocks noGrp="1"/>
          </p:cNvSpPr>
          <p:nvPr>
            <p:ph type="body" idx="4"/>
          </p:nvPr>
        </p:nvSpPr>
        <p:spPr>
          <a:xfrm>
            <a:off x="9638261" y="4102749"/>
            <a:ext cx="8190910" cy="189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0" name="Google Shape;1070;p119"/>
          <p:cNvSpPr txBox="1">
            <a:spLocks noGrp="1"/>
          </p:cNvSpPr>
          <p:nvPr>
            <p:ph type="body" idx="5"/>
          </p:nvPr>
        </p:nvSpPr>
        <p:spPr>
          <a:xfrm>
            <a:off x="9638261" y="3523320"/>
            <a:ext cx="819091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1" name="Google Shape;1071;p119"/>
          <p:cNvSpPr/>
          <p:nvPr/>
        </p:nvSpPr>
        <p:spPr>
          <a:xfrm>
            <a:off x="9158564" y="6361320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72" name="Google Shape;1072;p119"/>
          <p:cNvSpPr txBox="1">
            <a:spLocks noGrp="1"/>
          </p:cNvSpPr>
          <p:nvPr>
            <p:ph type="body" idx="6"/>
          </p:nvPr>
        </p:nvSpPr>
        <p:spPr>
          <a:xfrm>
            <a:off x="9638261" y="6744664"/>
            <a:ext cx="8190910" cy="1895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73" name="Google Shape;1073;p119"/>
          <p:cNvSpPr txBox="1">
            <a:spLocks noGrp="1"/>
          </p:cNvSpPr>
          <p:nvPr>
            <p:ph type="body" idx="7"/>
          </p:nvPr>
        </p:nvSpPr>
        <p:spPr>
          <a:xfrm>
            <a:off x="9638261" y="6165235"/>
            <a:ext cx="819091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Devices 2">
  <p:cSld name="Mobile Devices 2"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Google Shape;1075;p120"/>
          <p:cNvSpPr/>
          <p:nvPr/>
        </p:nvSpPr>
        <p:spPr>
          <a:xfrm>
            <a:off x="0" y="5323520"/>
            <a:ext cx="18286413" cy="135015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76" name="Google Shape;1076;p12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7" name="Google Shape;1077;p12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78" name="Google Shape;1078;p1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67531" y="868025"/>
            <a:ext cx="5715635" cy="8126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9" name="Google Shape;1079;p1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2286" y="3834097"/>
            <a:ext cx="2533388" cy="5160606"/>
          </a:xfrm>
          <a:prstGeom prst="rect">
            <a:avLst/>
          </a:prstGeom>
          <a:noFill/>
          <a:ln>
            <a:noFill/>
          </a:ln>
        </p:spPr>
      </p:pic>
      <p:sp>
        <p:nvSpPr>
          <p:cNvPr id="1080" name="Google Shape;1080;p120"/>
          <p:cNvSpPr>
            <a:spLocks noGrp="1"/>
          </p:cNvSpPr>
          <p:nvPr>
            <p:ph type="pic" idx="2"/>
          </p:nvPr>
        </p:nvSpPr>
        <p:spPr>
          <a:xfrm>
            <a:off x="1048686" y="4501463"/>
            <a:ext cx="2160588" cy="3825875"/>
          </a:xfrm>
          <a:prstGeom prst="rect">
            <a:avLst/>
          </a:prstGeom>
          <a:noFill/>
          <a:ln>
            <a:noFill/>
          </a:ln>
        </p:spPr>
      </p:sp>
      <p:sp>
        <p:nvSpPr>
          <p:cNvPr id="1081" name="Google Shape;1081;p120"/>
          <p:cNvSpPr>
            <a:spLocks noGrp="1"/>
          </p:cNvSpPr>
          <p:nvPr>
            <p:ph type="pic" idx="3"/>
          </p:nvPr>
        </p:nvSpPr>
        <p:spPr>
          <a:xfrm>
            <a:off x="3456428" y="1646033"/>
            <a:ext cx="4937841" cy="6570663"/>
          </a:xfrm>
          <a:prstGeom prst="rect">
            <a:avLst/>
          </a:prstGeom>
          <a:noFill/>
          <a:ln>
            <a:noFill/>
          </a:ln>
        </p:spPr>
      </p:sp>
      <p:sp>
        <p:nvSpPr>
          <p:cNvPr id="1082" name="Google Shape;1082;p120"/>
          <p:cNvSpPr txBox="1">
            <a:spLocks noGrp="1"/>
          </p:cNvSpPr>
          <p:nvPr>
            <p:ph type="body" idx="1"/>
          </p:nvPr>
        </p:nvSpPr>
        <p:spPr>
          <a:xfrm>
            <a:off x="9008191" y="5413530"/>
            <a:ext cx="8505945" cy="1088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3" name="Google Shape;1083;p120"/>
          <p:cNvSpPr txBox="1">
            <a:spLocks noGrp="1"/>
          </p:cNvSpPr>
          <p:nvPr>
            <p:ph type="body" idx="4"/>
          </p:nvPr>
        </p:nvSpPr>
        <p:spPr>
          <a:xfrm>
            <a:off x="9038278" y="6763679"/>
            <a:ext cx="8520863" cy="2025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 Devices">
  <p:cSld name="All Devices">
    <p:spTree>
      <p:nvGrpSpPr>
        <p:cNvPr id="1" name="Shape 1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Google Shape;1085;p121"/>
          <p:cNvSpPr/>
          <p:nvPr/>
        </p:nvSpPr>
        <p:spPr>
          <a:xfrm>
            <a:off x="0" y="6043600"/>
            <a:ext cx="18286413" cy="207023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086" name="Google Shape;1086;p12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7" name="Google Shape;1087;p12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088" name="Google Shape;1088;p1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67076" y="462980"/>
            <a:ext cx="7911618" cy="6409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9" name="Google Shape;1089;p1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468231" y="1425361"/>
            <a:ext cx="3830770" cy="5446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0" name="Google Shape;1090;p1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95226" y="2706412"/>
            <a:ext cx="2044962" cy="4165664"/>
          </a:xfrm>
          <a:prstGeom prst="rect">
            <a:avLst/>
          </a:prstGeom>
          <a:noFill/>
          <a:ln>
            <a:noFill/>
          </a:ln>
        </p:spPr>
      </p:pic>
      <p:sp>
        <p:nvSpPr>
          <p:cNvPr id="1091" name="Google Shape;1091;p121"/>
          <p:cNvSpPr>
            <a:spLocks noGrp="1"/>
          </p:cNvSpPr>
          <p:nvPr>
            <p:ph type="pic" idx="2"/>
          </p:nvPr>
        </p:nvSpPr>
        <p:spPr>
          <a:xfrm>
            <a:off x="2862839" y="3236669"/>
            <a:ext cx="1709737" cy="3105150"/>
          </a:xfrm>
          <a:prstGeom prst="rect">
            <a:avLst/>
          </a:prstGeom>
          <a:noFill/>
          <a:ln>
            <a:noFill/>
          </a:ln>
        </p:spPr>
      </p:sp>
      <p:sp>
        <p:nvSpPr>
          <p:cNvPr id="1092" name="Google Shape;1092;p121"/>
          <p:cNvSpPr>
            <a:spLocks noGrp="1"/>
          </p:cNvSpPr>
          <p:nvPr>
            <p:ph type="pic" idx="3"/>
          </p:nvPr>
        </p:nvSpPr>
        <p:spPr>
          <a:xfrm>
            <a:off x="4957741" y="733010"/>
            <a:ext cx="7335815" cy="4056234"/>
          </a:xfrm>
          <a:prstGeom prst="rect">
            <a:avLst/>
          </a:prstGeom>
          <a:noFill/>
          <a:ln>
            <a:noFill/>
          </a:ln>
        </p:spPr>
      </p:sp>
      <p:sp>
        <p:nvSpPr>
          <p:cNvPr id="1093" name="Google Shape;1093;p121"/>
          <p:cNvSpPr>
            <a:spLocks noGrp="1"/>
          </p:cNvSpPr>
          <p:nvPr>
            <p:ph type="pic" idx="4"/>
          </p:nvPr>
        </p:nvSpPr>
        <p:spPr>
          <a:xfrm>
            <a:off x="12743606" y="1948145"/>
            <a:ext cx="3285365" cy="4410490"/>
          </a:xfrm>
          <a:prstGeom prst="rect">
            <a:avLst/>
          </a:prstGeom>
          <a:noFill/>
          <a:ln>
            <a:noFill/>
          </a:ln>
        </p:spPr>
      </p:sp>
      <p:sp>
        <p:nvSpPr>
          <p:cNvPr id="1094" name="Google Shape;1094;p121"/>
          <p:cNvSpPr txBox="1">
            <a:spLocks noGrp="1"/>
          </p:cNvSpPr>
          <p:nvPr>
            <p:ph type="body" idx="1"/>
          </p:nvPr>
        </p:nvSpPr>
        <p:spPr>
          <a:xfrm>
            <a:off x="2048729" y="6980806"/>
            <a:ext cx="14188955" cy="1088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5" name="Google Shape;1095;p121"/>
          <p:cNvSpPr txBox="1">
            <a:spLocks noGrp="1"/>
          </p:cNvSpPr>
          <p:nvPr>
            <p:ph type="body" idx="5"/>
          </p:nvPr>
        </p:nvSpPr>
        <p:spPr>
          <a:xfrm>
            <a:off x="1514859" y="8248845"/>
            <a:ext cx="15256695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les 1">
  <p:cSld name="Image Tiles 1">
    <p:spTree>
      <p:nvGrpSpPr>
        <p:cNvPr id="1" name="Shape 1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Google Shape;1097;p12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8" name="Google Shape;1098;p12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99" name="Google Shape;1099;p122"/>
          <p:cNvSpPr>
            <a:spLocks noGrp="1"/>
          </p:cNvSpPr>
          <p:nvPr>
            <p:ph type="pic" idx="2"/>
          </p:nvPr>
        </p:nvSpPr>
        <p:spPr>
          <a:xfrm>
            <a:off x="2932154" y="3883722"/>
            <a:ext cx="2474913" cy="2474913"/>
          </a:xfrm>
          <a:prstGeom prst="rect">
            <a:avLst/>
          </a:prstGeom>
          <a:solidFill>
            <a:srgbClr val="F4D377"/>
          </a:solidFill>
          <a:ln>
            <a:noFill/>
          </a:ln>
        </p:spPr>
      </p:sp>
      <p:sp>
        <p:nvSpPr>
          <p:cNvPr id="1100" name="Google Shape;1100;p122"/>
          <p:cNvSpPr>
            <a:spLocks noGrp="1"/>
          </p:cNvSpPr>
          <p:nvPr>
            <p:ph type="pic" idx="3"/>
          </p:nvPr>
        </p:nvSpPr>
        <p:spPr>
          <a:xfrm>
            <a:off x="5407429" y="3883722"/>
            <a:ext cx="2474913" cy="24749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101" name="Google Shape;1101;p122"/>
          <p:cNvSpPr>
            <a:spLocks noGrp="1"/>
          </p:cNvSpPr>
          <p:nvPr>
            <p:ph type="pic" idx="4"/>
          </p:nvPr>
        </p:nvSpPr>
        <p:spPr>
          <a:xfrm>
            <a:off x="7882704" y="6358635"/>
            <a:ext cx="2474913" cy="24749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102" name="Google Shape;1102;p122"/>
          <p:cNvSpPr>
            <a:spLocks noGrp="1"/>
          </p:cNvSpPr>
          <p:nvPr>
            <p:ph type="pic" idx="5"/>
          </p:nvPr>
        </p:nvSpPr>
        <p:spPr>
          <a:xfrm>
            <a:off x="457241" y="3883360"/>
            <a:ext cx="2474913" cy="24749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103" name="Google Shape;1103;p122"/>
          <p:cNvSpPr>
            <a:spLocks noGrp="1"/>
          </p:cNvSpPr>
          <p:nvPr>
            <p:ph type="pic" idx="6"/>
          </p:nvPr>
        </p:nvSpPr>
        <p:spPr>
          <a:xfrm>
            <a:off x="2932516" y="1408085"/>
            <a:ext cx="2474913" cy="2474913"/>
          </a:xfrm>
          <a:prstGeom prst="rect">
            <a:avLst/>
          </a:prstGeom>
          <a:solidFill>
            <a:srgbClr val="F7E2A4"/>
          </a:solidFill>
          <a:ln>
            <a:noFill/>
          </a:ln>
        </p:spPr>
      </p:sp>
      <p:sp>
        <p:nvSpPr>
          <p:cNvPr id="1104" name="Google Shape;1104;p122"/>
          <p:cNvSpPr>
            <a:spLocks noGrp="1"/>
          </p:cNvSpPr>
          <p:nvPr>
            <p:ph type="pic" idx="7"/>
          </p:nvPr>
        </p:nvSpPr>
        <p:spPr>
          <a:xfrm>
            <a:off x="5407791" y="1408085"/>
            <a:ext cx="2474913" cy="2474913"/>
          </a:xfrm>
          <a:prstGeom prst="rect">
            <a:avLst/>
          </a:prstGeom>
          <a:solidFill>
            <a:srgbClr val="F4D377"/>
          </a:solidFill>
          <a:ln>
            <a:noFill/>
          </a:ln>
        </p:spPr>
      </p:sp>
      <p:sp>
        <p:nvSpPr>
          <p:cNvPr id="1105" name="Google Shape;1105;p122"/>
          <p:cNvSpPr>
            <a:spLocks noGrp="1"/>
          </p:cNvSpPr>
          <p:nvPr>
            <p:ph type="pic" idx="8"/>
          </p:nvPr>
        </p:nvSpPr>
        <p:spPr>
          <a:xfrm>
            <a:off x="7883066" y="1408085"/>
            <a:ext cx="2474913" cy="2474913"/>
          </a:xfrm>
          <a:prstGeom prst="rect">
            <a:avLst/>
          </a:prstGeom>
          <a:solidFill>
            <a:srgbClr val="B98D0F"/>
          </a:solidFill>
          <a:ln>
            <a:noFill/>
          </a:ln>
        </p:spPr>
      </p:sp>
      <p:sp>
        <p:nvSpPr>
          <p:cNvPr id="1106" name="Google Shape;1106;p122"/>
          <p:cNvSpPr>
            <a:spLocks noGrp="1"/>
          </p:cNvSpPr>
          <p:nvPr>
            <p:ph type="pic" idx="9"/>
          </p:nvPr>
        </p:nvSpPr>
        <p:spPr>
          <a:xfrm>
            <a:off x="10358341" y="1408447"/>
            <a:ext cx="2474913" cy="2474913"/>
          </a:xfrm>
          <a:prstGeom prst="rect">
            <a:avLst/>
          </a:prstGeom>
          <a:solidFill>
            <a:srgbClr val="F4D377"/>
          </a:solidFill>
          <a:ln>
            <a:noFill/>
          </a:ln>
        </p:spPr>
      </p:sp>
      <p:sp>
        <p:nvSpPr>
          <p:cNvPr id="1107" name="Google Shape;1107;p122"/>
          <p:cNvSpPr txBox="1">
            <a:spLocks noGrp="1"/>
          </p:cNvSpPr>
          <p:nvPr>
            <p:ph type="body" idx="1"/>
          </p:nvPr>
        </p:nvSpPr>
        <p:spPr>
          <a:xfrm>
            <a:off x="8152734" y="4032082"/>
            <a:ext cx="9451050" cy="1106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8" name="Google Shape;1108;p122"/>
          <p:cNvSpPr txBox="1">
            <a:spLocks noGrp="1"/>
          </p:cNvSpPr>
          <p:nvPr>
            <p:ph type="body" idx="13"/>
          </p:nvPr>
        </p:nvSpPr>
        <p:spPr>
          <a:xfrm>
            <a:off x="8153096" y="5008485"/>
            <a:ext cx="9496055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09" name="Google Shape;1109;p122"/>
          <p:cNvSpPr>
            <a:spLocks noGrp="1"/>
          </p:cNvSpPr>
          <p:nvPr>
            <p:ph type="pic" idx="14"/>
          </p:nvPr>
        </p:nvSpPr>
        <p:spPr>
          <a:xfrm>
            <a:off x="2932154" y="6358635"/>
            <a:ext cx="2474913" cy="2474913"/>
          </a:xfrm>
          <a:prstGeom prst="rect">
            <a:avLst/>
          </a:prstGeom>
          <a:solidFill>
            <a:srgbClr val="B98D0F"/>
          </a:solidFill>
          <a:ln>
            <a:noFill/>
          </a:ln>
        </p:spPr>
      </p:sp>
      <p:sp>
        <p:nvSpPr>
          <p:cNvPr id="1110" name="Google Shape;1110;p122"/>
          <p:cNvSpPr>
            <a:spLocks noGrp="1"/>
          </p:cNvSpPr>
          <p:nvPr>
            <p:ph type="pic" idx="15"/>
          </p:nvPr>
        </p:nvSpPr>
        <p:spPr>
          <a:xfrm>
            <a:off x="5407429" y="6358635"/>
            <a:ext cx="2474913" cy="2474913"/>
          </a:xfrm>
          <a:prstGeom prst="rect">
            <a:avLst/>
          </a:prstGeom>
          <a:solidFill>
            <a:srgbClr val="F7E2A4"/>
          </a:solidFill>
          <a:ln>
            <a:noFill/>
          </a:ln>
        </p:spPr>
      </p:sp>
      <p:sp>
        <p:nvSpPr>
          <p:cNvPr id="1111" name="Google Shape;1111;p122"/>
          <p:cNvSpPr>
            <a:spLocks noGrp="1"/>
          </p:cNvSpPr>
          <p:nvPr>
            <p:ph type="pic" idx="16"/>
          </p:nvPr>
        </p:nvSpPr>
        <p:spPr>
          <a:xfrm>
            <a:off x="15308891" y="6358635"/>
            <a:ext cx="2474913" cy="24749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</p:sp>
      <p:sp>
        <p:nvSpPr>
          <p:cNvPr id="1112" name="Google Shape;1112;p122"/>
          <p:cNvSpPr>
            <a:spLocks noGrp="1"/>
          </p:cNvSpPr>
          <p:nvPr>
            <p:ph type="pic" idx="17"/>
          </p:nvPr>
        </p:nvSpPr>
        <p:spPr>
          <a:xfrm>
            <a:off x="10358341" y="6358635"/>
            <a:ext cx="2474913" cy="2474913"/>
          </a:xfrm>
          <a:prstGeom prst="rect">
            <a:avLst/>
          </a:prstGeom>
          <a:solidFill>
            <a:srgbClr val="FBF0D1"/>
          </a:solidFill>
          <a:ln>
            <a:noFill/>
          </a:ln>
        </p:spPr>
      </p:sp>
      <p:sp>
        <p:nvSpPr>
          <p:cNvPr id="1113" name="Google Shape;1113;p122"/>
          <p:cNvSpPr>
            <a:spLocks noGrp="1"/>
          </p:cNvSpPr>
          <p:nvPr>
            <p:ph type="pic" idx="18"/>
          </p:nvPr>
        </p:nvSpPr>
        <p:spPr>
          <a:xfrm>
            <a:off x="12833616" y="6358635"/>
            <a:ext cx="2474913" cy="2474913"/>
          </a:xfrm>
          <a:prstGeom prst="rect">
            <a:avLst/>
          </a:prstGeom>
          <a:solidFill>
            <a:srgbClr val="F7E2A4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1_No Contents">
  <p:cSld name="71_No Contents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mage">
  <p:cSld name="Big Image">
    <p:spTree>
      <p:nvGrpSpPr>
        <p:cNvPr id="1" name="Shape 1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Google Shape;1115;p123"/>
          <p:cNvSpPr/>
          <p:nvPr/>
        </p:nvSpPr>
        <p:spPr>
          <a:xfrm>
            <a:off x="1" y="0"/>
            <a:ext cx="502246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16" name="Google Shape;1116;p12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7" name="Google Shape;1117;p12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118" name="Google Shape;1118;p123"/>
          <p:cNvCxnSpPr/>
          <p:nvPr/>
        </p:nvCxnSpPr>
        <p:spPr>
          <a:xfrm rot="10800000">
            <a:off x="0" y="4775560"/>
            <a:ext cx="18286413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119" name="Google Shape;1119;p123"/>
          <p:cNvSpPr txBox="1">
            <a:spLocks noGrp="1"/>
          </p:cNvSpPr>
          <p:nvPr>
            <p:ph type="body" idx="1"/>
          </p:nvPr>
        </p:nvSpPr>
        <p:spPr>
          <a:xfrm>
            <a:off x="9430095" y="1993151"/>
            <a:ext cx="8399077" cy="2790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0" name="Google Shape;1120;p123"/>
          <p:cNvSpPr txBox="1">
            <a:spLocks noGrp="1"/>
          </p:cNvSpPr>
          <p:nvPr>
            <p:ph type="body" idx="2"/>
          </p:nvPr>
        </p:nvSpPr>
        <p:spPr>
          <a:xfrm>
            <a:off x="9430095" y="4905010"/>
            <a:ext cx="8399076" cy="352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21" name="Google Shape;1121;p123"/>
          <p:cNvSpPr>
            <a:spLocks noGrp="1"/>
          </p:cNvSpPr>
          <p:nvPr>
            <p:ph type="pic" idx="3"/>
          </p:nvPr>
        </p:nvSpPr>
        <p:spPr>
          <a:xfrm>
            <a:off x="412236" y="0"/>
            <a:ext cx="873097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Images and description">
  <p:cSld name="5 Images and description">
    <p:spTree>
      <p:nvGrpSpPr>
        <p:cNvPr id="1" name="Shape 1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3" name="Google Shape;1123;p124"/>
          <p:cNvSpPr>
            <a:spLocks noGrp="1"/>
          </p:cNvSpPr>
          <p:nvPr>
            <p:ph type="pic" idx="2"/>
          </p:nvPr>
        </p:nvSpPr>
        <p:spPr>
          <a:xfrm>
            <a:off x="38182" y="43542"/>
            <a:ext cx="3600000" cy="4615544"/>
          </a:xfrm>
          <a:prstGeom prst="rect">
            <a:avLst/>
          </a:prstGeom>
          <a:noFill/>
          <a:ln>
            <a:noFill/>
          </a:ln>
        </p:spPr>
      </p:sp>
      <p:sp>
        <p:nvSpPr>
          <p:cNvPr id="1124" name="Google Shape;1124;p124"/>
          <p:cNvSpPr>
            <a:spLocks noGrp="1"/>
          </p:cNvSpPr>
          <p:nvPr>
            <p:ph type="pic" idx="3"/>
          </p:nvPr>
        </p:nvSpPr>
        <p:spPr>
          <a:xfrm>
            <a:off x="3687753" y="4706599"/>
            <a:ext cx="3600000" cy="4615544"/>
          </a:xfrm>
          <a:prstGeom prst="rect">
            <a:avLst/>
          </a:prstGeom>
          <a:noFill/>
          <a:ln>
            <a:noFill/>
          </a:ln>
        </p:spPr>
      </p:sp>
      <p:sp>
        <p:nvSpPr>
          <p:cNvPr id="1125" name="Google Shape;1125;p124"/>
          <p:cNvSpPr>
            <a:spLocks noGrp="1"/>
          </p:cNvSpPr>
          <p:nvPr>
            <p:ph type="pic" idx="4"/>
          </p:nvPr>
        </p:nvSpPr>
        <p:spPr>
          <a:xfrm>
            <a:off x="7337324" y="43542"/>
            <a:ext cx="3600000" cy="4615544"/>
          </a:xfrm>
          <a:prstGeom prst="rect">
            <a:avLst/>
          </a:prstGeom>
          <a:noFill/>
          <a:ln>
            <a:noFill/>
          </a:ln>
        </p:spPr>
      </p:sp>
      <p:sp>
        <p:nvSpPr>
          <p:cNvPr id="1126" name="Google Shape;1126;p124"/>
          <p:cNvSpPr>
            <a:spLocks noGrp="1"/>
          </p:cNvSpPr>
          <p:nvPr>
            <p:ph type="pic" idx="5"/>
          </p:nvPr>
        </p:nvSpPr>
        <p:spPr>
          <a:xfrm>
            <a:off x="10988185" y="4706943"/>
            <a:ext cx="3600000" cy="4615544"/>
          </a:xfrm>
          <a:prstGeom prst="rect">
            <a:avLst/>
          </a:prstGeom>
          <a:noFill/>
          <a:ln>
            <a:noFill/>
          </a:ln>
        </p:spPr>
      </p:sp>
      <p:sp>
        <p:nvSpPr>
          <p:cNvPr id="1127" name="Google Shape;1127;p124"/>
          <p:cNvSpPr>
            <a:spLocks noGrp="1"/>
          </p:cNvSpPr>
          <p:nvPr>
            <p:ph type="pic" idx="6"/>
          </p:nvPr>
        </p:nvSpPr>
        <p:spPr>
          <a:xfrm>
            <a:off x="14636467" y="43542"/>
            <a:ext cx="3600000" cy="4615544"/>
          </a:xfrm>
          <a:prstGeom prst="rect">
            <a:avLst/>
          </a:prstGeom>
          <a:noFill/>
          <a:ln>
            <a:noFill/>
          </a:ln>
        </p:spPr>
      </p:sp>
      <p:sp>
        <p:nvSpPr>
          <p:cNvPr id="1128" name="Google Shape;1128;p12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9" name="Google Shape;1129;p12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30" name="Google Shape;1130;p124"/>
          <p:cNvSpPr/>
          <p:nvPr/>
        </p:nvSpPr>
        <p:spPr>
          <a:xfrm>
            <a:off x="38182" y="4706943"/>
            <a:ext cx="3600000" cy="4615200"/>
          </a:xfrm>
          <a:prstGeom prst="rect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31" name="Google Shape;1131;p124"/>
          <p:cNvSpPr/>
          <p:nvPr/>
        </p:nvSpPr>
        <p:spPr>
          <a:xfrm>
            <a:off x="3687753" y="43886"/>
            <a:ext cx="3600000" cy="461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32" name="Google Shape;1132;p124"/>
          <p:cNvSpPr/>
          <p:nvPr/>
        </p:nvSpPr>
        <p:spPr>
          <a:xfrm>
            <a:off x="7337324" y="4706943"/>
            <a:ext cx="3600000" cy="4615200"/>
          </a:xfrm>
          <a:prstGeom prst="rect">
            <a:avLst/>
          </a:prstGeom>
          <a:solidFill>
            <a:srgbClr val="7B5E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33" name="Google Shape;1133;p124"/>
          <p:cNvSpPr/>
          <p:nvPr/>
        </p:nvSpPr>
        <p:spPr>
          <a:xfrm>
            <a:off x="10988185" y="43886"/>
            <a:ext cx="3600000" cy="4615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34" name="Google Shape;1134;p124"/>
          <p:cNvSpPr/>
          <p:nvPr/>
        </p:nvSpPr>
        <p:spPr>
          <a:xfrm>
            <a:off x="14636467" y="4707287"/>
            <a:ext cx="3600000" cy="4615200"/>
          </a:xfrm>
          <a:prstGeom prst="rect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35" name="Google Shape;1135;p124"/>
          <p:cNvSpPr>
            <a:spLocks noGrp="1"/>
          </p:cNvSpPr>
          <p:nvPr>
            <p:ph type="pic" idx="7"/>
          </p:nvPr>
        </p:nvSpPr>
        <p:spPr>
          <a:xfrm>
            <a:off x="1367024" y="4977639"/>
            <a:ext cx="942317" cy="942317"/>
          </a:xfrm>
          <a:prstGeom prst="rect">
            <a:avLst/>
          </a:prstGeom>
          <a:noFill/>
          <a:ln>
            <a:noFill/>
          </a:ln>
        </p:spPr>
      </p:sp>
      <p:sp>
        <p:nvSpPr>
          <p:cNvPr id="1136" name="Google Shape;1136;p124"/>
          <p:cNvSpPr>
            <a:spLocks noGrp="1"/>
          </p:cNvSpPr>
          <p:nvPr>
            <p:ph type="pic" idx="8"/>
          </p:nvPr>
        </p:nvSpPr>
        <p:spPr>
          <a:xfrm>
            <a:off x="5016594" y="365037"/>
            <a:ext cx="942317" cy="942317"/>
          </a:xfrm>
          <a:prstGeom prst="rect">
            <a:avLst/>
          </a:prstGeom>
          <a:noFill/>
          <a:ln>
            <a:noFill/>
          </a:ln>
        </p:spPr>
      </p:sp>
      <p:sp>
        <p:nvSpPr>
          <p:cNvPr id="1137" name="Google Shape;1137;p124"/>
          <p:cNvSpPr>
            <a:spLocks noGrp="1"/>
          </p:cNvSpPr>
          <p:nvPr>
            <p:ph type="pic" idx="9"/>
          </p:nvPr>
        </p:nvSpPr>
        <p:spPr>
          <a:xfrm>
            <a:off x="8666165" y="4977639"/>
            <a:ext cx="942317" cy="942317"/>
          </a:xfrm>
          <a:prstGeom prst="rect">
            <a:avLst/>
          </a:prstGeom>
          <a:noFill/>
          <a:ln>
            <a:noFill/>
          </a:ln>
        </p:spPr>
      </p:sp>
      <p:sp>
        <p:nvSpPr>
          <p:cNvPr id="1138" name="Google Shape;1138;p124"/>
          <p:cNvSpPr>
            <a:spLocks noGrp="1"/>
          </p:cNvSpPr>
          <p:nvPr>
            <p:ph type="pic" idx="13"/>
          </p:nvPr>
        </p:nvSpPr>
        <p:spPr>
          <a:xfrm>
            <a:off x="15965308" y="4977639"/>
            <a:ext cx="942317" cy="942317"/>
          </a:xfrm>
          <a:prstGeom prst="rect">
            <a:avLst/>
          </a:prstGeom>
          <a:noFill/>
          <a:ln>
            <a:noFill/>
          </a:ln>
        </p:spPr>
      </p:sp>
      <p:sp>
        <p:nvSpPr>
          <p:cNvPr id="1139" name="Google Shape;1139;p124"/>
          <p:cNvSpPr>
            <a:spLocks noGrp="1"/>
          </p:cNvSpPr>
          <p:nvPr>
            <p:ph type="pic" idx="14"/>
          </p:nvPr>
        </p:nvSpPr>
        <p:spPr>
          <a:xfrm>
            <a:off x="12317027" y="365037"/>
            <a:ext cx="942317" cy="942317"/>
          </a:xfrm>
          <a:prstGeom prst="rect">
            <a:avLst/>
          </a:prstGeom>
          <a:noFill/>
          <a:ln>
            <a:noFill/>
          </a:ln>
        </p:spPr>
      </p:sp>
      <p:sp>
        <p:nvSpPr>
          <p:cNvPr id="1140" name="Google Shape;1140;p124"/>
          <p:cNvSpPr txBox="1">
            <a:spLocks noGrp="1"/>
          </p:cNvSpPr>
          <p:nvPr>
            <p:ph type="body" idx="1"/>
          </p:nvPr>
        </p:nvSpPr>
        <p:spPr>
          <a:xfrm>
            <a:off x="41589" y="6038946"/>
            <a:ext cx="3538537" cy="59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1" name="Google Shape;1141;p124"/>
          <p:cNvSpPr txBox="1">
            <a:spLocks noGrp="1"/>
          </p:cNvSpPr>
          <p:nvPr>
            <p:ph type="body" idx="15"/>
          </p:nvPr>
        </p:nvSpPr>
        <p:spPr>
          <a:xfrm>
            <a:off x="213781" y="6535743"/>
            <a:ext cx="3182561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2" name="Google Shape;1142;p124"/>
          <p:cNvSpPr txBox="1">
            <a:spLocks noGrp="1"/>
          </p:cNvSpPr>
          <p:nvPr>
            <p:ph type="body" idx="16"/>
          </p:nvPr>
        </p:nvSpPr>
        <p:spPr>
          <a:xfrm>
            <a:off x="3734702" y="1411831"/>
            <a:ext cx="3538537" cy="59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3" name="Google Shape;1143;p124"/>
          <p:cNvSpPr txBox="1">
            <a:spLocks noGrp="1"/>
          </p:cNvSpPr>
          <p:nvPr>
            <p:ph type="body" idx="17"/>
          </p:nvPr>
        </p:nvSpPr>
        <p:spPr>
          <a:xfrm>
            <a:off x="3906894" y="1908628"/>
            <a:ext cx="3182561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4" name="Google Shape;1144;p124"/>
          <p:cNvSpPr txBox="1">
            <a:spLocks noGrp="1"/>
          </p:cNvSpPr>
          <p:nvPr>
            <p:ph type="body" idx="18"/>
          </p:nvPr>
        </p:nvSpPr>
        <p:spPr>
          <a:xfrm>
            <a:off x="11035134" y="1411832"/>
            <a:ext cx="3538537" cy="59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5" name="Google Shape;1145;p124"/>
          <p:cNvSpPr txBox="1">
            <a:spLocks noGrp="1"/>
          </p:cNvSpPr>
          <p:nvPr>
            <p:ph type="body" idx="19"/>
          </p:nvPr>
        </p:nvSpPr>
        <p:spPr>
          <a:xfrm>
            <a:off x="11207326" y="1908629"/>
            <a:ext cx="3182561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6" name="Google Shape;1146;p124"/>
          <p:cNvSpPr txBox="1">
            <a:spLocks noGrp="1"/>
          </p:cNvSpPr>
          <p:nvPr>
            <p:ph type="body" idx="20"/>
          </p:nvPr>
        </p:nvSpPr>
        <p:spPr>
          <a:xfrm>
            <a:off x="7367934" y="6038946"/>
            <a:ext cx="3538537" cy="59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7" name="Google Shape;1147;p124"/>
          <p:cNvSpPr txBox="1">
            <a:spLocks noGrp="1"/>
          </p:cNvSpPr>
          <p:nvPr>
            <p:ph type="body" idx="21"/>
          </p:nvPr>
        </p:nvSpPr>
        <p:spPr>
          <a:xfrm>
            <a:off x="7540126" y="6535743"/>
            <a:ext cx="3182561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8" name="Google Shape;1148;p124"/>
          <p:cNvSpPr txBox="1">
            <a:spLocks noGrp="1"/>
          </p:cNvSpPr>
          <p:nvPr>
            <p:ph type="body" idx="22"/>
          </p:nvPr>
        </p:nvSpPr>
        <p:spPr>
          <a:xfrm>
            <a:off x="14668366" y="6038947"/>
            <a:ext cx="3538537" cy="598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9" name="Google Shape;1149;p124"/>
          <p:cNvSpPr txBox="1">
            <a:spLocks noGrp="1"/>
          </p:cNvSpPr>
          <p:nvPr>
            <p:ph type="body" idx="23"/>
          </p:nvPr>
        </p:nvSpPr>
        <p:spPr>
          <a:xfrm>
            <a:off x="14840558" y="6535744"/>
            <a:ext cx="3182561" cy="24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0" name="Google Shape;1150;p124"/>
          <p:cNvSpPr>
            <a:spLocks noGrp="1"/>
          </p:cNvSpPr>
          <p:nvPr>
            <p:ph type="pic" idx="24"/>
          </p:nvPr>
        </p:nvSpPr>
        <p:spPr>
          <a:xfrm>
            <a:off x="1574657" y="4443762"/>
            <a:ext cx="527050" cy="527050"/>
          </a:xfrm>
          <a:prstGeom prst="triangle">
            <a:avLst>
              <a:gd name="adj" fmla="val 50000"/>
            </a:avLst>
          </a:prstGeom>
          <a:solidFill>
            <a:srgbClr val="B98D0F"/>
          </a:solidFill>
          <a:ln>
            <a:noFill/>
          </a:ln>
        </p:spPr>
      </p:sp>
      <p:sp>
        <p:nvSpPr>
          <p:cNvPr id="1151" name="Google Shape;1151;p124"/>
          <p:cNvSpPr>
            <a:spLocks noGrp="1"/>
          </p:cNvSpPr>
          <p:nvPr>
            <p:ph type="pic" idx="25"/>
          </p:nvPr>
        </p:nvSpPr>
        <p:spPr>
          <a:xfrm>
            <a:off x="8878888" y="4443762"/>
            <a:ext cx="527050" cy="527050"/>
          </a:xfrm>
          <a:prstGeom prst="triangle">
            <a:avLst>
              <a:gd name="adj" fmla="val 50000"/>
            </a:avLst>
          </a:prstGeom>
          <a:solidFill>
            <a:srgbClr val="7B5E0A"/>
          </a:solidFill>
          <a:ln>
            <a:noFill/>
          </a:ln>
        </p:spPr>
      </p:sp>
      <p:sp>
        <p:nvSpPr>
          <p:cNvPr id="1152" name="Google Shape;1152;p124"/>
          <p:cNvSpPr>
            <a:spLocks noGrp="1"/>
          </p:cNvSpPr>
          <p:nvPr>
            <p:ph type="pic" idx="26"/>
          </p:nvPr>
        </p:nvSpPr>
        <p:spPr>
          <a:xfrm>
            <a:off x="16172942" y="4443762"/>
            <a:ext cx="527050" cy="527050"/>
          </a:xfrm>
          <a:prstGeom prst="triangle">
            <a:avLst>
              <a:gd name="adj" fmla="val 50000"/>
            </a:avLst>
          </a:prstGeom>
          <a:solidFill>
            <a:srgbClr val="B98D0F"/>
          </a:solidFill>
          <a:ln>
            <a:noFill/>
          </a:ln>
        </p:spPr>
      </p:sp>
      <p:sp>
        <p:nvSpPr>
          <p:cNvPr id="1153" name="Google Shape;1153;p124"/>
          <p:cNvSpPr>
            <a:spLocks noGrp="1"/>
          </p:cNvSpPr>
          <p:nvPr>
            <p:ph type="pic" idx="27"/>
          </p:nvPr>
        </p:nvSpPr>
        <p:spPr>
          <a:xfrm rot="10800000">
            <a:off x="5224228" y="4378415"/>
            <a:ext cx="527050" cy="52705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</p:sp>
      <p:sp>
        <p:nvSpPr>
          <p:cNvPr id="1154" name="Google Shape;1154;p124"/>
          <p:cNvSpPr>
            <a:spLocks noGrp="1"/>
          </p:cNvSpPr>
          <p:nvPr>
            <p:ph type="pic" idx="28"/>
          </p:nvPr>
        </p:nvSpPr>
        <p:spPr>
          <a:xfrm rot="10800000">
            <a:off x="12524660" y="4436430"/>
            <a:ext cx="527050" cy="527050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"/>
                                        <p:tgtEl>
                                          <p:spTgt spid="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"/>
                                        <p:tgtEl>
                                          <p:spTgt spid="1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"/>
                                        <p:tgtEl>
                                          <p:spTgt spid="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"/>
                                        <p:tgtEl>
                                          <p:spTgt spid="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"/>
                                        <p:tgtEl>
                                          <p:spTgt spid="1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ers">
  <p:cSld name="Layers"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6" name="Google Shape;1156;p12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7" name="Google Shape;1157;p12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58" name="Google Shape;1158;p125"/>
          <p:cNvSpPr/>
          <p:nvPr/>
        </p:nvSpPr>
        <p:spPr>
          <a:xfrm rot="5400000">
            <a:off x="5939381" y="2737528"/>
            <a:ext cx="6406062" cy="5522467"/>
          </a:xfrm>
          <a:prstGeom prst="hexagon">
            <a:avLst>
              <a:gd name="adj" fmla="val 28637"/>
              <a:gd name="vf" fmla="val 115470"/>
            </a:avLst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59" name="Google Shape;1159;p125"/>
          <p:cNvSpPr/>
          <p:nvPr/>
        </p:nvSpPr>
        <p:spPr>
          <a:xfrm>
            <a:off x="8120711" y="1395630"/>
            <a:ext cx="2025225" cy="2025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60" name="Google Shape;1160;p125"/>
          <p:cNvSpPr/>
          <p:nvPr/>
        </p:nvSpPr>
        <p:spPr>
          <a:xfrm>
            <a:off x="10853396" y="2880795"/>
            <a:ext cx="2025225" cy="2025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61" name="Google Shape;1161;p125"/>
          <p:cNvSpPr/>
          <p:nvPr/>
        </p:nvSpPr>
        <p:spPr>
          <a:xfrm>
            <a:off x="10853396" y="6031145"/>
            <a:ext cx="2025225" cy="2025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62" name="Google Shape;1162;p125"/>
          <p:cNvSpPr/>
          <p:nvPr/>
        </p:nvSpPr>
        <p:spPr>
          <a:xfrm>
            <a:off x="8120711" y="7561315"/>
            <a:ext cx="2025225" cy="2025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63" name="Google Shape;1163;p125"/>
          <p:cNvSpPr/>
          <p:nvPr/>
        </p:nvSpPr>
        <p:spPr>
          <a:xfrm>
            <a:off x="5368565" y="6031145"/>
            <a:ext cx="2025225" cy="2025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64" name="Google Shape;1164;p125"/>
          <p:cNvSpPr/>
          <p:nvPr/>
        </p:nvSpPr>
        <p:spPr>
          <a:xfrm>
            <a:off x="5368565" y="2872462"/>
            <a:ext cx="2025225" cy="202522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165" name="Google Shape;1165;p125"/>
          <p:cNvSpPr txBox="1">
            <a:spLocks noGrp="1"/>
          </p:cNvSpPr>
          <p:nvPr>
            <p:ph type="body" idx="1"/>
          </p:nvPr>
        </p:nvSpPr>
        <p:spPr>
          <a:xfrm>
            <a:off x="6982966" y="4950496"/>
            <a:ext cx="4275475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6" name="Google Shape;1166;p125"/>
          <p:cNvSpPr txBox="1">
            <a:spLocks noGrp="1"/>
          </p:cNvSpPr>
          <p:nvPr>
            <p:ph type="body" idx="2"/>
          </p:nvPr>
        </p:nvSpPr>
        <p:spPr>
          <a:xfrm>
            <a:off x="5485100" y="3405437"/>
            <a:ext cx="1800201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7" name="Google Shape;1167;p125"/>
          <p:cNvSpPr txBox="1">
            <a:spLocks noGrp="1"/>
          </p:cNvSpPr>
          <p:nvPr>
            <p:ph type="body" idx="3"/>
          </p:nvPr>
        </p:nvSpPr>
        <p:spPr>
          <a:xfrm>
            <a:off x="8216912" y="1882351"/>
            <a:ext cx="1800201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8" name="Google Shape;1168;p125"/>
          <p:cNvSpPr txBox="1">
            <a:spLocks noGrp="1"/>
          </p:cNvSpPr>
          <p:nvPr>
            <p:ph type="body" idx="4"/>
          </p:nvPr>
        </p:nvSpPr>
        <p:spPr>
          <a:xfrm>
            <a:off x="10953207" y="3405437"/>
            <a:ext cx="1800201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9" name="Google Shape;1169;p125"/>
          <p:cNvSpPr txBox="1">
            <a:spLocks noGrp="1"/>
          </p:cNvSpPr>
          <p:nvPr>
            <p:ph type="body" idx="5"/>
          </p:nvPr>
        </p:nvSpPr>
        <p:spPr>
          <a:xfrm>
            <a:off x="5468377" y="6548701"/>
            <a:ext cx="1800201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0" name="Google Shape;1170;p125"/>
          <p:cNvSpPr txBox="1">
            <a:spLocks noGrp="1"/>
          </p:cNvSpPr>
          <p:nvPr>
            <p:ph type="body" idx="6"/>
          </p:nvPr>
        </p:nvSpPr>
        <p:spPr>
          <a:xfrm>
            <a:off x="10936484" y="6548701"/>
            <a:ext cx="1800201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1" name="Google Shape;1171;p125"/>
          <p:cNvSpPr txBox="1">
            <a:spLocks noGrp="1"/>
          </p:cNvSpPr>
          <p:nvPr>
            <p:ph type="body" idx="7"/>
          </p:nvPr>
        </p:nvSpPr>
        <p:spPr>
          <a:xfrm>
            <a:off x="8216912" y="8078871"/>
            <a:ext cx="1800201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72" name="Google Shape;1172;p125"/>
          <p:cNvSpPr/>
          <p:nvPr/>
        </p:nvSpPr>
        <p:spPr>
          <a:xfrm rot="2700000">
            <a:off x="7976000" y="1249736"/>
            <a:ext cx="2320588" cy="2320588"/>
          </a:xfrm>
          <a:prstGeom prst="arc">
            <a:avLst>
              <a:gd name="adj1" fmla="val 16200000"/>
              <a:gd name="adj2" fmla="val 20055362"/>
            </a:avLst>
          </a:prstGeom>
          <a:noFill/>
          <a:ln w="9525" cap="flat" cmpd="sng">
            <a:solidFill>
              <a:srgbClr val="EAB41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173" name="Google Shape;1173;p125"/>
          <p:cNvCxnSpPr>
            <a:stCxn id="1172" idx="0"/>
          </p:cNvCxnSpPr>
          <p:nvPr/>
        </p:nvCxnSpPr>
        <p:spPr>
          <a:xfrm>
            <a:off x="9956746" y="1589578"/>
            <a:ext cx="5651700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dash"/>
            <a:round/>
            <a:headEnd type="none" w="sm" len="sm"/>
            <a:tailEnd type="oval" w="lg" len="lg"/>
          </a:ln>
        </p:spPr>
      </p:cxnSp>
      <p:sp>
        <p:nvSpPr>
          <p:cNvPr id="1174" name="Google Shape;1174;p125"/>
          <p:cNvSpPr/>
          <p:nvPr/>
        </p:nvSpPr>
        <p:spPr>
          <a:xfrm rot="2700000">
            <a:off x="10706500" y="2712080"/>
            <a:ext cx="2320588" cy="2320588"/>
          </a:xfrm>
          <a:prstGeom prst="arc">
            <a:avLst>
              <a:gd name="adj1" fmla="val 16200000"/>
              <a:gd name="adj2" fmla="val 20055362"/>
            </a:avLst>
          </a:prstGeom>
          <a:noFill/>
          <a:ln w="9525" cap="flat" cmpd="sng">
            <a:solidFill>
              <a:srgbClr val="EAB41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175" name="Google Shape;1175;p125"/>
          <p:cNvCxnSpPr>
            <a:stCxn id="1174" idx="0"/>
          </p:cNvCxnSpPr>
          <p:nvPr/>
        </p:nvCxnSpPr>
        <p:spPr>
          <a:xfrm>
            <a:off x="12687246" y="3051922"/>
            <a:ext cx="5004000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dash"/>
            <a:round/>
            <a:headEnd type="none" w="sm" len="sm"/>
            <a:tailEnd type="oval" w="lg" len="lg"/>
          </a:ln>
        </p:spPr>
      </p:cxnSp>
      <p:sp>
        <p:nvSpPr>
          <p:cNvPr id="1176" name="Google Shape;1176;p125"/>
          <p:cNvSpPr/>
          <p:nvPr/>
        </p:nvSpPr>
        <p:spPr>
          <a:xfrm rot="2700000">
            <a:off x="10706500" y="5870763"/>
            <a:ext cx="2320588" cy="2320588"/>
          </a:xfrm>
          <a:prstGeom prst="arc">
            <a:avLst>
              <a:gd name="adj1" fmla="val 16200000"/>
              <a:gd name="adj2" fmla="val 20055362"/>
            </a:avLst>
          </a:prstGeom>
          <a:noFill/>
          <a:ln w="9525" cap="flat" cmpd="sng">
            <a:solidFill>
              <a:srgbClr val="EAB41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177" name="Google Shape;1177;p125"/>
          <p:cNvCxnSpPr/>
          <p:nvPr/>
        </p:nvCxnSpPr>
        <p:spPr>
          <a:xfrm>
            <a:off x="12687246" y="6210605"/>
            <a:ext cx="5003854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dash"/>
            <a:round/>
            <a:headEnd type="none" w="sm" len="sm"/>
            <a:tailEnd type="oval" w="lg" len="lg"/>
          </a:ln>
        </p:spPr>
      </p:cxnSp>
      <p:sp>
        <p:nvSpPr>
          <p:cNvPr id="1178" name="Google Shape;1178;p125"/>
          <p:cNvSpPr/>
          <p:nvPr/>
        </p:nvSpPr>
        <p:spPr>
          <a:xfrm rot="-2700000" flipH="1">
            <a:off x="5212902" y="2712080"/>
            <a:ext cx="2320588" cy="2320588"/>
          </a:xfrm>
          <a:prstGeom prst="arc">
            <a:avLst>
              <a:gd name="adj1" fmla="val 16200000"/>
              <a:gd name="adj2" fmla="val 20055362"/>
            </a:avLst>
          </a:prstGeom>
          <a:noFill/>
          <a:ln w="9525" cap="flat" cmpd="sng">
            <a:solidFill>
              <a:srgbClr val="EAB41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179" name="Google Shape;1179;p125"/>
          <p:cNvCxnSpPr>
            <a:stCxn id="1178" idx="0"/>
          </p:cNvCxnSpPr>
          <p:nvPr/>
        </p:nvCxnSpPr>
        <p:spPr>
          <a:xfrm rot="10800000">
            <a:off x="520844" y="3051922"/>
            <a:ext cx="5031900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dash"/>
            <a:round/>
            <a:headEnd type="none" w="sm" len="sm"/>
            <a:tailEnd type="oval" w="lg" len="lg"/>
          </a:ln>
        </p:spPr>
      </p:cxnSp>
      <p:sp>
        <p:nvSpPr>
          <p:cNvPr id="1180" name="Google Shape;1180;p125"/>
          <p:cNvSpPr/>
          <p:nvPr/>
        </p:nvSpPr>
        <p:spPr>
          <a:xfrm rot="-2700000" flipH="1">
            <a:off x="5212902" y="5870763"/>
            <a:ext cx="2320588" cy="2320588"/>
          </a:xfrm>
          <a:prstGeom prst="arc">
            <a:avLst>
              <a:gd name="adj1" fmla="val 16200000"/>
              <a:gd name="adj2" fmla="val 20055362"/>
            </a:avLst>
          </a:prstGeom>
          <a:noFill/>
          <a:ln w="9525" cap="flat" cmpd="sng">
            <a:solidFill>
              <a:srgbClr val="EAB41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181" name="Google Shape;1181;p125"/>
          <p:cNvCxnSpPr>
            <a:stCxn id="1180" idx="0"/>
          </p:cNvCxnSpPr>
          <p:nvPr/>
        </p:nvCxnSpPr>
        <p:spPr>
          <a:xfrm rot="10800000">
            <a:off x="520844" y="6210605"/>
            <a:ext cx="5031900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dash"/>
            <a:round/>
            <a:headEnd type="none" w="sm" len="sm"/>
            <a:tailEnd type="oval" w="lg" len="lg"/>
          </a:ln>
        </p:spPr>
      </p:cxnSp>
      <p:sp>
        <p:nvSpPr>
          <p:cNvPr id="1182" name="Google Shape;1182;p125"/>
          <p:cNvSpPr/>
          <p:nvPr/>
        </p:nvSpPr>
        <p:spPr>
          <a:xfrm rot="-8100000">
            <a:off x="7943402" y="7426333"/>
            <a:ext cx="2320588" cy="2320588"/>
          </a:xfrm>
          <a:prstGeom prst="arc">
            <a:avLst>
              <a:gd name="adj1" fmla="val 16200000"/>
              <a:gd name="adj2" fmla="val 20055362"/>
            </a:avLst>
          </a:prstGeom>
          <a:noFill/>
          <a:ln w="9525" cap="flat" cmpd="sng">
            <a:solidFill>
              <a:srgbClr val="EAB41A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cxnSp>
        <p:nvCxnSpPr>
          <p:cNvPr id="1183" name="Google Shape;1183;p125"/>
          <p:cNvCxnSpPr>
            <a:stCxn id="1182" idx="0"/>
          </p:cNvCxnSpPr>
          <p:nvPr/>
        </p:nvCxnSpPr>
        <p:spPr>
          <a:xfrm rot="10800000">
            <a:off x="2476444" y="9407079"/>
            <a:ext cx="5806800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dash"/>
            <a:round/>
            <a:headEnd type="none" w="sm" len="sm"/>
            <a:tailEnd type="oval" w="lg" len="lg"/>
          </a:ln>
        </p:spPr>
      </p:cxnSp>
      <p:sp>
        <p:nvSpPr>
          <p:cNvPr id="1184" name="Google Shape;1184;p125"/>
          <p:cNvSpPr txBox="1">
            <a:spLocks noGrp="1"/>
          </p:cNvSpPr>
          <p:nvPr>
            <p:ph type="body" idx="8"/>
          </p:nvPr>
        </p:nvSpPr>
        <p:spPr>
          <a:xfrm>
            <a:off x="10405071" y="1702393"/>
            <a:ext cx="5203230" cy="84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5" name="Google Shape;1185;p125"/>
          <p:cNvSpPr txBox="1">
            <a:spLocks noGrp="1"/>
          </p:cNvSpPr>
          <p:nvPr>
            <p:ph type="body" idx="9"/>
          </p:nvPr>
        </p:nvSpPr>
        <p:spPr>
          <a:xfrm>
            <a:off x="13095883" y="3203596"/>
            <a:ext cx="4595217" cy="1381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6" name="Google Shape;1186;p125"/>
          <p:cNvSpPr txBox="1">
            <a:spLocks noGrp="1"/>
          </p:cNvSpPr>
          <p:nvPr>
            <p:ph type="body" idx="13"/>
          </p:nvPr>
        </p:nvSpPr>
        <p:spPr>
          <a:xfrm>
            <a:off x="13108583" y="6340505"/>
            <a:ext cx="4595217" cy="1381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7" name="Google Shape;1187;p125"/>
          <p:cNvSpPr txBox="1">
            <a:spLocks noGrp="1"/>
          </p:cNvSpPr>
          <p:nvPr>
            <p:ph type="body" idx="14"/>
          </p:nvPr>
        </p:nvSpPr>
        <p:spPr>
          <a:xfrm>
            <a:off x="496391" y="3202855"/>
            <a:ext cx="4595217" cy="1381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8" name="Google Shape;1188;p125"/>
          <p:cNvSpPr txBox="1">
            <a:spLocks noGrp="1"/>
          </p:cNvSpPr>
          <p:nvPr>
            <p:ph type="body" idx="15"/>
          </p:nvPr>
        </p:nvSpPr>
        <p:spPr>
          <a:xfrm>
            <a:off x="520700" y="6353205"/>
            <a:ext cx="4595217" cy="1381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9" name="Google Shape;1189;p125"/>
          <p:cNvSpPr txBox="1">
            <a:spLocks noGrp="1"/>
          </p:cNvSpPr>
          <p:nvPr>
            <p:ph type="body" idx="16"/>
          </p:nvPr>
        </p:nvSpPr>
        <p:spPr>
          <a:xfrm>
            <a:off x="2619971" y="8433393"/>
            <a:ext cx="5203230" cy="847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0" name="Google Shape;1190;p125"/>
          <p:cNvSpPr txBox="1">
            <a:spLocks noGrp="1"/>
          </p:cNvSpPr>
          <p:nvPr>
            <p:ph type="body" idx="17"/>
          </p:nvPr>
        </p:nvSpPr>
        <p:spPr>
          <a:xfrm>
            <a:off x="457200" y="353667"/>
            <a:ext cx="6769100" cy="1983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191" name="Google Shape;1191;p125"/>
          <p:cNvCxnSpPr/>
          <p:nvPr/>
        </p:nvCxnSpPr>
        <p:spPr>
          <a:xfrm rot="10800000">
            <a:off x="-793" y="2372533"/>
            <a:ext cx="7463585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1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1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1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1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1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1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1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1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1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1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1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1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1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1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1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1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1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1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1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1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40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450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500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6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6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7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7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8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1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8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1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9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1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11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1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1500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1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2500"/>
                            </p:stCondLst>
                            <p:childTnLst>
                              <p:par>
                                <p:cTn id="2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1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13500"/>
                            </p:stCondLst>
                            <p:childTnLst>
                              <p:par>
                                <p:cTn id="2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1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4500"/>
                            </p:stCondLst>
                            <p:childTnLst>
                              <p:par>
                                <p:cTn id="2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1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15000"/>
                            </p:stCondLst>
                            <p:childTnLst>
                              <p:par>
                                <p:cTn id="2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11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15500"/>
                            </p:stCondLst>
                            <p:childTnLst>
                              <p:par>
                                <p:cTn id="2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11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6500"/>
                            </p:stCondLst>
                            <p:childTnLst>
                              <p:par>
                                <p:cTn id="2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1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17000"/>
                            </p:stCondLst>
                            <p:childTnLst>
                              <p:par>
                                <p:cTn id="2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1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17500"/>
                            </p:stCondLst>
                            <p:childTnLst>
                              <p:par>
                                <p:cTn id="2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1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18000"/>
                            </p:stCondLst>
                            <p:childTnLst>
                              <p:par>
                                <p:cTn id="2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1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1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1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19500"/>
                            </p:stCondLst>
                            <p:childTnLst>
                              <p:par>
                                <p:cTn id="3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11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20000"/>
                            </p:stCondLst>
                            <p:childTnLst>
                              <p:par>
                                <p:cTn id="3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11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20500"/>
                            </p:stCondLst>
                            <p:childTnLst>
                              <p:par>
                                <p:cTn id="3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11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21000"/>
                            </p:stCondLst>
                            <p:childTnLst>
                              <p:par>
                                <p:cTn id="3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11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21500"/>
                            </p:stCondLst>
                            <p:childTnLst>
                              <p:par>
                                <p:cTn id="3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11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22000"/>
                            </p:stCondLst>
                            <p:childTnLst>
                              <p:par>
                                <p:cTn id="3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22500"/>
                            </p:stCondLst>
                            <p:childTnLst>
                              <p:par>
                                <p:cTn id="3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1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23000"/>
                            </p:stCondLst>
                            <p:childTnLst>
                              <p:par>
                                <p:cTn id="3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1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1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ユーザー設定レイアウト">
  <p:cSld name="2_ユーザー設定レイアウト">
    <p:spTree>
      <p:nvGrpSpPr>
        <p:cNvPr id="1" name="Shape 1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3" name="Google Shape;1193;p126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3299254"/>
          </a:xfrm>
          <a:prstGeom prst="rect">
            <a:avLst/>
          </a:prstGeom>
          <a:noFill/>
          <a:ln>
            <a:noFill/>
          </a:ln>
        </p:spPr>
      </p:sp>
      <p:sp>
        <p:nvSpPr>
          <p:cNvPr id="1194" name="Google Shape;1194;p12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5" name="Google Shape;1195;p12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96" name="Google Shape;1196;p126"/>
          <p:cNvSpPr>
            <a:spLocks noGrp="1"/>
          </p:cNvSpPr>
          <p:nvPr>
            <p:ph type="pic" idx="3"/>
          </p:nvPr>
        </p:nvSpPr>
        <p:spPr>
          <a:xfrm>
            <a:off x="4570413" y="0"/>
            <a:ext cx="4572000" cy="3299254"/>
          </a:xfrm>
          <a:prstGeom prst="rect">
            <a:avLst/>
          </a:prstGeom>
          <a:noFill/>
          <a:ln>
            <a:noFill/>
          </a:ln>
        </p:spPr>
      </p:sp>
      <p:sp>
        <p:nvSpPr>
          <p:cNvPr id="1197" name="Google Shape;1197;p126"/>
          <p:cNvSpPr>
            <a:spLocks noGrp="1"/>
          </p:cNvSpPr>
          <p:nvPr>
            <p:ph type="pic" idx="4"/>
          </p:nvPr>
        </p:nvSpPr>
        <p:spPr>
          <a:xfrm>
            <a:off x="9144000" y="0"/>
            <a:ext cx="4572000" cy="3299254"/>
          </a:xfrm>
          <a:prstGeom prst="rect">
            <a:avLst/>
          </a:prstGeom>
          <a:noFill/>
          <a:ln>
            <a:noFill/>
          </a:ln>
        </p:spPr>
      </p:sp>
      <p:sp>
        <p:nvSpPr>
          <p:cNvPr id="1198" name="Google Shape;1198;p126"/>
          <p:cNvSpPr>
            <a:spLocks noGrp="1"/>
          </p:cNvSpPr>
          <p:nvPr>
            <p:ph type="pic" idx="5"/>
          </p:nvPr>
        </p:nvSpPr>
        <p:spPr>
          <a:xfrm>
            <a:off x="13714413" y="0"/>
            <a:ext cx="4572000" cy="3299254"/>
          </a:xfrm>
          <a:prstGeom prst="rect">
            <a:avLst/>
          </a:prstGeom>
          <a:noFill/>
          <a:ln>
            <a:noFill/>
          </a:ln>
        </p:spPr>
      </p:sp>
      <p:sp>
        <p:nvSpPr>
          <p:cNvPr id="1199" name="Google Shape;1199;p126"/>
          <p:cNvSpPr>
            <a:spLocks noGrp="1"/>
          </p:cNvSpPr>
          <p:nvPr>
            <p:ph type="pic" idx="6"/>
          </p:nvPr>
        </p:nvSpPr>
        <p:spPr>
          <a:xfrm>
            <a:off x="0" y="3284406"/>
            <a:ext cx="4572000" cy="3299254"/>
          </a:xfrm>
          <a:prstGeom prst="rect">
            <a:avLst/>
          </a:prstGeom>
          <a:noFill/>
          <a:ln>
            <a:noFill/>
          </a:ln>
        </p:spPr>
      </p:sp>
      <p:sp>
        <p:nvSpPr>
          <p:cNvPr id="1200" name="Google Shape;1200;p126"/>
          <p:cNvSpPr>
            <a:spLocks noGrp="1"/>
          </p:cNvSpPr>
          <p:nvPr>
            <p:ph type="pic" idx="7"/>
          </p:nvPr>
        </p:nvSpPr>
        <p:spPr>
          <a:xfrm>
            <a:off x="4570413" y="3284406"/>
            <a:ext cx="4572000" cy="3299254"/>
          </a:xfrm>
          <a:prstGeom prst="rect">
            <a:avLst/>
          </a:prstGeom>
          <a:noFill/>
          <a:ln>
            <a:noFill/>
          </a:ln>
        </p:spPr>
      </p:sp>
      <p:sp>
        <p:nvSpPr>
          <p:cNvPr id="1201" name="Google Shape;1201;p126"/>
          <p:cNvSpPr>
            <a:spLocks noGrp="1"/>
          </p:cNvSpPr>
          <p:nvPr>
            <p:ph type="pic" idx="8"/>
          </p:nvPr>
        </p:nvSpPr>
        <p:spPr>
          <a:xfrm>
            <a:off x="9144000" y="3284406"/>
            <a:ext cx="4572000" cy="3299254"/>
          </a:xfrm>
          <a:prstGeom prst="rect">
            <a:avLst/>
          </a:prstGeom>
          <a:noFill/>
          <a:ln>
            <a:noFill/>
          </a:ln>
        </p:spPr>
      </p:sp>
      <p:sp>
        <p:nvSpPr>
          <p:cNvPr id="1202" name="Google Shape;1202;p126"/>
          <p:cNvSpPr>
            <a:spLocks noGrp="1"/>
          </p:cNvSpPr>
          <p:nvPr>
            <p:ph type="pic" idx="9"/>
          </p:nvPr>
        </p:nvSpPr>
        <p:spPr>
          <a:xfrm>
            <a:off x="13714413" y="3284406"/>
            <a:ext cx="4572000" cy="3299254"/>
          </a:xfrm>
          <a:prstGeom prst="rect">
            <a:avLst/>
          </a:prstGeom>
          <a:noFill/>
          <a:ln>
            <a:noFill/>
          </a:ln>
        </p:spPr>
      </p:sp>
      <p:sp>
        <p:nvSpPr>
          <p:cNvPr id="1203" name="Google Shape;1203;p126"/>
          <p:cNvSpPr txBox="1">
            <a:spLocks noGrp="1"/>
          </p:cNvSpPr>
          <p:nvPr>
            <p:ph type="body" idx="1"/>
          </p:nvPr>
        </p:nvSpPr>
        <p:spPr>
          <a:xfrm>
            <a:off x="0" y="2714366"/>
            <a:ext cx="4572000" cy="581283"/>
          </a:xfrm>
          <a:prstGeom prst="rect">
            <a:avLst/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4" name="Google Shape;1204;p126"/>
          <p:cNvSpPr txBox="1">
            <a:spLocks noGrp="1"/>
          </p:cNvSpPr>
          <p:nvPr>
            <p:ph type="body" idx="13"/>
          </p:nvPr>
        </p:nvSpPr>
        <p:spPr>
          <a:xfrm>
            <a:off x="4570413" y="2714366"/>
            <a:ext cx="4572000" cy="581283"/>
          </a:xfrm>
          <a:prstGeom prst="rect">
            <a:avLst/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5" name="Google Shape;1205;p126"/>
          <p:cNvSpPr txBox="1">
            <a:spLocks noGrp="1"/>
          </p:cNvSpPr>
          <p:nvPr>
            <p:ph type="body" idx="14"/>
          </p:nvPr>
        </p:nvSpPr>
        <p:spPr>
          <a:xfrm>
            <a:off x="9142413" y="2714366"/>
            <a:ext cx="4572000" cy="581283"/>
          </a:xfrm>
          <a:prstGeom prst="rect">
            <a:avLst/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6" name="Google Shape;1206;p126"/>
          <p:cNvSpPr txBox="1">
            <a:spLocks noGrp="1"/>
          </p:cNvSpPr>
          <p:nvPr>
            <p:ph type="body" idx="15"/>
          </p:nvPr>
        </p:nvSpPr>
        <p:spPr>
          <a:xfrm>
            <a:off x="13712826" y="2714366"/>
            <a:ext cx="4572000" cy="581283"/>
          </a:xfrm>
          <a:prstGeom prst="rect">
            <a:avLst/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7" name="Google Shape;1207;p126"/>
          <p:cNvSpPr txBox="1">
            <a:spLocks noGrp="1"/>
          </p:cNvSpPr>
          <p:nvPr>
            <p:ph type="body" idx="16"/>
          </p:nvPr>
        </p:nvSpPr>
        <p:spPr>
          <a:xfrm>
            <a:off x="1587" y="5998772"/>
            <a:ext cx="4572000" cy="581283"/>
          </a:xfrm>
          <a:prstGeom prst="rect">
            <a:avLst/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8" name="Google Shape;1208;p126"/>
          <p:cNvSpPr txBox="1">
            <a:spLocks noGrp="1"/>
          </p:cNvSpPr>
          <p:nvPr>
            <p:ph type="body" idx="17"/>
          </p:nvPr>
        </p:nvSpPr>
        <p:spPr>
          <a:xfrm>
            <a:off x="4572000" y="5998772"/>
            <a:ext cx="4572000" cy="581283"/>
          </a:xfrm>
          <a:prstGeom prst="rect">
            <a:avLst/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9" name="Google Shape;1209;p126"/>
          <p:cNvSpPr txBox="1">
            <a:spLocks noGrp="1"/>
          </p:cNvSpPr>
          <p:nvPr>
            <p:ph type="body" idx="18"/>
          </p:nvPr>
        </p:nvSpPr>
        <p:spPr>
          <a:xfrm>
            <a:off x="9144000" y="5998772"/>
            <a:ext cx="4572000" cy="581283"/>
          </a:xfrm>
          <a:prstGeom prst="rect">
            <a:avLst/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0" name="Google Shape;1210;p126"/>
          <p:cNvSpPr txBox="1">
            <a:spLocks noGrp="1"/>
          </p:cNvSpPr>
          <p:nvPr>
            <p:ph type="body" idx="19"/>
          </p:nvPr>
        </p:nvSpPr>
        <p:spPr>
          <a:xfrm>
            <a:off x="13714413" y="5998772"/>
            <a:ext cx="4572000" cy="581283"/>
          </a:xfrm>
          <a:prstGeom prst="rect">
            <a:avLst/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11" name="Google Shape;1211;p126"/>
          <p:cNvSpPr txBox="1">
            <a:spLocks noGrp="1"/>
          </p:cNvSpPr>
          <p:nvPr>
            <p:ph type="body" idx="20"/>
          </p:nvPr>
        </p:nvSpPr>
        <p:spPr>
          <a:xfrm>
            <a:off x="2842148" y="6619890"/>
            <a:ext cx="12612643" cy="12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212" name="Google Shape;1212;p126"/>
          <p:cNvCxnSpPr/>
          <p:nvPr/>
        </p:nvCxnSpPr>
        <p:spPr>
          <a:xfrm rot="10800000">
            <a:off x="3332956" y="7853145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13" name="Google Shape;1213;p126"/>
          <p:cNvSpPr txBox="1">
            <a:spLocks noGrp="1"/>
          </p:cNvSpPr>
          <p:nvPr>
            <p:ph type="body" idx="21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ow 1">
  <p:cSld name="Flow 1"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27"/>
          <p:cNvSpPr/>
          <p:nvPr/>
        </p:nvSpPr>
        <p:spPr>
          <a:xfrm>
            <a:off x="0" y="2628900"/>
            <a:ext cx="18351500" cy="2959100"/>
          </a:xfrm>
          <a:custGeom>
            <a:avLst/>
            <a:gdLst/>
            <a:ahLst/>
            <a:cxnLst/>
            <a:rect l="l" t="t" r="r" b="b"/>
            <a:pathLst>
              <a:path w="18351500" h="2959100" extrusionOk="0">
                <a:moveTo>
                  <a:pt x="0" y="2959100"/>
                </a:moveTo>
                <a:lnTo>
                  <a:pt x="3606800" y="2959100"/>
                </a:lnTo>
                <a:lnTo>
                  <a:pt x="3606800" y="0"/>
                </a:lnTo>
                <a:lnTo>
                  <a:pt x="7289800" y="0"/>
                </a:lnTo>
                <a:lnTo>
                  <a:pt x="7289800" y="2159000"/>
                </a:lnTo>
                <a:lnTo>
                  <a:pt x="10998200" y="2159000"/>
                </a:lnTo>
                <a:lnTo>
                  <a:pt x="10998200" y="850900"/>
                </a:lnTo>
                <a:lnTo>
                  <a:pt x="14668500" y="850900"/>
                </a:lnTo>
                <a:lnTo>
                  <a:pt x="14668500" y="2806700"/>
                </a:lnTo>
                <a:lnTo>
                  <a:pt x="18351500" y="2806700"/>
                </a:lnTo>
              </a:path>
            </a:pathLst>
          </a:custGeom>
          <a:noFill/>
          <a:ln w="76200" cap="flat" cmpd="sng">
            <a:solidFill>
              <a:srgbClr val="F7E2A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216" name="Google Shape;1216;p127"/>
          <p:cNvGrpSpPr/>
          <p:nvPr/>
        </p:nvGrpSpPr>
        <p:grpSpPr>
          <a:xfrm>
            <a:off x="874986" y="5956564"/>
            <a:ext cx="3420380" cy="1717950"/>
            <a:chOff x="187211" y="5765810"/>
            <a:chExt cx="3420380" cy="1717950"/>
          </a:xfrm>
        </p:grpSpPr>
        <p:sp>
          <p:nvSpPr>
            <p:cNvPr id="1217" name="Google Shape;1217;p127"/>
            <p:cNvSpPr/>
            <p:nvPr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18" name="Google Shape;1218;p127"/>
            <p:cNvSpPr/>
            <p:nvPr/>
          </p:nvSpPr>
          <p:spPr>
            <a:xfrm>
              <a:off x="1627371" y="5765810"/>
              <a:ext cx="540060" cy="465569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219" name="Google Shape;1219;p127"/>
          <p:cNvSpPr/>
          <p:nvPr/>
        </p:nvSpPr>
        <p:spPr>
          <a:xfrm>
            <a:off x="295888" y="5742032"/>
            <a:ext cx="927891" cy="927891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20" name="Google Shape;1220;p127"/>
          <p:cNvSpPr>
            <a:spLocks noGrp="1"/>
          </p:cNvSpPr>
          <p:nvPr>
            <p:ph type="pic" idx="2"/>
          </p:nvPr>
        </p:nvSpPr>
        <p:spPr>
          <a:xfrm>
            <a:off x="519121" y="5981964"/>
            <a:ext cx="446291" cy="446291"/>
          </a:xfrm>
          <a:prstGeom prst="rect">
            <a:avLst/>
          </a:prstGeom>
          <a:noFill/>
          <a:ln>
            <a:noFill/>
          </a:ln>
        </p:spPr>
      </p:sp>
      <p:sp>
        <p:nvSpPr>
          <p:cNvPr id="1221" name="Google Shape;1221;p12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2" name="Google Shape;1222;p12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23" name="Google Shape;1223;p127"/>
          <p:cNvSpPr txBox="1">
            <a:spLocks noGrp="1"/>
          </p:cNvSpPr>
          <p:nvPr>
            <p:ph type="body" idx="1"/>
          </p:nvPr>
        </p:nvSpPr>
        <p:spPr>
          <a:xfrm>
            <a:off x="43410" y="4537974"/>
            <a:ext cx="3538537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4" name="Google Shape;1224;p127"/>
          <p:cNvSpPr txBox="1">
            <a:spLocks noGrp="1"/>
          </p:cNvSpPr>
          <p:nvPr>
            <p:ph type="body" idx="3"/>
          </p:nvPr>
        </p:nvSpPr>
        <p:spPr>
          <a:xfrm>
            <a:off x="1223779" y="6279182"/>
            <a:ext cx="2846562" cy="138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5" name="Google Shape;1225;p127"/>
          <p:cNvSpPr txBox="1">
            <a:spLocks noGrp="1"/>
          </p:cNvSpPr>
          <p:nvPr>
            <p:ph type="body" idx="4"/>
          </p:nvPr>
        </p:nvSpPr>
        <p:spPr>
          <a:xfrm>
            <a:off x="3750679" y="2692769"/>
            <a:ext cx="3538537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6" name="Google Shape;1226;p127"/>
          <p:cNvSpPr txBox="1">
            <a:spLocks noGrp="1"/>
          </p:cNvSpPr>
          <p:nvPr>
            <p:ph type="body" idx="5"/>
          </p:nvPr>
        </p:nvSpPr>
        <p:spPr>
          <a:xfrm>
            <a:off x="11069636" y="3543982"/>
            <a:ext cx="3538537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7" name="Google Shape;1227;p127"/>
          <p:cNvSpPr txBox="1">
            <a:spLocks noGrp="1"/>
          </p:cNvSpPr>
          <p:nvPr>
            <p:ph type="body" idx="6"/>
          </p:nvPr>
        </p:nvSpPr>
        <p:spPr>
          <a:xfrm>
            <a:off x="7408026" y="3731562"/>
            <a:ext cx="3538537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28" name="Google Shape;1228;p127"/>
          <p:cNvSpPr txBox="1">
            <a:spLocks noGrp="1"/>
          </p:cNvSpPr>
          <p:nvPr>
            <p:ph type="body" idx="7"/>
          </p:nvPr>
        </p:nvSpPr>
        <p:spPr>
          <a:xfrm>
            <a:off x="14715041" y="4402958"/>
            <a:ext cx="3538537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229" name="Google Shape;1229;p127"/>
          <p:cNvGrpSpPr/>
          <p:nvPr/>
        </p:nvGrpSpPr>
        <p:grpSpPr>
          <a:xfrm rot="10800000">
            <a:off x="3759991" y="757555"/>
            <a:ext cx="3420380" cy="1717950"/>
            <a:chOff x="187211" y="5765810"/>
            <a:chExt cx="3420380" cy="1717950"/>
          </a:xfrm>
        </p:grpSpPr>
        <p:sp>
          <p:nvSpPr>
            <p:cNvPr id="1230" name="Google Shape;1230;p127"/>
            <p:cNvSpPr/>
            <p:nvPr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1" name="Google Shape;1231;p127"/>
            <p:cNvSpPr/>
            <p:nvPr/>
          </p:nvSpPr>
          <p:spPr>
            <a:xfrm>
              <a:off x="1627371" y="5765810"/>
              <a:ext cx="540060" cy="465569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232" name="Google Shape;1232;p127"/>
          <p:cNvSpPr txBox="1">
            <a:spLocks noGrp="1"/>
          </p:cNvSpPr>
          <p:nvPr>
            <p:ph type="body" idx="8"/>
          </p:nvPr>
        </p:nvSpPr>
        <p:spPr>
          <a:xfrm>
            <a:off x="4197180" y="810142"/>
            <a:ext cx="2758166" cy="138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233" name="Google Shape;1233;p127"/>
          <p:cNvGrpSpPr/>
          <p:nvPr/>
        </p:nvGrpSpPr>
        <p:grpSpPr>
          <a:xfrm rot="10800000">
            <a:off x="11078421" y="1612650"/>
            <a:ext cx="3420380" cy="1717950"/>
            <a:chOff x="187211" y="5765810"/>
            <a:chExt cx="3420380" cy="1717950"/>
          </a:xfrm>
        </p:grpSpPr>
        <p:sp>
          <p:nvSpPr>
            <p:cNvPr id="1234" name="Google Shape;1234;p127"/>
            <p:cNvSpPr/>
            <p:nvPr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5" name="Google Shape;1235;p127"/>
            <p:cNvSpPr/>
            <p:nvPr/>
          </p:nvSpPr>
          <p:spPr>
            <a:xfrm>
              <a:off x="1627371" y="5765810"/>
              <a:ext cx="540060" cy="465569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236" name="Google Shape;1236;p127"/>
          <p:cNvSpPr txBox="1">
            <a:spLocks noGrp="1"/>
          </p:cNvSpPr>
          <p:nvPr>
            <p:ph type="body" idx="9"/>
          </p:nvPr>
        </p:nvSpPr>
        <p:spPr>
          <a:xfrm>
            <a:off x="11542367" y="1665237"/>
            <a:ext cx="2731410" cy="138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237" name="Google Shape;1237;p127"/>
          <p:cNvGrpSpPr/>
          <p:nvPr/>
        </p:nvGrpSpPr>
        <p:grpSpPr>
          <a:xfrm>
            <a:off x="7432223" y="5200545"/>
            <a:ext cx="3420380" cy="1717950"/>
            <a:chOff x="187211" y="5765810"/>
            <a:chExt cx="3420380" cy="1717950"/>
          </a:xfrm>
        </p:grpSpPr>
        <p:sp>
          <p:nvSpPr>
            <p:cNvPr id="1238" name="Google Shape;1238;p127"/>
            <p:cNvSpPr/>
            <p:nvPr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39" name="Google Shape;1239;p127"/>
            <p:cNvSpPr/>
            <p:nvPr/>
          </p:nvSpPr>
          <p:spPr>
            <a:xfrm>
              <a:off x="1627371" y="5765810"/>
              <a:ext cx="540060" cy="465569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240" name="Google Shape;1240;p127"/>
          <p:cNvSpPr txBox="1">
            <a:spLocks noGrp="1"/>
          </p:cNvSpPr>
          <p:nvPr>
            <p:ph type="body" idx="13"/>
          </p:nvPr>
        </p:nvSpPr>
        <p:spPr>
          <a:xfrm>
            <a:off x="7904047" y="5523163"/>
            <a:ext cx="2723532" cy="138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241" name="Google Shape;1241;p127"/>
          <p:cNvGrpSpPr/>
          <p:nvPr/>
        </p:nvGrpSpPr>
        <p:grpSpPr>
          <a:xfrm>
            <a:off x="14678821" y="5830920"/>
            <a:ext cx="3420380" cy="1717950"/>
            <a:chOff x="187211" y="5765810"/>
            <a:chExt cx="3420380" cy="1717950"/>
          </a:xfrm>
        </p:grpSpPr>
        <p:sp>
          <p:nvSpPr>
            <p:cNvPr id="1242" name="Google Shape;1242;p127"/>
            <p:cNvSpPr/>
            <p:nvPr/>
          </p:nvSpPr>
          <p:spPr>
            <a:xfrm>
              <a:off x="187211" y="5998595"/>
              <a:ext cx="3420380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243" name="Google Shape;1243;p127"/>
            <p:cNvSpPr/>
            <p:nvPr/>
          </p:nvSpPr>
          <p:spPr>
            <a:xfrm>
              <a:off x="1627371" y="5765810"/>
              <a:ext cx="540060" cy="465569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244" name="Google Shape;1244;p127"/>
          <p:cNvSpPr txBox="1">
            <a:spLocks noGrp="1"/>
          </p:cNvSpPr>
          <p:nvPr>
            <p:ph type="body" idx="14"/>
          </p:nvPr>
        </p:nvSpPr>
        <p:spPr>
          <a:xfrm>
            <a:off x="15142767" y="6102738"/>
            <a:ext cx="2731410" cy="13804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5" name="Google Shape;1245;p127"/>
          <p:cNvSpPr/>
          <p:nvPr/>
        </p:nvSpPr>
        <p:spPr>
          <a:xfrm rot="8100000">
            <a:off x="3408293" y="4036796"/>
            <a:ext cx="405045" cy="40504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46" name="Google Shape;1246;p127"/>
          <p:cNvSpPr/>
          <p:nvPr/>
        </p:nvSpPr>
        <p:spPr>
          <a:xfrm rot="-2700000">
            <a:off x="14476298" y="4100467"/>
            <a:ext cx="405045" cy="405045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47" name="Google Shape;1247;p127"/>
          <p:cNvSpPr/>
          <p:nvPr/>
        </p:nvSpPr>
        <p:spPr>
          <a:xfrm>
            <a:off x="3295854" y="293608"/>
            <a:ext cx="927891" cy="927891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48" name="Google Shape;1248;p127"/>
          <p:cNvSpPr>
            <a:spLocks noGrp="1"/>
          </p:cNvSpPr>
          <p:nvPr>
            <p:ph type="pic" idx="15"/>
          </p:nvPr>
        </p:nvSpPr>
        <p:spPr>
          <a:xfrm>
            <a:off x="3519087" y="533540"/>
            <a:ext cx="446291" cy="446291"/>
          </a:xfrm>
          <a:prstGeom prst="rect">
            <a:avLst/>
          </a:prstGeom>
          <a:noFill/>
          <a:ln>
            <a:noFill/>
          </a:ln>
        </p:spPr>
      </p:sp>
      <p:sp>
        <p:nvSpPr>
          <p:cNvPr id="1249" name="Google Shape;1249;p127"/>
          <p:cNvSpPr/>
          <p:nvPr/>
        </p:nvSpPr>
        <p:spPr>
          <a:xfrm>
            <a:off x="6968277" y="4939206"/>
            <a:ext cx="927891" cy="927891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50" name="Google Shape;1250;p127"/>
          <p:cNvSpPr>
            <a:spLocks noGrp="1"/>
          </p:cNvSpPr>
          <p:nvPr>
            <p:ph type="pic" idx="16"/>
          </p:nvPr>
        </p:nvSpPr>
        <p:spPr>
          <a:xfrm>
            <a:off x="7191510" y="5179138"/>
            <a:ext cx="446291" cy="446291"/>
          </a:xfrm>
          <a:prstGeom prst="rect">
            <a:avLst/>
          </a:prstGeom>
          <a:noFill/>
          <a:ln>
            <a:noFill/>
          </a:ln>
        </p:spPr>
      </p:sp>
      <p:sp>
        <p:nvSpPr>
          <p:cNvPr id="1251" name="Google Shape;1251;p127"/>
          <p:cNvSpPr/>
          <p:nvPr/>
        </p:nvSpPr>
        <p:spPr>
          <a:xfrm>
            <a:off x="10614476" y="1144705"/>
            <a:ext cx="927891" cy="927891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52" name="Google Shape;1252;p127"/>
          <p:cNvSpPr>
            <a:spLocks noGrp="1"/>
          </p:cNvSpPr>
          <p:nvPr>
            <p:ph type="pic" idx="17"/>
          </p:nvPr>
        </p:nvSpPr>
        <p:spPr>
          <a:xfrm>
            <a:off x="10837709" y="1384637"/>
            <a:ext cx="446291" cy="446291"/>
          </a:xfrm>
          <a:prstGeom prst="rect">
            <a:avLst/>
          </a:prstGeom>
          <a:noFill/>
          <a:ln>
            <a:noFill/>
          </a:ln>
        </p:spPr>
      </p:sp>
      <p:sp>
        <p:nvSpPr>
          <p:cNvPr id="1253" name="Google Shape;1253;p127"/>
          <p:cNvSpPr/>
          <p:nvPr/>
        </p:nvSpPr>
        <p:spPr>
          <a:xfrm>
            <a:off x="14214876" y="5595760"/>
            <a:ext cx="927891" cy="927891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54" name="Google Shape;1254;p127"/>
          <p:cNvSpPr>
            <a:spLocks noGrp="1"/>
          </p:cNvSpPr>
          <p:nvPr>
            <p:ph type="pic" idx="18"/>
          </p:nvPr>
        </p:nvSpPr>
        <p:spPr>
          <a:xfrm>
            <a:off x="14438109" y="5835692"/>
            <a:ext cx="446291" cy="446291"/>
          </a:xfrm>
          <a:prstGeom prst="rect">
            <a:avLst/>
          </a:prstGeom>
          <a:noFill/>
          <a:ln>
            <a:noFill/>
          </a:ln>
        </p:spPr>
      </p:sp>
      <p:sp>
        <p:nvSpPr>
          <p:cNvPr id="1255" name="Google Shape;1255;p127"/>
          <p:cNvSpPr txBox="1">
            <a:spLocks noGrp="1"/>
          </p:cNvSpPr>
          <p:nvPr>
            <p:ph type="body" idx="19"/>
          </p:nvPr>
        </p:nvSpPr>
        <p:spPr>
          <a:xfrm>
            <a:off x="4921595" y="7077099"/>
            <a:ext cx="8399077" cy="12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256" name="Google Shape;1256;p127"/>
          <p:cNvCxnSpPr/>
          <p:nvPr/>
        </p:nvCxnSpPr>
        <p:spPr>
          <a:xfrm rot="10800000">
            <a:off x="3332956" y="8335059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57" name="Google Shape;1257;p127"/>
          <p:cNvSpPr txBox="1">
            <a:spLocks noGrp="1"/>
          </p:cNvSpPr>
          <p:nvPr>
            <p:ph type="body" idx="20"/>
          </p:nvPr>
        </p:nvSpPr>
        <p:spPr>
          <a:xfrm>
            <a:off x="3332956" y="8432800"/>
            <a:ext cx="11632275" cy="10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7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250"/>
                            </p:stCondLst>
                            <p:childTnLst>
                              <p:par>
                                <p:cTn id="4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5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25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750"/>
                            </p:stCondLst>
                            <p:childTnLst>
                              <p:par>
                                <p:cTn id="6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250"/>
                            </p:stCondLst>
                            <p:childTnLst>
                              <p:par>
                                <p:cTn id="7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6750"/>
                            </p:stCondLst>
                            <p:childTnLst>
                              <p:par>
                                <p:cTn id="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25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750"/>
                            </p:stCondLst>
                            <p:childTnLst>
                              <p:par>
                                <p:cTn id="8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250"/>
                            </p:stCondLst>
                            <p:childTnLst>
                              <p:par>
                                <p:cTn id="9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75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9250"/>
                            </p:stCondLst>
                            <p:childTnLst>
                              <p:par>
                                <p:cTn id="10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975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250"/>
                            </p:stCondLst>
                            <p:childTnLst>
                              <p:par>
                                <p:cTn id="1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2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Points and Texts">
  <p:cSld name="6 Points and Texts"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59" name="Google Shape;1259;p128"/>
          <p:cNvCxnSpPr/>
          <p:nvPr/>
        </p:nvCxnSpPr>
        <p:spPr>
          <a:xfrm rot="10800000">
            <a:off x="-794" y="4079091"/>
            <a:ext cx="18286413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60" name="Google Shape;1260;p128"/>
          <p:cNvSpPr/>
          <p:nvPr/>
        </p:nvSpPr>
        <p:spPr>
          <a:xfrm rot="5400000">
            <a:off x="2000980" y="2470016"/>
            <a:ext cx="6406062" cy="5522467"/>
          </a:xfrm>
          <a:prstGeom prst="hexagon">
            <a:avLst>
              <a:gd name="adj" fmla="val 28637"/>
              <a:gd name="vf" fmla="val 115470"/>
            </a:avLst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61" name="Google Shape;1261;p12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2" name="Google Shape;1262;p12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63" name="Google Shape;1263;p128"/>
          <p:cNvSpPr/>
          <p:nvPr/>
        </p:nvSpPr>
        <p:spPr>
          <a:xfrm rot="8100000">
            <a:off x="3826253" y="803286"/>
            <a:ext cx="2713765" cy="2713765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64" name="Google Shape;1264;p128"/>
          <p:cNvSpPr/>
          <p:nvPr/>
        </p:nvSpPr>
        <p:spPr>
          <a:xfrm rot="4500000">
            <a:off x="1288949" y="2233592"/>
            <a:ext cx="2713765" cy="2713765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65" name="Google Shape;1265;p128"/>
          <p:cNvSpPr/>
          <p:nvPr/>
        </p:nvSpPr>
        <p:spPr>
          <a:xfrm rot="900000">
            <a:off x="1288949" y="5115944"/>
            <a:ext cx="2713765" cy="2713765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66" name="Google Shape;1266;p128"/>
          <p:cNvSpPr/>
          <p:nvPr/>
        </p:nvSpPr>
        <p:spPr>
          <a:xfrm rot="-2700000">
            <a:off x="3847130" y="6525190"/>
            <a:ext cx="2713765" cy="2713765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67" name="Google Shape;1267;p128"/>
          <p:cNvSpPr/>
          <p:nvPr/>
        </p:nvSpPr>
        <p:spPr>
          <a:xfrm rot="-6300000">
            <a:off x="6384434" y="5094884"/>
            <a:ext cx="2713765" cy="2713765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68" name="Google Shape;1268;p128"/>
          <p:cNvSpPr/>
          <p:nvPr/>
        </p:nvSpPr>
        <p:spPr>
          <a:xfrm rot="-9900000">
            <a:off x="6384434" y="2212531"/>
            <a:ext cx="2713765" cy="2713765"/>
          </a:xfrm>
          <a:prstGeom prst="teardrop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69" name="Google Shape;1269;p128"/>
          <p:cNvSpPr txBox="1">
            <a:spLocks noGrp="1"/>
          </p:cNvSpPr>
          <p:nvPr>
            <p:ph type="body" idx="1"/>
          </p:nvPr>
        </p:nvSpPr>
        <p:spPr>
          <a:xfrm>
            <a:off x="3922624" y="1633110"/>
            <a:ext cx="2475275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0" name="Google Shape;1270;p128"/>
          <p:cNvSpPr>
            <a:spLocks noGrp="1"/>
          </p:cNvSpPr>
          <p:nvPr>
            <p:ph type="pic" idx="2"/>
          </p:nvPr>
        </p:nvSpPr>
        <p:spPr>
          <a:xfrm>
            <a:off x="4801900" y="937211"/>
            <a:ext cx="785909" cy="785909"/>
          </a:xfrm>
          <a:prstGeom prst="rect">
            <a:avLst/>
          </a:prstGeom>
          <a:noFill/>
          <a:ln>
            <a:noFill/>
          </a:ln>
        </p:spPr>
      </p:sp>
      <p:sp>
        <p:nvSpPr>
          <p:cNvPr id="1271" name="Google Shape;1271;p128"/>
          <p:cNvSpPr txBox="1">
            <a:spLocks noGrp="1"/>
          </p:cNvSpPr>
          <p:nvPr>
            <p:ph type="body" idx="3"/>
          </p:nvPr>
        </p:nvSpPr>
        <p:spPr>
          <a:xfrm>
            <a:off x="4048571" y="2083160"/>
            <a:ext cx="2241182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2" name="Google Shape;1272;p128"/>
          <p:cNvSpPr txBox="1">
            <a:spLocks noGrp="1"/>
          </p:cNvSpPr>
          <p:nvPr>
            <p:ph type="body" idx="4"/>
          </p:nvPr>
        </p:nvSpPr>
        <p:spPr>
          <a:xfrm>
            <a:off x="6469085" y="3094094"/>
            <a:ext cx="2475275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3" name="Google Shape;1273;p128"/>
          <p:cNvSpPr>
            <a:spLocks noGrp="1"/>
          </p:cNvSpPr>
          <p:nvPr>
            <p:ph type="pic" idx="5"/>
          </p:nvPr>
        </p:nvSpPr>
        <p:spPr>
          <a:xfrm>
            <a:off x="7348361" y="2398195"/>
            <a:ext cx="785909" cy="785909"/>
          </a:xfrm>
          <a:prstGeom prst="rect">
            <a:avLst/>
          </a:prstGeom>
          <a:noFill/>
          <a:ln>
            <a:noFill/>
          </a:ln>
        </p:spPr>
      </p:sp>
      <p:sp>
        <p:nvSpPr>
          <p:cNvPr id="1274" name="Google Shape;1274;p128"/>
          <p:cNvSpPr txBox="1">
            <a:spLocks noGrp="1"/>
          </p:cNvSpPr>
          <p:nvPr>
            <p:ph type="body" idx="6"/>
          </p:nvPr>
        </p:nvSpPr>
        <p:spPr>
          <a:xfrm>
            <a:off x="6595032" y="3544144"/>
            <a:ext cx="2241182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5" name="Google Shape;1275;p128"/>
          <p:cNvSpPr txBox="1">
            <a:spLocks noGrp="1"/>
          </p:cNvSpPr>
          <p:nvPr>
            <p:ph type="body" idx="7"/>
          </p:nvPr>
        </p:nvSpPr>
        <p:spPr>
          <a:xfrm>
            <a:off x="1373600" y="3049089"/>
            <a:ext cx="2475275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6" name="Google Shape;1276;p128"/>
          <p:cNvSpPr>
            <a:spLocks noGrp="1"/>
          </p:cNvSpPr>
          <p:nvPr>
            <p:ph type="pic" idx="8"/>
          </p:nvPr>
        </p:nvSpPr>
        <p:spPr>
          <a:xfrm>
            <a:off x="2252876" y="2353190"/>
            <a:ext cx="785909" cy="785909"/>
          </a:xfrm>
          <a:prstGeom prst="rect">
            <a:avLst/>
          </a:prstGeom>
          <a:noFill/>
          <a:ln>
            <a:noFill/>
          </a:ln>
        </p:spPr>
      </p:sp>
      <p:sp>
        <p:nvSpPr>
          <p:cNvPr id="1277" name="Google Shape;1277;p128"/>
          <p:cNvSpPr txBox="1">
            <a:spLocks noGrp="1"/>
          </p:cNvSpPr>
          <p:nvPr>
            <p:ph type="body" idx="9"/>
          </p:nvPr>
        </p:nvSpPr>
        <p:spPr>
          <a:xfrm>
            <a:off x="1499547" y="3499139"/>
            <a:ext cx="2241182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8" name="Google Shape;1278;p128"/>
          <p:cNvSpPr txBox="1">
            <a:spLocks noGrp="1"/>
          </p:cNvSpPr>
          <p:nvPr>
            <p:ph type="body" idx="13"/>
          </p:nvPr>
        </p:nvSpPr>
        <p:spPr>
          <a:xfrm>
            <a:off x="1373600" y="5927148"/>
            <a:ext cx="2475275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79" name="Google Shape;1279;p128"/>
          <p:cNvSpPr>
            <a:spLocks noGrp="1"/>
          </p:cNvSpPr>
          <p:nvPr>
            <p:ph type="pic" idx="14"/>
          </p:nvPr>
        </p:nvSpPr>
        <p:spPr>
          <a:xfrm>
            <a:off x="2252876" y="5231249"/>
            <a:ext cx="785909" cy="785909"/>
          </a:xfrm>
          <a:prstGeom prst="rect">
            <a:avLst/>
          </a:prstGeom>
          <a:noFill/>
          <a:ln>
            <a:noFill/>
          </a:ln>
        </p:spPr>
      </p:sp>
      <p:sp>
        <p:nvSpPr>
          <p:cNvPr id="1280" name="Google Shape;1280;p128"/>
          <p:cNvSpPr txBox="1">
            <a:spLocks noGrp="1"/>
          </p:cNvSpPr>
          <p:nvPr>
            <p:ph type="body" idx="15"/>
          </p:nvPr>
        </p:nvSpPr>
        <p:spPr>
          <a:xfrm>
            <a:off x="1499547" y="6377198"/>
            <a:ext cx="2241182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1" name="Google Shape;1281;p128"/>
          <p:cNvSpPr txBox="1">
            <a:spLocks noGrp="1"/>
          </p:cNvSpPr>
          <p:nvPr>
            <p:ph type="body" idx="16"/>
          </p:nvPr>
        </p:nvSpPr>
        <p:spPr>
          <a:xfrm>
            <a:off x="6469085" y="5908585"/>
            <a:ext cx="2475275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2" name="Google Shape;1282;p128"/>
          <p:cNvSpPr>
            <a:spLocks noGrp="1"/>
          </p:cNvSpPr>
          <p:nvPr>
            <p:ph type="pic" idx="17"/>
          </p:nvPr>
        </p:nvSpPr>
        <p:spPr>
          <a:xfrm>
            <a:off x="7348361" y="5212686"/>
            <a:ext cx="785909" cy="785909"/>
          </a:xfrm>
          <a:prstGeom prst="rect">
            <a:avLst/>
          </a:prstGeom>
          <a:noFill/>
          <a:ln>
            <a:noFill/>
          </a:ln>
        </p:spPr>
      </p:sp>
      <p:sp>
        <p:nvSpPr>
          <p:cNvPr id="1283" name="Google Shape;1283;p128"/>
          <p:cNvSpPr txBox="1">
            <a:spLocks noGrp="1"/>
          </p:cNvSpPr>
          <p:nvPr>
            <p:ph type="body" idx="18"/>
          </p:nvPr>
        </p:nvSpPr>
        <p:spPr>
          <a:xfrm>
            <a:off x="6595032" y="6358635"/>
            <a:ext cx="2241182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4" name="Google Shape;1284;p128"/>
          <p:cNvSpPr txBox="1">
            <a:spLocks noGrp="1"/>
          </p:cNvSpPr>
          <p:nvPr>
            <p:ph type="body" idx="19"/>
          </p:nvPr>
        </p:nvSpPr>
        <p:spPr>
          <a:xfrm>
            <a:off x="3922624" y="7324564"/>
            <a:ext cx="2475275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5" name="Google Shape;1285;p128"/>
          <p:cNvSpPr>
            <a:spLocks noGrp="1"/>
          </p:cNvSpPr>
          <p:nvPr>
            <p:ph type="pic" idx="20"/>
          </p:nvPr>
        </p:nvSpPr>
        <p:spPr>
          <a:xfrm>
            <a:off x="4801900" y="6583660"/>
            <a:ext cx="785909" cy="785909"/>
          </a:xfrm>
          <a:prstGeom prst="rect">
            <a:avLst/>
          </a:prstGeom>
          <a:noFill/>
          <a:ln>
            <a:noFill/>
          </a:ln>
        </p:spPr>
      </p:sp>
      <p:sp>
        <p:nvSpPr>
          <p:cNvPr id="1286" name="Google Shape;1286;p128"/>
          <p:cNvSpPr txBox="1">
            <a:spLocks noGrp="1"/>
          </p:cNvSpPr>
          <p:nvPr>
            <p:ph type="body" idx="21"/>
          </p:nvPr>
        </p:nvSpPr>
        <p:spPr>
          <a:xfrm>
            <a:off x="4048571" y="7729609"/>
            <a:ext cx="2241182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7" name="Google Shape;1287;p128"/>
          <p:cNvSpPr txBox="1">
            <a:spLocks noGrp="1"/>
          </p:cNvSpPr>
          <p:nvPr>
            <p:ph type="body" idx="22"/>
          </p:nvPr>
        </p:nvSpPr>
        <p:spPr>
          <a:xfrm>
            <a:off x="9548249" y="1217284"/>
            <a:ext cx="7914915" cy="2790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8" name="Google Shape;1288;p128"/>
          <p:cNvSpPr/>
          <p:nvPr/>
        </p:nvSpPr>
        <p:spPr>
          <a:xfrm>
            <a:off x="9615805" y="4406587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89" name="Google Shape;1289;p128"/>
          <p:cNvSpPr txBox="1">
            <a:spLocks noGrp="1"/>
          </p:cNvSpPr>
          <p:nvPr>
            <p:ph type="body" idx="23"/>
          </p:nvPr>
        </p:nvSpPr>
        <p:spPr>
          <a:xfrm>
            <a:off x="10095502" y="4779150"/>
            <a:ext cx="7328624" cy="162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0" name="Google Shape;1290;p128"/>
          <p:cNvSpPr txBox="1">
            <a:spLocks noGrp="1"/>
          </p:cNvSpPr>
          <p:nvPr>
            <p:ph type="body" idx="24"/>
          </p:nvPr>
        </p:nvSpPr>
        <p:spPr>
          <a:xfrm>
            <a:off x="10095502" y="4199721"/>
            <a:ext cx="7328624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1" name="Google Shape;1291;p128"/>
          <p:cNvSpPr/>
          <p:nvPr/>
        </p:nvSpPr>
        <p:spPr>
          <a:xfrm>
            <a:off x="9615805" y="6824750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92" name="Google Shape;1292;p128"/>
          <p:cNvSpPr txBox="1">
            <a:spLocks noGrp="1"/>
          </p:cNvSpPr>
          <p:nvPr>
            <p:ph type="body" idx="25"/>
          </p:nvPr>
        </p:nvSpPr>
        <p:spPr>
          <a:xfrm>
            <a:off x="10095502" y="7208094"/>
            <a:ext cx="7328624" cy="162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3" name="Google Shape;1293;p128"/>
          <p:cNvSpPr txBox="1">
            <a:spLocks noGrp="1"/>
          </p:cNvSpPr>
          <p:nvPr>
            <p:ph type="body" idx="26"/>
          </p:nvPr>
        </p:nvSpPr>
        <p:spPr>
          <a:xfrm>
            <a:off x="10095502" y="6617884"/>
            <a:ext cx="7328624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niters">
  <p:cSld name="Moniters"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p129"/>
          <p:cNvSpPr/>
          <p:nvPr/>
        </p:nvSpPr>
        <p:spPr>
          <a:xfrm>
            <a:off x="-1" y="0"/>
            <a:ext cx="18286413" cy="6583660"/>
          </a:xfrm>
          <a:prstGeom prst="rect">
            <a:avLst/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296" name="Google Shape;1296;p12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7" name="Google Shape;1297;p12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98" name="Google Shape;1298;p129"/>
          <p:cNvSpPr txBox="1">
            <a:spLocks noGrp="1"/>
          </p:cNvSpPr>
          <p:nvPr>
            <p:ph type="body" idx="1"/>
          </p:nvPr>
        </p:nvSpPr>
        <p:spPr>
          <a:xfrm>
            <a:off x="412236" y="1208103"/>
            <a:ext cx="6221087" cy="503390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9" name="Google Shape;1299;p129"/>
          <p:cNvSpPr>
            <a:spLocks noGrp="1"/>
          </p:cNvSpPr>
          <p:nvPr>
            <p:ph type="pic" idx="2"/>
          </p:nvPr>
        </p:nvSpPr>
        <p:spPr>
          <a:xfrm>
            <a:off x="667031" y="1433128"/>
            <a:ext cx="5733348" cy="3150350"/>
          </a:xfrm>
          <a:prstGeom prst="rect">
            <a:avLst/>
          </a:prstGeom>
          <a:noFill/>
          <a:ln>
            <a:noFill/>
          </a:ln>
        </p:spPr>
      </p:sp>
      <p:sp>
        <p:nvSpPr>
          <p:cNvPr id="1300" name="Google Shape;1300;p129"/>
          <p:cNvSpPr txBox="1">
            <a:spLocks noGrp="1"/>
          </p:cNvSpPr>
          <p:nvPr>
            <p:ph type="body" idx="3"/>
          </p:nvPr>
        </p:nvSpPr>
        <p:spPr>
          <a:xfrm>
            <a:off x="11588711" y="1201446"/>
            <a:ext cx="6221087" cy="5033903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1" name="Google Shape;1301;p129"/>
          <p:cNvSpPr>
            <a:spLocks noGrp="1"/>
          </p:cNvSpPr>
          <p:nvPr>
            <p:ph type="pic" idx="4"/>
          </p:nvPr>
        </p:nvSpPr>
        <p:spPr>
          <a:xfrm>
            <a:off x="11843506" y="1426471"/>
            <a:ext cx="5733348" cy="3150350"/>
          </a:xfrm>
          <a:prstGeom prst="rect">
            <a:avLst/>
          </a:prstGeom>
          <a:noFill/>
          <a:ln>
            <a:noFill/>
          </a:ln>
        </p:spPr>
      </p:sp>
      <p:sp>
        <p:nvSpPr>
          <p:cNvPr id="1302" name="Google Shape;1302;p129"/>
          <p:cNvSpPr txBox="1">
            <a:spLocks noGrp="1"/>
          </p:cNvSpPr>
          <p:nvPr>
            <p:ph type="body" idx="5"/>
          </p:nvPr>
        </p:nvSpPr>
        <p:spPr>
          <a:xfrm>
            <a:off x="5546049" y="958035"/>
            <a:ext cx="7197557" cy="5824031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03" name="Google Shape;1303;p129"/>
          <p:cNvSpPr>
            <a:spLocks noGrp="1"/>
          </p:cNvSpPr>
          <p:nvPr>
            <p:ph type="pic" idx="6"/>
          </p:nvPr>
        </p:nvSpPr>
        <p:spPr>
          <a:xfrm>
            <a:off x="5814679" y="1201445"/>
            <a:ext cx="6660740" cy="3645405"/>
          </a:xfrm>
          <a:prstGeom prst="rect">
            <a:avLst/>
          </a:prstGeom>
          <a:noFill/>
          <a:ln>
            <a:noFill/>
          </a:ln>
        </p:spPr>
      </p:sp>
      <p:sp>
        <p:nvSpPr>
          <p:cNvPr id="1304" name="Google Shape;1304;p129"/>
          <p:cNvSpPr txBox="1">
            <a:spLocks noGrp="1"/>
          </p:cNvSpPr>
          <p:nvPr>
            <p:ph type="body" idx="7"/>
          </p:nvPr>
        </p:nvSpPr>
        <p:spPr>
          <a:xfrm>
            <a:off x="2842148" y="6619890"/>
            <a:ext cx="12612643" cy="12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305" name="Google Shape;1305;p129"/>
          <p:cNvCxnSpPr/>
          <p:nvPr/>
        </p:nvCxnSpPr>
        <p:spPr>
          <a:xfrm rot="10800000">
            <a:off x="3332956" y="7853145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06" name="Google Shape;1306;p129"/>
          <p:cNvSpPr txBox="1">
            <a:spLocks noGrp="1"/>
          </p:cNvSpPr>
          <p:nvPr>
            <p:ph type="body" idx="8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oints and Big Title">
  <p:cSld name="3 Points and Big Title">
    <p:spTree>
      <p:nvGrpSpPr>
        <p:cNvPr id="1" name="Shape 1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8" name="Google Shape;1308;p13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9" name="Google Shape;1309;p13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10" name="Google Shape;1310;p130"/>
          <p:cNvSpPr/>
          <p:nvPr/>
        </p:nvSpPr>
        <p:spPr>
          <a:xfrm>
            <a:off x="0" y="0"/>
            <a:ext cx="182864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11" name="Google Shape;1311;p130"/>
          <p:cNvSpPr txBox="1">
            <a:spLocks noGrp="1"/>
          </p:cNvSpPr>
          <p:nvPr>
            <p:ph type="body" idx="1"/>
          </p:nvPr>
        </p:nvSpPr>
        <p:spPr>
          <a:xfrm>
            <a:off x="727271" y="1228065"/>
            <a:ext cx="16831870" cy="2459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2" name="Google Shape;1312;p130"/>
          <p:cNvSpPr txBox="1">
            <a:spLocks noGrp="1"/>
          </p:cNvSpPr>
          <p:nvPr>
            <p:ph type="body" idx="2"/>
          </p:nvPr>
        </p:nvSpPr>
        <p:spPr>
          <a:xfrm>
            <a:off x="727272" y="3405437"/>
            <a:ext cx="16831870" cy="9901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3" name="Google Shape;1313;p130"/>
          <p:cNvSpPr>
            <a:spLocks noGrp="1"/>
          </p:cNvSpPr>
          <p:nvPr>
            <p:ph type="pic" idx="3"/>
          </p:nvPr>
        </p:nvSpPr>
        <p:spPr>
          <a:xfrm>
            <a:off x="3202547" y="5638555"/>
            <a:ext cx="1530170" cy="1530170"/>
          </a:xfrm>
          <a:prstGeom prst="rect">
            <a:avLst/>
          </a:prstGeom>
          <a:noFill/>
          <a:ln>
            <a:noFill/>
          </a:ln>
        </p:spPr>
      </p:sp>
      <p:sp>
        <p:nvSpPr>
          <p:cNvPr id="1314" name="Google Shape;1314;p130"/>
          <p:cNvSpPr txBox="1">
            <a:spLocks noGrp="1"/>
          </p:cNvSpPr>
          <p:nvPr>
            <p:ph type="body" idx="4"/>
          </p:nvPr>
        </p:nvSpPr>
        <p:spPr>
          <a:xfrm>
            <a:off x="1627371" y="7838165"/>
            <a:ext cx="4725525" cy="158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5" name="Google Shape;1315;p130"/>
          <p:cNvSpPr txBox="1">
            <a:spLocks noGrp="1"/>
          </p:cNvSpPr>
          <p:nvPr>
            <p:ph type="body" idx="5"/>
          </p:nvPr>
        </p:nvSpPr>
        <p:spPr>
          <a:xfrm>
            <a:off x="1627371" y="7258735"/>
            <a:ext cx="472552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6" name="Google Shape;1316;p130"/>
          <p:cNvSpPr>
            <a:spLocks noGrp="1"/>
          </p:cNvSpPr>
          <p:nvPr>
            <p:ph type="pic" idx="6"/>
          </p:nvPr>
        </p:nvSpPr>
        <p:spPr>
          <a:xfrm>
            <a:off x="8378122" y="5638555"/>
            <a:ext cx="1530170" cy="1530170"/>
          </a:xfrm>
          <a:prstGeom prst="rect">
            <a:avLst/>
          </a:prstGeom>
          <a:noFill/>
          <a:ln>
            <a:noFill/>
          </a:ln>
        </p:spPr>
      </p:sp>
      <p:sp>
        <p:nvSpPr>
          <p:cNvPr id="1317" name="Google Shape;1317;p130"/>
          <p:cNvSpPr txBox="1">
            <a:spLocks noGrp="1"/>
          </p:cNvSpPr>
          <p:nvPr>
            <p:ph type="body" idx="7"/>
          </p:nvPr>
        </p:nvSpPr>
        <p:spPr>
          <a:xfrm>
            <a:off x="6802946" y="7838165"/>
            <a:ext cx="4725525" cy="158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8" name="Google Shape;1318;p130"/>
          <p:cNvSpPr txBox="1">
            <a:spLocks noGrp="1"/>
          </p:cNvSpPr>
          <p:nvPr>
            <p:ph type="body" idx="8"/>
          </p:nvPr>
        </p:nvSpPr>
        <p:spPr>
          <a:xfrm>
            <a:off x="6802946" y="7258735"/>
            <a:ext cx="472552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19" name="Google Shape;1319;p130"/>
          <p:cNvSpPr>
            <a:spLocks noGrp="1"/>
          </p:cNvSpPr>
          <p:nvPr>
            <p:ph type="pic" idx="9"/>
          </p:nvPr>
        </p:nvSpPr>
        <p:spPr>
          <a:xfrm>
            <a:off x="13553697" y="5638555"/>
            <a:ext cx="1530170" cy="1530170"/>
          </a:xfrm>
          <a:prstGeom prst="rect">
            <a:avLst/>
          </a:prstGeom>
          <a:noFill/>
          <a:ln>
            <a:noFill/>
          </a:ln>
        </p:spPr>
      </p:sp>
      <p:sp>
        <p:nvSpPr>
          <p:cNvPr id="1320" name="Google Shape;1320;p130"/>
          <p:cNvSpPr txBox="1">
            <a:spLocks noGrp="1"/>
          </p:cNvSpPr>
          <p:nvPr>
            <p:ph type="body" idx="13"/>
          </p:nvPr>
        </p:nvSpPr>
        <p:spPr>
          <a:xfrm>
            <a:off x="11978521" y="7838165"/>
            <a:ext cx="4725525" cy="1580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1" name="Google Shape;1321;p130"/>
          <p:cNvSpPr txBox="1">
            <a:spLocks noGrp="1"/>
          </p:cNvSpPr>
          <p:nvPr>
            <p:ph type="body" idx="14"/>
          </p:nvPr>
        </p:nvSpPr>
        <p:spPr>
          <a:xfrm>
            <a:off x="11978521" y="7258735"/>
            <a:ext cx="472552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ne and Picture">
  <p:cSld name="Phone and Picture"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3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4" name="Google Shape;1324;p13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25" name="Google Shape;1325;p131"/>
          <p:cNvSpPr>
            <a:spLocks noGrp="1"/>
          </p:cNvSpPr>
          <p:nvPr>
            <p:ph type="pic" idx="2"/>
          </p:nvPr>
        </p:nvSpPr>
        <p:spPr>
          <a:xfrm>
            <a:off x="0" y="-1"/>
            <a:ext cx="18286413" cy="6583661"/>
          </a:xfrm>
          <a:prstGeom prst="rect">
            <a:avLst/>
          </a:prstGeom>
          <a:noFill/>
          <a:ln>
            <a:noFill/>
          </a:ln>
        </p:spPr>
      </p:sp>
      <p:sp>
        <p:nvSpPr>
          <p:cNvPr id="1326" name="Google Shape;1326;p131"/>
          <p:cNvSpPr txBox="1">
            <a:spLocks noGrp="1"/>
          </p:cNvSpPr>
          <p:nvPr>
            <p:ph type="body" idx="1"/>
          </p:nvPr>
        </p:nvSpPr>
        <p:spPr>
          <a:xfrm>
            <a:off x="0" y="4063290"/>
            <a:ext cx="18286413" cy="765175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7" name="Google Shape;1327;p131"/>
          <p:cNvSpPr txBox="1">
            <a:spLocks noGrp="1"/>
          </p:cNvSpPr>
          <p:nvPr>
            <p:ph type="body" idx="3"/>
          </p:nvPr>
        </p:nvSpPr>
        <p:spPr>
          <a:xfrm>
            <a:off x="0" y="4828951"/>
            <a:ext cx="18286413" cy="1754709"/>
          </a:xfrm>
          <a:prstGeom prst="rect">
            <a:avLst/>
          </a:prstGeom>
          <a:solidFill>
            <a:schemeClr val="dk2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8" name="Google Shape;1328;p131"/>
          <p:cNvSpPr txBox="1">
            <a:spLocks noGrp="1"/>
          </p:cNvSpPr>
          <p:nvPr>
            <p:ph type="body" idx="4"/>
          </p:nvPr>
        </p:nvSpPr>
        <p:spPr>
          <a:xfrm>
            <a:off x="1311688" y="823020"/>
            <a:ext cx="3691058" cy="575701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 b="-27416"/>
            </a:stretch>
          </a:blip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9" name="Google Shape;1329;p131"/>
          <p:cNvSpPr txBox="1">
            <a:spLocks noGrp="1"/>
          </p:cNvSpPr>
          <p:nvPr>
            <p:ph type="body" idx="5"/>
          </p:nvPr>
        </p:nvSpPr>
        <p:spPr>
          <a:xfrm>
            <a:off x="5137761" y="4052646"/>
            <a:ext cx="124213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0" name="Google Shape;1330;p131"/>
          <p:cNvSpPr txBox="1">
            <a:spLocks noGrp="1"/>
          </p:cNvSpPr>
          <p:nvPr>
            <p:ph type="body" idx="6"/>
          </p:nvPr>
        </p:nvSpPr>
        <p:spPr>
          <a:xfrm>
            <a:off x="5137761" y="4880358"/>
            <a:ext cx="12421380" cy="16582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1" name="Google Shape;1331;p131"/>
          <p:cNvSpPr>
            <a:spLocks noGrp="1"/>
          </p:cNvSpPr>
          <p:nvPr>
            <p:ph type="pic" idx="7"/>
          </p:nvPr>
        </p:nvSpPr>
        <p:spPr>
          <a:xfrm>
            <a:off x="1582417" y="1767765"/>
            <a:ext cx="3149600" cy="4816475"/>
          </a:xfrm>
          <a:prstGeom prst="rect">
            <a:avLst/>
          </a:prstGeom>
          <a:noFill/>
          <a:ln>
            <a:noFill/>
          </a:ln>
        </p:spPr>
      </p:sp>
      <p:sp>
        <p:nvSpPr>
          <p:cNvPr id="1332" name="Google Shape;1332;p131"/>
          <p:cNvSpPr txBox="1">
            <a:spLocks noGrp="1"/>
          </p:cNvSpPr>
          <p:nvPr>
            <p:ph type="body" idx="8"/>
          </p:nvPr>
        </p:nvSpPr>
        <p:spPr>
          <a:xfrm>
            <a:off x="2842148" y="6619890"/>
            <a:ext cx="12612643" cy="12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333" name="Google Shape;1333;p131"/>
          <p:cNvCxnSpPr/>
          <p:nvPr/>
        </p:nvCxnSpPr>
        <p:spPr>
          <a:xfrm rot="10800000">
            <a:off x="3332956" y="7853145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34" name="Google Shape;1334;p131"/>
          <p:cNvSpPr txBox="1">
            <a:spLocks noGrp="1"/>
          </p:cNvSpPr>
          <p:nvPr>
            <p:ph type="body" idx="9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Images">
  <p:cSld name="2 Images"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132"/>
          <p:cNvSpPr/>
          <p:nvPr/>
        </p:nvSpPr>
        <p:spPr>
          <a:xfrm>
            <a:off x="-14757" y="3291830"/>
            <a:ext cx="18286413" cy="329183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37" name="Google Shape;1337;p132"/>
          <p:cNvSpPr/>
          <p:nvPr/>
        </p:nvSpPr>
        <p:spPr>
          <a:xfrm>
            <a:off x="-7192" y="3722610"/>
            <a:ext cx="18286413" cy="243027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38" name="Google Shape;1338;p132"/>
          <p:cNvSpPr/>
          <p:nvPr/>
        </p:nvSpPr>
        <p:spPr>
          <a:xfrm>
            <a:off x="-1" y="0"/>
            <a:ext cx="18286413" cy="329183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39" name="Google Shape;1339;p132"/>
          <p:cNvSpPr/>
          <p:nvPr/>
        </p:nvSpPr>
        <p:spPr>
          <a:xfrm>
            <a:off x="0" y="417975"/>
            <a:ext cx="18271655" cy="243027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40" name="Google Shape;1340;p132"/>
          <p:cNvSpPr>
            <a:spLocks noGrp="1"/>
          </p:cNvSpPr>
          <p:nvPr>
            <p:ph type="pic" idx="2"/>
          </p:nvPr>
        </p:nvSpPr>
        <p:spPr>
          <a:xfrm>
            <a:off x="9143206" y="3291830"/>
            <a:ext cx="9139924" cy="3291830"/>
          </a:xfrm>
          <a:prstGeom prst="rect">
            <a:avLst/>
          </a:prstGeom>
          <a:noFill/>
          <a:ln>
            <a:noFill/>
          </a:ln>
        </p:spPr>
      </p:sp>
      <p:sp>
        <p:nvSpPr>
          <p:cNvPr id="1341" name="Google Shape;1341;p132"/>
          <p:cNvSpPr>
            <a:spLocks noGrp="1"/>
          </p:cNvSpPr>
          <p:nvPr>
            <p:ph type="pic" idx="3"/>
          </p:nvPr>
        </p:nvSpPr>
        <p:spPr>
          <a:xfrm>
            <a:off x="1" y="0"/>
            <a:ext cx="9139924" cy="3291830"/>
          </a:xfrm>
          <a:prstGeom prst="rect">
            <a:avLst/>
          </a:prstGeom>
          <a:noFill/>
          <a:ln>
            <a:noFill/>
          </a:ln>
        </p:spPr>
      </p:sp>
      <p:sp>
        <p:nvSpPr>
          <p:cNvPr id="1342" name="Google Shape;1342;p13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3" name="Google Shape;1343;p13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44" name="Google Shape;1344;p132"/>
          <p:cNvSpPr txBox="1">
            <a:spLocks noGrp="1"/>
          </p:cNvSpPr>
          <p:nvPr>
            <p:ph type="body" idx="1"/>
          </p:nvPr>
        </p:nvSpPr>
        <p:spPr>
          <a:xfrm>
            <a:off x="2842148" y="6619890"/>
            <a:ext cx="12612643" cy="12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345" name="Google Shape;1345;p132"/>
          <p:cNvCxnSpPr/>
          <p:nvPr/>
        </p:nvCxnSpPr>
        <p:spPr>
          <a:xfrm rot="10800000">
            <a:off x="3332956" y="7853145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46" name="Google Shape;1346;p132"/>
          <p:cNvSpPr txBox="1">
            <a:spLocks noGrp="1"/>
          </p:cNvSpPr>
          <p:nvPr>
            <p:ph type="body" idx="4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7" name="Google Shape;1347;p132"/>
          <p:cNvSpPr txBox="1">
            <a:spLocks noGrp="1"/>
          </p:cNvSpPr>
          <p:nvPr>
            <p:ph type="body" idx="5"/>
          </p:nvPr>
        </p:nvSpPr>
        <p:spPr>
          <a:xfrm>
            <a:off x="9150226" y="1177425"/>
            <a:ext cx="8498925" cy="1445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8" name="Google Shape;1348;p132"/>
          <p:cNvSpPr txBox="1">
            <a:spLocks noGrp="1"/>
          </p:cNvSpPr>
          <p:nvPr>
            <p:ph type="body" idx="6"/>
          </p:nvPr>
        </p:nvSpPr>
        <p:spPr>
          <a:xfrm>
            <a:off x="9150226" y="597995"/>
            <a:ext cx="849892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49" name="Google Shape;1349;p132"/>
          <p:cNvSpPr txBox="1">
            <a:spLocks noGrp="1"/>
          </p:cNvSpPr>
          <p:nvPr>
            <p:ph type="body" idx="7"/>
          </p:nvPr>
        </p:nvSpPr>
        <p:spPr>
          <a:xfrm>
            <a:off x="599276" y="4513430"/>
            <a:ext cx="8498925" cy="1395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50" name="Google Shape;1350;p132"/>
          <p:cNvSpPr txBox="1">
            <a:spLocks noGrp="1"/>
          </p:cNvSpPr>
          <p:nvPr>
            <p:ph type="body" idx="8"/>
          </p:nvPr>
        </p:nvSpPr>
        <p:spPr>
          <a:xfrm>
            <a:off x="599276" y="3934000"/>
            <a:ext cx="849892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2_No Contents">
  <p:cSld name="72_No Content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Big Images">
  <p:cSld name="2 Big Images">
    <p:spTree>
      <p:nvGrpSpPr>
        <p:cNvPr id="1" name="Shape 1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" name="Google Shape;1352;p133"/>
          <p:cNvSpPr>
            <a:spLocks noGrp="1"/>
          </p:cNvSpPr>
          <p:nvPr>
            <p:ph type="pic" idx="2"/>
          </p:nvPr>
        </p:nvSpPr>
        <p:spPr>
          <a:xfrm>
            <a:off x="0" y="0"/>
            <a:ext cx="10425055" cy="6583660"/>
          </a:xfrm>
          <a:prstGeom prst="rect">
            <a:avLst/>
          </a:prstGeom>
          <a:noFill/>
          <a:ln>
            <a:noFill/>
          </a:ln>
        </p:spPr>
      </p:sp>
      <p:sp>
        <p:nvSpPr>
          <p:cNvPr id="1353" name="Google Shape;1353;p133"/>
          <p:cNvSpPr>
            <a:spLocks noGrp="1"/>
          </p:cNvSpPr>
          <p:nvPr>
            <p:ph type="pic" idx="3"/>
          </p:nvPr>
        </p:nvSpPr>
        <p:spPr>
          <a:xfrm>
            <a:off x="5461000" y="3221875"/>
            <a:ext cx="3951609" cy="788150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</p:sp>
      <p:sp>
        <p:nvSpPr>
          <p:cNvPr id="1354" name="Google Shape;1354;p133"/>
          <p:cNvSpPr>
            <a:spLocks noGrp="1"/>
          </p:cNvSpPr>
          <p:nvPr>
            <p:ph type="pic" idx="4"/>
          </p:nvPr>
        </p:nvSpPr>
        <p:spPr>
          <a:xfrm>
            <a:off x="7838062" y="-2"/>
            <a:ext cx="10448350" cy="6583660"/>
          </a:xfrm>
          <a:prstGeom prst="rect">
            <a:avLst/>
          </a:prstGeom>
          <a:noFill/>
          <a:ln>
            <a:noFill/>
          </a:ln>
        </p:spPr>
      </p:sp>
      <p:sp>
        <p:nvSpPr>
          <p:cNvPr id="1355" name="Google Shape;1355;p13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6" name="Google Shape;1356;p13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57" name="Google Shape;1357;p133"/>
          <p:cNvSpPr txBox="1">
            <a:spLocks noGrp="1"/>
          </p:cNvSpPr>
          <p:nvPr>
            <p:ph type="body" idx="1"/>
          </p:nvPr>
        </p:nvSpPr>
        <p:spPr>
          <a:xfrm>
            <a:off x="2842148" y="6619890"/>
            <a:ext cx="12612643" cy="12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358" name="Google Shape;1358;p133"/>
          <p:cNvCxnSpPr/>
          <p:nvPr/>
        </p:nvCxnSpPr>
        <p:spPr>
          <a:xfrm rot="10800000">
            <a:off x="3332956" y="7853145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59" name="Google Shape;1359;p133"/>
          <p:cNvSpPr txBox="1">
            <a:spLocks noGrp="1"/>
          </p:cNvSpPr>
          <p:nvPr>
            <p:ph type="body" idx="5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0" name="Google Shape;1360;p133"/>
          <p:cNvSpPr txBox="1">
            <a:spLocks noGrp="1"/>
          </p:cNvSpPr>
          <p:nvPr>
            <p:ph type="body" idx="6"/>
          </p:nvPr>
        </p:nvSpPr>
        <p:spPr>
          <a:xfrm>
            <a:off x="5746750" y="3228975"/>
            <a:ext cx="338137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1" name="Google Shape;1361;p133"/>
          <p:cNvSpPr>
            <a:spLocks noGrp="1"/>
          </p:cNvSpPr>
          <p:nvPr>
            <p:ph type="pic" idx="7"/>
          </p:nvPr>
        </p:nvSpPr>
        <p:spPr>
          <a:xfrm>
            <a:off x="8777288" y="2424950"/>
            <a:ext cx="3951609" cy="788150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</p:sp>
      <p:sp>
        <p:nvSpPr>
          <p:cNvPr id="1362" name="Google Shape;1362;p133"/>
          <p:cNvSpPr txBox="1">
            <a:spLocks noGrp="1"/>
          </p:cNvSpPr>
          <p:nvPr>
            <p:ph type="body" idx="8"/>
          </p:nvPr>
        </p:nvSpPr>
        <p:spPr>
          <a:xfrm>
            <a:off x="9063038" y="2432050"/>
            <a:ext cx="3381375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"/>
                            </p:stCondLst>
                            <p:childTnLst>
                              <p:par>
                                <p:cTn id="93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3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3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orld Map 1">
  <p:cSld name="World Map 1">
    <p:spTree>
      <p:nvGrpSpPr>
        <p:cNvPr id="1" name="Shape 1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13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5" name="Google Shape;1365;p13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366" name="Google Shape;1366;p1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06954" y="1016929"/>
            <a:ext cx="13127627" cy="6236485"/>
          </a:xfrm>
          <a:prstGeom prst="rect">
            <a:avLst/>
          </a:prstGeom>
          <a:noFill/>
          <a:ln>
            <a:noFill/>
          </a:ln>
        </p:spPr>
      </p:pic>
      <p:sp>
        <p:nvSpPr>
          <p:cNvPr id="1367" name="Google Shape;1367;p134"/>
          <p:cNvSpPr txBox="1">
            <a:spLocks noGrp="1"/>
          </p:cNvSpPr>
          <p:nvPr>
            <p:ph type="body" idx="1"/>
          </p:nvPr>
        </p:nvSpPr>
        <p:spPr>
          <a:xfrm>
            <a:off x="2842148" y="6619890"/>
            <a:ext cx="12612643" cy="12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368" name="Google Shape;1368;p134"/>
          <p:cNvCxnSpPr/>
          <p:nvPr/>
        </p:nvCxnSpPr>
        <p:spPr>
          <a:xfrm rot="10800000">
            <a:off x="3332956" y="7853145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69" name="Google Shape;1369;p134"/>
          <p:cNvSpPr txBox="1">
            <a:spLocks noGrp="1"/>
          </p:cNvSpPr>
          <p:nvPr>
            <p:ph type="body" idx="2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0" name="Google Shape;1370;p134"/>
          <p:cNvSpPr/>
          <p:nvPr/>
        </p:nvSpPr>
        <p:spPr>
          <a:xfrm rot="8100000">
            <a:off x="3189655" y="1155774"/>
            <a:ext cx="1396314" cy="1396314"/>
          </a:xfrm>
          <a:prstGeom prst="teardrop">
            <a:avLst>
              <a:gd name="adj" fmla="val 100000"/>
            </a:avLst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71" name="Google Shape;1371;p134"/>
          <p:cNvSpPr/>
          <p:nvPr/>
        </p:nvSpPr>
        <p:spPr>
          <a:xfrm rot="8100000">
            <a:off x="4761885" y="3760571"/>
            <a:ext cx="1396314" cy="1396314"/>
          </a:xfrm>
          <a:prstGeom prst="teardrop">
            <a:avLst>
              <a:gd name="adj" fmla="val 100000"/>
            </a:avLst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72" name="Google Shape;1372;p134"/>
          <p:cNvSpPr/>
          <p:nvPr/>
        </p:nvSpPr>
        <p:spPr>
          <a:xfrm rot="8100000">
            <a:off x="7802845" y="634312"/>
            <a:ext cx="1396314" cy="1396314"/>
          </a:xfrm>
          <a:prstGeom prst="teardrop">
            <a:avLst>
              <a:gd name="adj" fmla="val 100000"/>
            </a:avLst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73" name="Google Shape;1373;p134"/>
          <p:cNvSpPr/>
          <p:nvPr/>
        </p:nvSpPr>
        <p:spPr>
          <a:xfrm rot="8100000">
            <a:off x="11596370" y="1306115"/>
            <a:ext cx="1396314" cy="1396314"/>
          </a:xfrm>
          <a:prstGeom prst="teardrop">
            <a:avLst>
              <a:gd name="adj" fmla="val 100000"/>
            </a:avLst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74" name="Google Shape;1374;p134"/>
          <p:cNvSpPr/>
          <p:nvPr/>
        </p:nvSpPr>
        <p:spPr>
          <a:xfrm rot="8100000">
            <a:off x="8000551" y="3090913"/>
            <a:ext cx="1396314" cy="1396314"/>
          </a:xfrm>
          <a:prstGeom prst="teardrop">
            <a:avLst>
              <a:gd name="adj" fmla="val 100000"/>
            </a:avLst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75" name="Google Shape;1375;p134"/>
          <p:cNvSpPr/>
          <p:nvPr/>
        </p:nvSpPr>
        <p:spPr>
          <a:xfrm rot="8100000">
            <a:off x="13128605" y="4180702"/>
            <a:ext cx="1396314" cy="1396314"/>
          </a:xfrm>
          <a:prstGeom prst="teardrop">
            <a:avLst>
              <a:gd name="adj" fmla="val 100000"/>
            </a:avLst>
          </a:prstGeom>
          <a:solidFill>
            <a:schemeClr val="accent1">
              <a:alpha val="6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376" name="Google Shape;1376;p134"/>
          <p:cNvSpPr txBox="1">
            <a:spLocks noGrp="1"/>
          </p:cNvSpPr>
          <p:nvPr>
            <p:ph type="body" idx="3"/>
          </p:nvPr>
        </p:nvSpPr>
        <p:spPr>
          <a:xfrm>
            <a:off x="611633" y="1652503"/>
            <a:ext cx="2440485" cy="103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7" name="Google Shape;1377;p134"/>
          <p:cNvSpPr txBox="1">
            <a:spLocks noGrp="1"/>
          </p:cNvSpPr>
          <p:nvPr>
            <p:ph type="body" idx="4"/>
          </p:nvPr>
        </p:nvSpPr>
        <p:spPr>
          <a:xfrm>
            <a:off x="2112711" y="4108746"/>
            <a:ext cx="2440485" cy="103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8" name="Google Shape;1378;p134"/>
          <p:cNvSpPr txBox="1">
            <a:spLocks noGrp="1"/>
          </p:cNvSpPr>
          <p:nvPr>
            <p:ph type="body" idx="5"/>
          </p:nvPr>
        </p:nvSpPr>
        <p:spPr>
          <a:xfrm>
            <a:off x="5227143" y="944025"/>
            <a:ext cx="2440485" cy="103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9" name="Google Shape;1379;p134"/>
          <p:cNvSpPr txBox="1">
            <a:spLocks noGrp="1"/>
          </p:cNvSpPr>
          <p:nvPr>
            <p:ph type="body" idx="6"/>
          </p:nvPr>
        </p:nvSpPr>
        <p:spPr>
          <a:xfrm>
            <a:off x="9488346" y="3741660"/>
            <a:ext cx="2440485" cy="103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0" name="Google Shape;1380;p134"/>
          <p:cNvSpPr txBox="1">
            <a:spLocks noGrp="1"/>
          </p:cNvSpPr>
          <p:nvPr>
            <p:ph type="body" idx="7"/>
          </p:nvPr>
        </p:nvSpPr>
        <p:spPr>
          <a:xfrm>
            <a:off x="13082603" y="1595703"/>
            <a:ext cx="2440485" cy="103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1" name="Google Shape;1381;p134"/>
          <p:cNvSpPr txBox="1">
            <a:spLocks noGrp="1"/>
          </p:cNvSpPr>
          <p:nvPr>
            <p:ph type="body" idx="8"/>
          </p:nvPr>
        </p:nvSpPr>
        <p:spPr>
          <a:xfrm>
            <a:off x="14595806" y="4361482"/>
            <a:ext cx="2440485" cy="10347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2" name="Google Shape;1382;p134"/>
          <p:cNvSpPr txBox="1">
            <a:spLocks noGrp="1"/>
          </p:cNvSpPr>
          <p:nvPr>
            <p:ph type="body" idx="9"/>
          </p:nvPr>
        </p:nvSpPr>
        <p:spPr>
          <a:xfrm>
            <a:off x="3314987" y="1076656"/>
            <a:ext cx="1157711" cy="150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3" name="Google Shape;1383;p134"/>
          <p:cNvSpPr txBox="1">
            <a:spLocks noGrp="1"/>
          </p:cNvSpPr>
          <p:nvPr>
            <p:ph type="body" idx="13"/>
          </p:nvPr>
        </p:nvSpPr>
        <p:spPr>
          <a:xfrm>
            <a:off x="4875156" y="3681453"/>
            <a:ext cx="1157711" cy="150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4" name="Google Shape;1384;p134"/>
          <p:cNvSpPr txBox="1">
            <a:spLocks noGrp="1"/>
          </p:cNvSpPr>
          <p:nvPr>
            <p:ph type="body" idx="14"/>
          </p:nvPr>
        </p:nvSpPr>
        <p:spPr>
          <a:xfrm>
            <a:off x="7922146" y="559279"/>
            <a:ext cx="1157711" cy="150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5" name="Google Shape;1385;p134"/>
          <p:cNvSpPr txBox="1">
            <a:spLocks noGrp="1"/>
          </p:cNvSpPr>
          <p:nvPr>
            <p:ph type="body" idx="15"/>
          </p:nvPr>
        </p:nvSpPr>
        <p:spPr>
          <a:xfrm>
            <a:off x="8119852" y="3011795"/>
            <a:ext cx="1157711" cy="150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6" name="Google Shape;1386;p134"/>
          <p:cNvSpPr txBox="1">
            <a:spLocks noGrp="1"/>
          </p:cNvSpPr>
          <p:nvPr>
            <p:ph type="body" idx="16"/>
          </p:nvPr>
        </p:nvSpPr>
        <p:spPr>
          <a:xfrm>
            <a:off x="11718778" y="1226997"/>
            <a:ext cx="1157711" cy="150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7" name="Google Shape;1387;p134"/>
          <p:cNvSpPr txBox="1">
            <a:spLocks noGrp="1"/>
          </p:cNvSpPr>
          <p:nvPr>
            <p:ph type="body" idx="17"/>
          </p:nvPr>
        </p:nvSpPr>
        <p:spPr>
          <a:xfrm>
            <a:off x="13247906" y="4101584"/>
            <a:ext cx="1157711" cy="1504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3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3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3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3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3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3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3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3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3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3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3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3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3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/>
                                        <p:tgtEl>
                                          <p:spTgt spid="13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3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3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13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3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13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13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3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3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13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3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0"/>
                            </p:stCondLst>
                            <p:childTnLst>
                              <p:par>
                                <p:cTn id="12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13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13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/>
                                        <p:tgtEl>
                                          <p:spTgt spid="13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3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13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13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/>
                                        <p:tgtEl>
                                          <p:spTgt spid="13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13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3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13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500"/>
                            </p:stCondLst>
                            <p:childTnLst>
                              <p:par>
                                <p:cTn id="15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1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6000"/>
                            </p:stCondLst>
                            <p:childTnLst>
                              <p:par>
                                <p:cTn id="1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13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1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3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1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1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1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13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13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6500"/>
                            </p:stCondLst>
                            <p:childTnLst>
                              <p:par>
                                <p:cTn id="19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13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7000"/>
                            </p:stCondLst>
                            <p:childTnLst>
                              <p:par>
                                <p:cTn id="1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1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1" dur="500"/>
                                        <p:tgtEl>
                                          <p:spTgt spid="1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/>
                                        <p:tgtEl>
                                          <p:spTgt spid="1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1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500"/>
                                        <p:tgtEl>
                                          <p:spTgt spid="1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/>
                                        <p:tgtEl>
                                          <p:spTgt spid="1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6" dur="500"/>
                                        <p:tgtEl>
                                          <p:spTgt spid="1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1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2" dur="500"/>
                                        <p:tgtEl>
                                          <p:spTgt spid="1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500"/>
                                        <p:tgtEl>
                                          <p:spTgt spid="1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7500"/>
                            </p:stCondLst>
                            <p:childTnLst>
                              <p:par>
                                <p:cTn id="2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13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orld Map 2">
  <p:cSld name="World Map 2"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13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0" name="Google Shape;1390;p13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1391" name="Google Shape;1391;p1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406954" y="1016929"/>
            <a:ext cx="13127627" cy="6236485"/>
          </a:xfrm>
          <a:prstGeom prst="rect">
            <a:avLst/>
          </a:prstGeom>
          <a:noFill/>
          <a:ln>
            <a:noFill/>
          </a:ln>
        </p:spPr>
      </p:pic>
      <p:sp>
        <p:nvSpPr>
          <p:cNvPr id="1392" name="Google Shape;1392;p135"/>
          <p:cNvSpPr txBox="1">
            <a:spLocks noGrp="1"/>
          </p:cNvSpPr>
          <p:nvPr>
            <p:ph type="body" idx="1"/>
          </p:nvPr>
        </p:nvSpPr>
        <p:spPr>
          <a:xfrm>
            <a:off x="2842148" y="6619890"/>
            <a:ext cx="12612643" cy="12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393" name="Google Shape;1393;p135"/>
          <p:cNvCxnSpPr/>
          <p:nvPr/>
        </p:nvCxnSpPr>
        <p:spPr>
          <a:xfrm rot="10800000">
            <a:off x="3332956" y="7853145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94" name="Google Shape;1394;p135"/>
          <p:cNvSpPr txBox="1">
            <a:spLocks noGrp="1"/>
          </p:cNvSpPr>
          <p:nvPr>
            <p:ph type="body" idx="2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 and Text">
  <p:cSld name="Icon and Text">
    <p:spTree>
      <p:nvGrpSpPr>
        <p:cNvPr id="1" name="Shape 1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6" name="Google Shape;1396;p13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7" name="Google Shape;1397;p13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98" name="Google Shape;1398;p136"/>
          <p:cNvSpPr txBox="1">
            <a:spLocks noGrp="1"/>
          </p:cNvSpPr>
          <p:nvPr>
            <p:ph type="body" idx="1"/>
          </p:nvPr>
        </p:nvSpPr>
        <p:spPr>
          <a:xfrm>
            <a:off x="2097255" y="4558434"/>
            <a:ext cx="14102428" cy="193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99" name="Google Shape;1399;p136"/>
          <p:cNvSpPr>
            <a:spLocks noGrp="1"/>
          </p:cNvSpPr>
          <p:nvPr>
            <p:ph type="pic" idx="2"/>
          </p:nvPr>
        </p:nvSpPr>
        <p:spPr>
          <a:xfrm>
            <a:off x="8357297" y="2938255"/>
            <a:ext cx="1550994" cy="155099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arning">
  <p:cSld name="Warning">
    <p:spTree>
      <p:nvGrpSpPr>
        <p:cNvPr id="1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13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2" name="Google Shape;1402;p13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03" name="Google Shape;1403;p137"/>
          <p:cNvSpPr txBox="1">
            <a:spLocks noGrp="1"/>
          </p:cNvSpPr>
          <p:nvPr>
            <p:ph type="body" idx="1"/>
          </p:nvPr>
        </p:nvSpPr>
        <p:spPr>
          <a:xfrm>
            <a:off x="2097255" y="2623220"/>
            <a:ext cx="14102428" cy="630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3810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◆"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81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9B9B9B"/>
              </a:buClr>
              <a:buSzPts val="2400"/>
              <a:buFont typeface="Noto Sans Symbols"/>
              <a:buChar char="●"/>
              <a:defRPr sz="2400">
                <a:solidFill>
                  <a:srgbClr val="9B9B9B"/>
                </a:solidFill>
              </a:defRPr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4" name="Google Shape;1404;p137"/>
          <p:cNvSpPr>
            <a:spLocks noGrp="1"/>
          </p:cNvSpPr>
          <p:nvPr>
            <p:ph type="pic" idx="2"/>
          </p:nvPr>
        </p:nvSpPr>
        <p:spPr>
          <a:xfrm>
            <a:off x="8357297" y="1003040"/>
            <a:ext cx="1550994" cy="155099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ttom Title Only">
  <p:cSld name="Bottom Title Only"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13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7" name="Google Shape;1407;p13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08" name="Google Shape;1408;p138"/>
          <p:cNvSpPr txBox="1">
            <a:spLocks noGrp="1"/>
          </p:cNvSpPr>
          <p:nvPr>
            <p:ph type="body" idx="1"/>
          </p:nvPr>
        </p:nvSpPr>
        <p:spPr>
          <a:xfrm>
            <a:off x="2842148" y="6619890"/>
            <a:ext cx="12612643" cy="12242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409" name="Google Shape;1409;p138"/>
          <p:cNvCxnSpPr/>
          <p:nvPr/>
        </p:nvCxnSpPr>
        <p:spPr>
          <a:xfrm rot="10800000">
            <a:off x="3332956" y="7853145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10" name="Google Shape;1410;p138"/>
          <p:cNvSpPr txBox="1">
            <a:spLocks noGrp="1"/>
          </p:cNvSpPr>
          <p:nvPr>
            <p:ph type="body" idx="2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1">
  <p:cSld name="Section 1"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2" name="Google Shape;1412;p1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10800000">
            <a:off x="-21086" y="7150492"/>
            <a:ext cx="4863492" cy="3136508"/>
          </a:xfrm>
          <a:prstGeom prst="rect">
            <a:avLst/>
          </a:prstGeom>
          <a:noFill/>
          <a:ln>
            <a:noFill/>
          </a:ln>
        </p:spPr>
      </p:pic>
      <p:sp>
        <p:nvSpPr>
          <p:cNvPr id="1413" name="Google Shape;1413;p139"/>
          <p:cNvSpPr txBox="1">
            <a:spLocks noGrp="1"/>
          </p:cNvSpPr>
          <p:nvPr>
            <p:ph type="ctrTitle"/>
          </p:nvPr>
        </p:nvSpPr>
        <p:spPr>
          <a:xfrm>
            <a:off x="862286" y="8473870"/>
            <a:ext cx="13753528" cy="118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7200"/>
              <a:buFont typeface="Roboto Condensed Light"/>
              <a:buNone/>
              <a:defRPr sz="72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yramid">
  <p:cSld name="Pyramid">
    <p:spTree>
      <p:nvGrpSpPr>
        <p:cNvPr id="1" name="Shape 1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4" name="Google Shape;1424;p141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5" name="Google Shape;1425;p14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6" name="Google Shape;1426;p14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27" name="Google Shape;1427;p141"/>
          <p:cNvSpPr/>
          <p:nvPr/>
        </p:nvSpPr>
        <p:spPr>
          <a:xfrm>
            <a:off x="1456190" y="2173170"/>
            <a:ext cx="7883076" cy="6795755"/>
          </a:xfrm>
          <a:custGeom>
            <a:avLst/>
            <a:gdLst/>
            <a:ahLst/>
            <a:cxnLst/>
            <a:rect l="l" t="t" r="r" b="b"/>
            <a:pathLst>
              <a:path w="7883076" h="6795755" extrusionOk="0">
                <a:moveTo>
                  <a:pt x="1" y="6795754"/>
                </a:moveTo>
                <a:lnTo>
                  <a:pt x="7883075" y="6795754"/>
                </a:lnTo>
                <a:lnTo>
                  <a:pt x="7883076" y="6795755"/>
                </a:lnTo>
                <a:lnTo>
                  <a:pt x="0" y="6795755"/>
                </a:lnTo>
                <a:close/>
                <a:moveTo>
                  <a:pt x="978756" y="5108245"/>
                </a:moveTo>
                <a:lnTo>
                  <a:pt x="6904320" y="5108245"/>
                </a:lnTo>
                <a:lnTo>
                  <a:pt x="7856558" y="6750035"/>
                </a:lnTo>
                <a:lnTo>
                  <a:pt x="26518" y="6750035"/>
                </a:lnTo>
                <a:close/>
                <a:moveTo>
                  <a:pt x="1957511" y="3420736"/>
                </a:moveTo>
                <a:lnTo>
                  <a:pt x="5925565" y="3420736"/>
                </a:lnTo>
                <a:lnTo>
                  <a:pt x="6877803" y="5062526"/>
                </a:lnTo>
                <a:lnTo>
                  <a:pt x="1005273" y="5062526"/>
                </a:lnTo>
                <a:close/>
                <a:moveTo>
                  <a:pt x="2936267" y="1733227"/>
                </a:moveTo>
                <a:lnTo>
                  <a:pt x="4946810" y="1733227"/>
                </a:lnTo>
                <a:lnTo>
                  <a:pt x="5899048" y="3375017"/>
                </a:lnTo>
                <a:lnTo>
                  <a:pt x="1984028" y="3375017"/>
                </a:lnTo>
                <a:close/>
                <a:moveTo>
                  <a:pt x="3941538" y="0"/>
                </a:moveTo>
                <a:lnTo>
                  <a:pt x="4920293" y="1687508"/>
                </a:lnTo>
                <a:lnTo>
                  <a:pt x="2962784" y="16875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28" name="Google Shape;1428;p141"/>
          <p:cNvSpPr/>
          <p:nvPr/>
        </p:nvSpPr>
        <p:spPr>
          <a:xfrm flipH="1">
            <a:off x="5397728" y="2173170"/>
            <a:ext cx="7869667" cy="1684455"/>
          </a:xfrm>
          <a:prstGeom prst="parallelogram">
            <a:avLst>
              <a:gd name="adj" fmla="val 58019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29" name="Google Shape;1429;p141"/>
          <p:cNvSpPr/>
          <p:nvPr/>
        </p:nvSpPr>
        <p:spPr>
          <a:xfrm flipH="1">
            <a:off x="6398666" y="3905251"/>
            <a:ext cx="7869667" cy="1636830"/>
          </a:xfrm>
          <a:prstGeom prst="parallelogram">
            <a:avLst>
              <a:gd name="adj" fmla="val 58019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30" name="Google Shape;1430;p141"/>
          <p:cNvSpPr/>
          <p:nvPr/>
        </p:nvSpPr>
        <p:spPr>
          <a:xfrm flipH="1">
            <a:off x="7381102" y="5596447"/>
            <a:ext cx="7869667" cy="1636830"/>
          </a:xfrm>
          <a:prstGeom prst="parallelogram">
            <a:avLst>
              <a:gd name="adj" fmla="val 58019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31" name="Google Shape;1431;p141"/>
          <p:cNvSpPr/>
          <p:nvPr/>
        </p:nvSpPr>
        <p:spPr>
          <a:xfrm flipH="1">
            <a:off x="8359002" y="7285547"/>
            <a:ext cx="7869667" cy="1636830"/>
          </a:xfrm>
          <a:prstGeom prst="parallelogram">
            <a:avLst>
              <a:gd name="adj" fmla="val 58019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32" name="Google Shape;1432;p141"/>
          <p:cNvSpPr txBox="1">
            <a:spLocks noGrp="1"/>
          </p:cNvSpPr>
          <p:nvPr>
            <p:ph type="body" idx="1"/>
          </p:nvPr>
        </p:nvSpPr>
        <p:spPr>
          <a:xfrm>
            <a:off x="4140428" y="4787166"/>
            <a:ext cx="2514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3" name="Google Shape;1433;p141"/>
          <p:cNvSpPr txBox="1">
            <a:spLocks noGrp="1"/>
          </p:cNvSpPr>
          <p:nvPr>
            <p:ph type="body" idx="2"/>
          </p:nvPr>
        </p:nvSpPr>
        <p:spPr>
          <a:xfrm>
            <a:off x="4730978" y="3103730"/>
            <a:ext cx="13335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4" name="Google Shape;1434;p141"/>
          <p:cNvSpPr txBox="1">
            <a:spLocks noGrp="1"/>
          </p:cNvSpPr>
          <p:nvPr>
            <p:ph type="body" idx="3"/>
          </p:nvPr>
        </p:nvSpPr>
        <p:spPr>
          <a:xfrm>
            <a:off x="3012463" y="6465662"/>
            <a:ext cx="477053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5" name="Google Shape;1435;p141"/>
          <p:cNvSpPr txBox="1">
            <a:spLocks noGrp="1"/>
          </p:cNvSpPr>
          <p:nvPr>
            <p:ph type="body" idx="4"/>
          </p:nvPr>
        </p:nvSpPr>
        <p:spPr>
          <a:xfrm>
            <a:off x="3012463" y="8201562"/>
            <a:ext cx="477053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6" name="Google Shape;1436;p141"/>
          <p:cNvSpPr txBox="1">
            <a:spLocks noGrp="1"/>
          </p:cNvSpPr>
          <p:nvPr>
            <p:ph type="body" idx="5"/>
          </p:nvPr>
        </p:nvSpPr>
        <p:spPr>
          <a:xfrm>
            <a:off x="6577921" y="2308185"/>
            <a:ext cx="553561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7" name="Google Shape;1437;p141"/>
          <p:cNvSpPr txBox="1">
            <a:spLocks noGrp="1"/>
          </p:cNvSpPr>
          <p:nvPr>
            <p:ph type="body" idx="6"/>
          </p:nvPr>
        </p:nvSpPr>
        <p:spPr>
          <a:xfrm>
            <a:off x="7523026" y="4018375"/>
            <a:ext cx="553561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8" name="Google Shape;1438;p141"/>
          <p:cNvSpPr txBox="1">
            <a:spLocks noGrp="1"/>
          </p:cNvSpPr>
          <p:nvPr>
            <p:ph type="body" idx="7"/>
          </p:nvPr>
        </p:nvSpPr>
        <p:spPr>
          <a:xfrm>
            <a:off x="8548127" y="5683560"/>
            <a:ext cx="553561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39" name="Google Shape;1439;p141"/>
          <p:cNvSpPr txBox="1">
            <a:spLocks noGrp="1"/>
          </p:cNvSpPr>
          <p:nvPr>
            <p:ph type="body" idx="8"/>
          </p:nvPr>
        </p:nvSpPr>
        <p:spPr>
          <a:xfrm>
            <a:off x="9458241" y="7383882"/>
            <a:ext cx="553561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4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4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4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4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4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4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4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">
  <p:cSld name="1 Column"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142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2" name="Google Shape;1442;p14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14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44" name="Google Shape;1444;p142"/>
          <p:cNvSpPr txBox="1">
            <a:spLocks noGrp="1"/>
          </p:cNvSpPr>
          <p:nvPr>
            <p:ph type="body" idx="1"/>
          </p:nvPr>
        </p:nvSpPr>
        <p:spPr>
          <a:xfrm>
            <a:off x="1096312" y="2803240"/>
            <a:ext cx="16057784" cy="104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45" name="Google Shape;1445;p142"/>
          <p:cNvSpPr txBox="1">
            <a:spLocks noGrp="1"/>
          </p:cNvSpPr>
          <p:nvPr>
            <p:ph type="body" idx="2"/>
          </p:nvPr>
        </p:nvSpPr>
        <p:spPr>
          <a:xfrm>
            <a:off x="1096312" y="4063380"/>
            <a:ext cx="16057784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">
  <p:cSld name="2 Column"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143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8" name="Google Shape;1448;p14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14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50" name="Google Shape;1450;p143"/>
          <p:cNvSpPr txBox="1">
            <a:spLocks noGrp="1"/>
          </p:cNvSpPr>
          <p:nvPr>
            <p:ph type="body" idx="1"/>
          </p:nvPr>
        </p:nvSpPr>
        <p:spPr>
          <a:xfrm>
            <a:off x="1096312" y="1948145"/>
            <a:ext cx="7641849" cy="104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1" name="Google Shape;1451;p143"/>
          <p:cNvSpPr txBox="1">
            <a:spLocks noGrp="1"/>
          </p:cNvSpPr>
          <p:nvPr>
            <p:ph type="body" idx="2"/>
          </p:nvPr>
        </p:nvSpPr>
        <p:spPr>
          <a:xfrm>
            <a:off x="1096312" y="3036843"/>
            <a:ext cx="7641849" cy="5895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2" name="Google Shape;1452;p143"/>
          <p:cNvSpPr txBox="1">
            <a:spLocks noGrp="1"/>
          </p:cNvSpPr>
          <p:nvPr>
            <p:ph type="body" idx="3"/>
          </p:nvPr>
        </p:nvSpPr>
        <p:spPr>
          <a:xfrm>
            <a:off x="9503246" y="1948145"/>
            <a:ext cx="7641849" cy="104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3" name="Google Shape;1453;p143"/>
          <p:cNvSpPr txBox="1">
            <a:spLocks noGrp="1"/>
          </p:cNvSpPr>
          <p:nvPr>
            <p:ph type="body" idx="4"/>
          </p:nvPr>
        </p:nvSpPr>
        <p:spPr>
          <a:xfrm>
            <a:off x="9503246" y="3036843"/>
            <a:ext cx="7641849" cy="5895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54" name="Google Shape;1454;p143"/>
          <p:cNvSpPr/>
          <p:nvPr/>
        </p:nvSpPr>
        <p:spPr>
          <a:xfrm>
            <a:off x="907291" y="2343636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55" name="Google Shape;1455;p143"/>
          <p:cNvSpPr/>
          <p:nvPr/>
        </p:nvSpPr>
        <p:spPr>
          <a:xfrm>
            <a:off x="9323226" y="2353190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3_No Contents">
  <p:cSld name="73_No Conten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Images - Horizontal">
  <p:cSld name="3 Images - Horizontal">
    <p:spTree>
      <p:nvGrpSpPr>
        <p:cNvPr id="1" name="Shape 1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7" name="Google Shape;1457;p144"/>
          <p:cNvSpPr/>
          <p:nvPr/>
        </p:nvSpPr>
        <p:spPr>
          <a:xfrm>
            <a:off x="1596993" y="7033710"/>
            <a:ext cx="4185465" cy="2340260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58" name="Google Shape;1458;p144"/>
          <p:cNvSpPr/>
          <p:nvPr/>
        </p:nvSpPr>
        <p:spPr>
          <a:xfrm>
            <a:off x="1596993" y="4423420"/>
            <a:ext cx="4185465" cy="2340260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59" name="Google Shape;1459;p144"/>
          <p:cNvSpPr/>
          <p:nvPr/>
        </p:nvSpPr>
        <p:spPr>
          <a:xfrm>
            <a:off x="1596993" y="1768125"/>
            <a:ext cx="4185465" cy="2340260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60" name="Google Shape;1460;p144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1" name="Google Shape;1461;p14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2" name="Google Shape;1462;p14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63" name="Google Shape;1463;p144"/>
          <p:cNvSpPr>
            <a:spLocks noGrp="1"/>
          </p:cNvSpPr>
          <p:nvPr>
            <p:ph type="pic" idx="2"/>
          </p:nvPr>
        </p:nvSpPr>
        <p:spPr>
          <a:xfrm>
            <a:off x="1740034" y="1933890"/>
            <a:ext cx="3899383" cy="2008731"/>
          </a:xfrm>
          <a:prstGeom prst="rect">
            <a:avLst/>
          </a:prstGeom>
          <a:noFill/>
          <a:ln>
            <a:noFill/>
          </a:ln>
        </p:spPr>
      </p:sp>
      <p:sp>
        <p:nvSpPr>
          <p:cNvPr id="1464" name="Google Shape;1464;p144"/>
          <p:cNvSpPr>
            <a:spLocks noGrp="1"/>
          </p:cNvSpPr>
          <p:nvPr>
            <p:ph type="pic" idx="3"/>
          </p:nvPr>
        </p:nvSpPr>
        <p:spPr>
          <a:xfrm>
            <a:off x="1740034" y="4589185"/>
            <a:ext cx="3899383" cy="2008731"/>
          </a:xfrm>
          <a:prstGeom prst="rect">
            <a:avLst/>
          </a:prstGeom>
          <a:noFill/>
          <a:ln>
            <a:noFill/>
          </a:ln>
        </p:spPr>
      </p:sp>
      <p:sp>
        <p:nvSpPr>
          <p:cNvPr id="1465" name="Google Shape;1465;p144"/>
          <p:cNvSpPr>
            <a:spLocks noGrp="1"/>
          </p:cNvSpPr>
          <p:nvPr>
            <p:ph type="pic" idx="4"/>
          </p:nvPr>
        </p:nvSpPr>
        <p:spPr>
          <a:xfrm>
            <a:off x="1740034" y="7199475"/>
            <a:ext cx="3899383" cy="2008731"/>
          </a:xfrm>
          <a:prstGeom prst="rect">
            <a:avLst/>
          </a:prstGeom>
          <a:noFill/>
          <a:ln>
            <a:noFill/>
          </a:ln>
        </p:spPr>
      </p:sp>
      <p:sp>
        <p:nvSpPr>
          <p:cNvPr id="1466" name="Google Shape;1466;p144"/>
          <p:cNvSpPr txBox="1">
            <a:spLocks noGrp="1"/>
          </p:cNvSpPr>
          <p:nvPr>
            <p:ph type="body" idx="1"/>
          </p:nvPr>
        </p:nvSpPr>
        <p:spPr>
          <a:xfrm>
            <a:off x="6026230" y="2347555"/>
            <a:ext cx="10677816" cy="17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7" name="Google Shape;1467;p144"/>
          <p:cNvSpPr txBox="1">
            <a:spLocks noGrp="1"/>
          </p:cNvSpPr>
          <p:nvPr>
            <p:ph type="body" idx="5"/>
          </p:nvPr>
        </p:nvSpPr>
        <p:spPr>
          <a:xfrm>
            <a:off x="6026230" y="1768125"/>
            <a:ext cx="10677816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8" name="Google Shape;1468;p144"/>
          <p:cNvSpPr txBox="1">
            <a:spLocks noGrp="1"/>
          </p:cNvSpPr>
          <p:nvPr>
            <p:ph type="body" idx="6"/>
          </p:nvPr>
        </p:nvSpPr>
        <p:spPr>
          <a:xfrm>
            <a:off x="6026230" y="5005227"/>
            <a:ext cx="10677816" cy="17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9" name="Google Shape;1469;p144"/>
          <p:cNvSpPr txBox="1">
            <a:spLocks noGrp="1"/>
          </p:cNvSpPr>
          <p:nvPr>
            <p:ph type="body" idx="7"/>
          </p:nvPr>
        </p:nvSpPr>
        <p:spPr>
          <a:xfrm>
            <a:off x="6026230" y="4425797"/>
            <a:ext cx="10677816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0" name="Google Shape;1470;p144"/>
          <p:cNvSpPr txBox="1">
            <a:spLocks noGrp="1"/>
          </p:cNvSpPr>
          <p:nvPr>
            <p:ph type="body" idx="8"/>
          </p:nvPr>
        </p:nvSpPr>
        <p:spPr>
          <a:xfrm>
            <a:off x="6026230" y="7629849"/>
            <a:ext cx="10677816" cy="17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1" name="Google Shape;1471;p144"/>
          <p:cNvSpPr txBox="1">
            <a:spLocks noGrp="1"/>
          </p:cNvSpPr>
          <p:nvPr>
            <p:ph type="body" idx="9"/>
          </p:nvPr>
        </p:nvSpPr>
        <p:spPr>
          <a:xfrm>
            <a:off x="6026230" y="7050419"/>
            <a:ext cx="10677816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">
  <p:cSld name="3 Column">
    <p:spTree>
      <p:nvGrpSpPr>
        <p:cNvPr id="1" name="Shape 1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3" name="Google Shape;1473;p145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4" name="Google Shape;1474;p14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5" name="Google Shape;1475;p14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76" name="Google Shape;1476;p145"/>
          <p:cNvSpPr txBox="1">
            <a:spLocks noGrp="1"/>
          </p:cNvSpPr>
          <p:nvPr>
            <p:ph type="body" idx="1"/>
          </p:nvPr>
        </p:nvSpPr>
        <p:spPr>
          <a:xfrm>
            <a:off x="1096312" y="1948145"/>
            <a:ext cx="5171868" cy="104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7" name="Google Shape;1477;p145"/>
          <p:cNvSpPr txBox="1">
            <a:spLocks noGrp="1"/>
          </p:cNvSpPr>
          <p:nvPr>
            <p:ph type="body" idx="2"/>
          </p:nvPr>
        </p:nvSpPr>
        <p:spPr>
          <a:xfrm>
            <a:off x="1096312" y="3036843"/>
            <a:ext cx="5171868" cy="5895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8" name="Google Shape;1478;p145"/>
          <p:cNvSpPr txBox="1">
            <a:spLocks noGrp="1"/>
          </p:cNvSpPr>
          <p:nvPr>
            <p:ph type="body" idx="3"/>
          </p:nvPr>
        </p:nvSpPr>
        <p:spPr>
          <a:xfrm>
            <a:off x="6532916" y="1984572"/>
            <a:ext cx="5171868" cy="104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79" name="Google Shape;1479;p145"/>
          <p:cNvSpPr txBox="1">
            <a:spLocks noGrp="1"/>
          </p:cNvSpPr>
          <p:nvPr>
            <p:ph type="body" idx="4"/>
          </p:nvPr>
        </p:nvSpPr>
        <p:spPr>
          <a:xfrm>
            <a:off x="6532916" y="3073270"/>
            <a:ext cx="5171868" cy="5895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0" name="Google Shape;1480;p145"/>
          <p:cNvSpPr txBox="1">
            <a:spLocks noGrp="1"/>
          </p:cNvSpPr>
          <p:nvPr>
            <p:ph type="body" idx="5"/>
          </p:nvPr>
        </p:nvSpPr>
        <p:spPr>
          <a:xfrm>
            <a:off x="11978521" y="1984572"/>
            <a:ext cx="5171868" cy="104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1" name="Google Shape;1481;p145"/>
          <p:cNvSpPr txBox="1">
            <a:spLocks noGrp="1"/>
          </p:cNvSpPr>
          <p:nvPr>
            <p:ph type="body" idx="6"/>
          </p:nvPr>
        </p:nvSpPr>
        <p:spPr>
          <a:xfrm>
            <a:off x="11978521" y="3073270"/>
            <a:ext cx="5171868" cy="58956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82" name="Google Shape;1482;p145"/>
          <p:cNvSpPr/>
          <p:nvPr/>
        </p:nvSpPr>
        <p:spPr>
          <a:xfrm>
            <a:off x="907291" y="2356902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83" name="Google Shape;1483;p145"/>
          <p:cNvSpPr/>
          <p:nvPr/>
        </p:nvSpPr>
        <p:spPr>
          <a:xfrm>
            <a:off x="6352896" y="2356902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84" name="Google Shape;1484;p145"/>
          <p:cNvSpPr/>
          <p:nvPr/>
        </p:nvSpPr>
        <p:spPr>
          <a:xfrm>
            <a:off x="11798501" y="2356902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4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4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4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op 1">
  <p:cSld name="Loop 1">
    <p:spTree>
      <p:nvGrpSpPr>
        <p:cNvPr id="1" name="Shape 1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Google Shape;1486;p146"/>
          <p:cNvSpPr/>
          <p:nvPr/>
        </p:nvSpPr>
        <p:spPr>
          <a:xfrm>
            <a:off x="6041205" y="2495277"/>
            <a:ext cx="6193030" cy="6193030"/>
          </a:xfrm>
          <a:prstGeom prst="ellipse">
            <a:avLst/>
          </a:prstGeom>
          <a:gradFill>
            <a:gsLst>
              <a:gs pos="0">
                <a:schemeClr val="lt1"/>
              </a:gs>
              <a:gs pos="50000">
                <a:srgbClr val="FFE4B4">
                  <a:alpha val="12941"/>
                </a:srgbClr>
              </a:gs>
              <a:gs pos="100000">
                <a:srgbClr val="FFD984">
                  <a:alpha val="1411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87" name="Google Shape;1487;p146"/>
          <p:cNvSpPr/>
          <p:nvPr/>
        </p:nvSpPr>
        <p:spPr>
          <a:xfrm>
            <a:off x="6982940" y="3437012"/>
            <a:ext cx="4309561" cy="4309561"/>
          </a:xfrm>
          <a:prstGeom prst="ellipse">
            <a:avLst/>
          </a:prstGeom>
          <a:gradFill>
            <a:gsLst>
              <a:gs pos="0">
                <a:schemeClr val="lt1"/>
              </a:gs>
              <a:gs pos="42000">
                <a:srgbClr val="FFE4B4">
                  <a:alpha val="23137"/>
                </a:srgbClr>
              </a:gs>
              <a:gs pos="100000">
                <a:srgbClr val="FFD984">
                  <a:alpha val="36862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88" name="Google Shape;1488;p146"/>
          <p:cNvSpPr/>
          <p:nvPr/>
        </p:nvSpPr>
        <p:spPr>
          <a:xfrm>
            <a:off x="6398903" y="2849730"/>
            <a:ext cx="5461686" cy="5461686"/>
          </a:xfrm>
          <a:prstGeom prst="donut">
            <a:avLst>
              <a:gd name="adj" fmla="val 7805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89" name="Google Shape;1489;p146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0" name="Google Shape;1490;p14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1" name="Google Shape;1491;p14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92" name="Google Shape;1492;p146"/>
          <p:cNvSpPr/>
          <p:nvPr/>
        </p:nvSpPr>
        <p:spPr>
          <a:xfrm>
            <a:off x="9143206" y="2833652"/>
            <a:ext cx="3024385" cy="2758140"/>
          </a:xfrm>
          <a:custGeom>
            <a:avLst/>
            <a:gdLst/>
            <a:ahLst/>
            <a:cxnLst/>
            <a:rect l="l" t="t" r="r" b="b"/>
            <a:pathLst>
              <a:path w="3024385" h="2758140" extrusionOk="0">
                <a:moveTo>
                  <a:pt x="0" y="19"/>
                </a:moveTo>
                <a:cubicBezTo>
                  <a:pt x="1353828" y="-4909"/>
                  <a:pt x="2490326" y="967774"/>
                  <a:pt x="2703578" y="2304710"/>
                </a:cubicBezTo>
                <a:lnTo>
                  <a:pt x="3024385" y="2310648"/>
                </a:lnTo>
                <a:lnTo>
                  <a:pt x="2508609" y="2758140"/>
                </a:lnTo>
                <a:lnTo>
                  <a:pt x="1980945" y="2309519"/>
                </a:lnTo>
                <a:lnTo>
                  <a:pt x="2290017" y="2305603"/>
                </a:lnTo>
                <a:cubicBezTo>
                  <a:pt x="2055228" y="1236154"/>
                  <a:pt x="1096448" y="418384"/>
                  <a:pt x="1537" y="422369"/>
                </a:cubicBezTo>
                <a:cubicBezTo>
                  <a:pt x="1025" y="281586"/>
                  <a:pt x="512" y="140802"/>
                  <a:pt x="0" y="19"/>
                </a:cubicBezTo>
                <a:close/>
              </a:path>
            </a:pathLst>
          </a:cu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93" name="Google Shape;1493;p146"/>
          <p:cNvSpPr/>
          <p:nvPr/>
        </p:nvSpPr>
        <p:spPr>
          <a:xfrm rot="5400000">
            <a:off x="8975161" y="5717445"/>
            <a:ext cx="3024385" cy="2758140"/>
          </a:xfrm>
          <a:custGeom>
            <a:avLst/>
            <a:gdLst/>
            <a:ahLst/>
            <a:cxnLst/>
            <a:rect l="l" t="t" r="r" b="b"/>
            <a:pathLst>
              <a:path w="3024385" h="2758140" extrusionOk="0">
                <a:moveTo>
                  <a:pt x="0" y="19"/>
                </a:moveTo>
                <a:cubicBezTo>
                  <a:pt x="1353828" y="-4909"/>
                  <a:pt x="2490326" y="967774"/>
                  <a:pt x="2703578" y="2304710"/>
                </a:cubicBezTo>
                <a:lnTo>
                  <a:pt x="3024385" y="2310648"/>
                </a:lnTo>
                <a:lnTo>
                  <a:pt x="2508609" y="2758140"/>
                </a:lnTo>
                <a:lnTo>
                  <a:pt x="1980945" y="2309519"/>
                </a:lnTo>
                <a:lnTo>
                  <a:pt x="2290017" y="2305603"/>
                </a:lnTo>
                <a:cubicBezTo>
                  <a:pt x="2055228" y="1236154"/>
                  <a:pt x="1096448" y="418384"/>
                  <a:pt x="1537" y="422369"/>
                </a:cubicBezTo>
                <a:cubicBezTo>
                  <a:pt x="1025" y="281586"/>
                  <a:pt x="512" y="140802"/>
                  <a:pt x="0" y="19"/>
                </a:cubicBezTo>
                <a:close/>
              </a:path>
            </a:pathLst>
          </a:cu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94" name="Google Shape;1494;p146"/>
          <p:cNvSpPr/>
          <p:nvPr/>
        </p:nvSpPr>
        <p:spPr>
          <a:xfrm rot="10800000">
            <a:off x="6112473" y="5582267"/>
            <a:ext cx="3024385" cy="2758140"/>
          </a:xfrm>
          <a:custGeom>
            <a:avLst/>
            <a:gdLst/>
            <a:ahLst/>
            <a:cxnLst/>
            <a:rect l="l" t="t" r="r" b="b"/>
            <a:pathLst>
              <a:path w="3024385" h="2758140" extrusionOk="0">
                <a:moveTo>
                  <a:pt x="0" y="19"/>
                </a:moveTo>
                <a:cubicBezTo>
                  <a:pt x="1353828" y="-4909"/>
                  <a:pt x="2490326" y="967774"/>
                  <a:pt x="2703578" y="2304710"/>
                </a:cubicBezTo>
                <a:lnTo>
                  <a:pt x="3024385" y="2310648"/>
                </a:lnTo>
                <a:lnTo>
                  <a:pt x="2508609" y="2758140"/>
                </a:lnTo>
                <a:lnTo>
                  <a:pt x="1980945" y="2309519"/>
                </a:lnTo>
                <a:lnTo>
                  <a:pt x="2290017" y="2305603"/>
                </a:lnTo>
                <a:cubicBezTo>
                  <a:pt x="2055228" y="1236154"/>
                  <a:pt x="1096448" y="418384"/>
                  <a:pt x="1537" y="422369"/>
                </a:cubicBezTo>
                <a:cubicBezTo>
                  <a:pt x="1025" y="281586"/>
                  <a:pt x="512" y="140802"/>
                  <a:pt x="0" y="1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95" name="Google Shape;1495;p146"/>
          <p:cNvSpPr/>
          <p:nvPr/>
        </p:nvSpPr>
        <p:spPr>
          <a:xfrm rot="-5400000">
            <a:off x="6255121" y="2679785"/>
            <a:ext cx="3024385" cy="2758140"/>
          </a:xfrm>
          <a:custGeom>
            <a:avLst/>
            <a:gdLst/>
            <a:ahLst/>
            <a:cxnLst/>
            <a:rect l="l" t="t" r="r" b="b"/>
            <a:pathLst>
              <a:path w="3024385" h="2758140" extrusionOk="0">
                <a:moveTo>
                  <a:pt x="0" y="19"/>
                </a:moveTo>
                <a:cubicBezTo>
                  <a:pt x="1353828" y="-4909"/>
                  <a:pt x="2490326" y="967774"/>
                  <a:pt x="2703578" y="2304710"/>
                </a:cubicBezTo>
                <a:lnTo>
                  <a:pt x="3024385" y="2310648"/>
                </a:lnTo>
                <a:lnTo>
                  <a:pt x="2508609" y="2758140"/>
                </a:lnTo>
                <a:lnTo>
                  <a:pt x="1980945" y="2309519"/>
                </a:lnTo>
                <a:lnTo>
                  <a:pt x="2290017" y="2305603"/>
                </a:lnTo>
                <a:cubicBezTo>
                  <a:pt x="2055228" y="1236154"/>
                  <a:pt x="1096448" y="418384"/>
                  <a:pt x="1537" y="422369"/>
                </a:cubicBezTo>
                <a:cubicBezTo>
                  <a:pt x="1025" y="281586"/>
                  <a:pt x="512" y="140802"/>
                  <a:pt x="0" y="19"/>
                </a:cubicBezTo>
                <a:close/>
              </a:path>
            </a:pathLst>
          </a:cu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96" name="Google Shape;1496;p146"/>
          <p:cNvSpPr/>
          <p:nvPr/>
        </p:nvSpPr>
        <p:spPr>
          <a:xfrm>
            <a:off x="10181969" y="3069064"/>
            <a:ext cx="1433384" cy="1433384"/>
          </a:xfrm>
          <a:prstGeom prst="ellipse">
            <a:avLst/>
          </a:prstGeom>
          <a:solidFill>
            <a:schemeClr val="accent1">
              <a:alpha val="5803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97" name="Google Shape;1497;p146"/>
          <p:cNvSpPr/>
          <p:nvPr/>
        </p:nvSpPr>
        <p:spPr>
          <a:xfrm>
            <a:off x="10181969" y="6379823"/>
            <a:ext cx="1433384" cy="1433384"/>
          </a:xfrm>
          <a:prstGeom prst="ellipse">
            <a:avLst/>
          </a:prstGeom>
          <a:solidFill>
            <a:schemeClr val="accent1">
              <a:alpha val="5803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98" name="Google Shape;1498;p146"/>
          <p:cNvSpPr/>
          <p:nvPr/>
        </p:nvSpPr>
        <p:spPr>
          <a:xfrm>
            <a:off x="6565558" y="3069064"/>
            <a:ext cx="1433384" cy="1433384"/>
          </a:xfrm>
          <a:prstGeom prst="ellipse">
            <a:avLst/>
          </a:prstGeom>
          <a:solidFill>
            <a:schemeClr val="accent1">
              <a:alpha val="5803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99" name="Google Shape;1499;p146"/>
          <p:cNvSpPr/>
          <p:nvPr/>
        </p:nvSpPr>
        <p:spPr>
          <a:xfrm>
            <a:off x="6565558" y="6379823"/>
            <a:ext cx="1433384" cy="1433384"/>
          </a:xfrm>
          <a:prstGeom prst="ellipse">
            <a:avLst/>
          </a:prstGeom>
          <a:solidFill>
            <a:schemeClr val="accent1">
              <a:alpha val="5803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00" name="Google Shape;1500;p146"/>
          <p:cNvSpPr>
            <a:spLocks noGrp="1"/>
          </p:cNvSpPr>
          <p:nvPr>
            <p:ph type="pic" idx="2"/>
          </p:nvPr>
        </p:nvSpPr>
        <p:spPr>
          <a:xfrm>
            <a:off x="10590604" y="3485051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501" name="Google Shape;1501;p146"/>
          <p:cNvSpPr>
            <a:spLocks noGrp="1"/>
          </p:cNvSpPr>
          <p:nvPr>
            <p:ph type="pic" idx="3"/>
          </p:nvPr>
        </p:nvSpPr>
        <p:spPr>
          <a:xfrm>
            <a:off x="10590604" y="6788458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502" name="Google Shape;1502;p146"/>
          <p:cNvSpPr>
            <a:spLocks noGrp="1"/>
          </p:cNvSpPr>
          <p:nvPr>
            <p:ph type="pic" idx="4"/>
          </p:nvPr>
        </p:nvSpPr>
        <p:spPr>
          <a:xfrm>
            <a:off x="6974193" y="3477699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503" name="Google Shape;1503;p146"/>
          <p:cNvSpPr>
            <a:spLocks noGrp="1"/>
          </p:cNvSpPr>
          <p:nvPr>
            <p:ph type="pic" idx="5"/>
          </p:nvPr>
        </p:nvSpPr>
        <p:spPr>
          <a:xfrm>
            <a:off x="6974193" y="6781106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504" name="Google Shape;1504;p146"/>
          <p:cNvSpPr txBox="1">
            <a:spLocks noGrp="1"/>
          </p:cNvSpPr>
          <p:nvPr>
            <p:ph type="body" idx="1"/>
          </p:nvPr>
        </p:nvSpPr>
        <p:spPr>
          <a:xfrm>
            <a:off x="12586361" y="3115954"/>
            <a:ext cx="4808864" cy="17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5" name="Google Shape;1505;p146"/>
          <p:cNvSpPr txBox="1">
            <a:spLocks noGrp="1"/>
          </p:cNvSpPr>
          <p:nvPr>
            <p:ph type="body" idx="6"/>
          </p:nvPr>
        </p:nvSpPr>
        <p:spPr>
          <a:xfrm>
            <a:off x="12586361" y="2536524"/>
            <a:ext cx="4808864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6" name="Google Shape;1506;p146"/>
          <p:cNvSpPr txBox="1">
            <a:spLocks noGrp="1"/>
          </p:cNvSpPr>
          <p:nvPr>
            <p:ph type="body" idx="7"/>
          </p:nvPr>
        </p:nvSpPr>
        <p:spPr>
          <a:xfrm>
            <a:off x="12586361" y="7005277"/>
            <a:ext cx="4808864" cy="17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7" name="Google Shape;1507;p146"/>
          <p:cNvSpPr txBox="1">
            <a:spLocks noGrp="1"/>
          </p:cNvSpPr>
          <p:nvPr>
            <p:ph type="body" idx="8"/>
          </p:nvPr>
        </p:nvSpPr>
        <p:spPr>
          <a:xfrm>
            <a:off x="12586361" y="6425847"/>
            <a:ext cx="4808864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8" name="Google Shape;1508;p146"/>
          <p:cNvSpPr txBox="1">
            <a:spLocks noGrp="1"/>
          </p:cNvSpPr>
          <p:nvPr>
            <p:ph type="body" idx="9"/>
          </p:nvPr>
        </p:nvSpPr>
        <p:spPr>
          <a:xfrm>
            <a:off x="938059" y="3118138"/>
            <a:ext cx="4808864" cy="17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9" name="Google Shape;1509;p146"/>
          <p:cNvSpPr txBox="1">
            <a:spLocks noGrp="1"/>
          </p:cNvSpPr>
          <p:nvPr>
            <p:ph type="body" idx="13"/>
          </p:nvPr>
        </p:nvSpPr>
        <p:spPr>
          <a:xfrm>
            <a:off x="938059" y="2538708"/>
            <a:ext cx="4808864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0" name="Google Shape;1510;p146"/>
          <p:cNvSpPr txBox="1">
            <a:spLocks noGrp="1"/>
          </p:cNvSpPr>
          <p:nvPr>
            <p:ph type="body" idx="14"/>
          </p:nvPr>
        </p:nvSpPr>
        <p:spPr>
          <a:xfrm>
            <a:off x="938059" y="7007461"/>
            <a:ext cx="4808864" cy="174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1" name="Google Shape;1511;p146"/>
          <p:cNvSpPr txBox="1">
            <a:spLocks noGrp="1"/>
          </p:cNvSpPr>
          <p:nvPr>
            <p:ph type="body" idx="15"/>
          </p:nvPr>
        </p:nvSpPr>
        <p:spPr>
          <a:xfrm>
            <a:off x="938059" y="6428031"/>
            <a:ext cx="4808864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25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5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7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Images - Virtical">
  <p:cSld name="2 Images - Virtical">
    <p:spTree>
      <p:nvGrpSpPr>
        <p:cNvPr id="1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Google Shape;1513;p147"/>
          <p:cNvSpPr/>
          <p:nvPr/>
        </p:nvSpPr>
        <p:spPr>
          <a:xfrm>
            <a:off x="1509136" y="1811486"/>
            <a:ext cx="6671037" cy="3996190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14" name="Google Shape;1514;p147"/>
          <p:cNvSpPr>
            <a:spLocks noGrp="1"/>
          </p:cNvSpPr>
          <p:nvPr>
            <p:ph type="pic" idx="2"/>
          </p:nvPr>
        </p:nvSpPr>
        <p:spPr>
          <a:xfrm>
            <a:off x="1685611" y="1987943"/>
            <a:ext cx="6318086" cy="3643276"/>
          </a:xfrm>
          <a:prstGeom prst="rect">
            <a:avLst/>
          </a:prstGeom>
          <a:noFill/>
          <a:ln>
            <a:noFill/>
          </a:ln>
        </p:spPr>
      </p:sp>
      <p:sp>
        <p:nvSpPr>
          <p:cNvPr id="1515" name="Google Shape;1515;p147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6" name="Google Shape;1516;p14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7" name="Google Shape;1517;p14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18" name="Google Shape;1518;p147"/>
          <p:cNvSpPr/>
          <p:nvPr/>
        </p:nvSpPr>
        <p:spPr>
          <a:xfrm>
            <a:off x="10050168" y="1811486"/>
            <a:ext cx="6671037" cy="3996190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19" name="Google Shape;1519;p147"/>
          <p:cNvSpPr>
            <a:spLocks noGrp="1"/>
          </p:cNvSpPr>
          <p:nvPr>
            <p:ph type="pic" idx="3"/>
          </p:nvPr>
        </p:nvSpPr>
        <p:spPr>
          <a:xfrm>
            <a:off x="10226643" y="1987943"/>
            <a:ext cx="6318086" cy="3643276"/>
          </a:xfrm>
          <a:prstGeom prst="rect">
            <a:avLst/>
          </a:prstGeom>
          <a:noFill/>
          <a:ln>
            <a:noFill/>
          </a:ln>
        </p:spPr>
      </p:sp>
      <p:sp>
        <p:nvSpPr>
          <p:cNvPr id="1520" name="Google Shape;1520;p147"/>
          <p:cNvSpPr txBox="1">
            <a:spLocks noGrp="1"/>
          </p:cNvSpPr>
          <p:nvPr>
            <p:ph type="body" idx="1"/>
          </p:nvPr>
        </p:nvSpPr>
        <p:spPr>
          <a:xfrm>
            <a:off x="1083526" y="6660065"/>
            <a:ext cx="7393207" cy="244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1" name="Google Shape;1521;p147"/>
          <p:cNvSpPr txBox="1">
            <a:spLocks noGrp="1"/>
          </p:cNvSpPr>
          <p:nvPr>
            <p:ph type="body" idx="4"/>
          </p:nvPr>
        </p:nvSpPr>
        <p:spPr>
          <a:xfrm>
            <a:off x="1083526" y="6080635"/>
            <a:ext cx="7393207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2" name="Google Shape;1522;p147"/>
          <p:cNvSpPr txBox="1">
            <a:spLocks noGrp="1"/>
          </p:cNvSpPr>
          <p:nvPr>
            <p:ph type="body" idx="5"/>
          </p:nvPr>
        </p:nvSpPr>
        <p:spPr>
          <a:xfrm>
            <a:off x="9679458" y="6664184"/>
            <a:ext cx="7393207" cy="24468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23" name="Google Shape;1523;p147"/>
          <p:cNvSpPr txBox="1">
            <a:spLocks noGrp="1"/>
          </p:cNvSpPr>
          <p:nvPr>
            <p:ph type="body" idx="6"/>
          </p:nvPr>
        </p:nvSpPr>
        <p:spPr>
          <a:xfrm>
            <a:off x="9679458" y="6084754"/>
            <a:ext cx="7393207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Images - Virtical">
  <p:cSld name="3 Images - Virtical">
    <p:spTree>
      <p:nvGrpSpPr>
        <p:cNvPr id="1" name="Shape 1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" name="Google Shape;1525;p148"/>
          <p:cNvSpPr/>
          <p:nvPr/>
        </p:nvSpPr>
        <p:spPr>
          <a:xfrm>
            <a:off x="637261" y="2174129"/>
            <a:ext cx="5588591" cy="3347766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26" name="Google Shape;1526;p148"/>
          <p:cNvSpPr>
            <a:spLocks noGrp="1"/>
          </p:cNvSpPr>
          <p:nvPr>
            <p:ph type="pic" idx="2"/>
          </p:nvPr>
        </p:nvSpPr>
        <p:spPr>
          <a:xfrm>
            <a:off x="812479" y="2337741"/>
            <a:ext cx="5238155" cy="3020542"/>
          </a:xfrm>
          <a:prstGeom prst="rect">
            <a:avLst/>
          </a:prstGeom>
          <a:noFill/>
          <a:ln>
            <a:noFill/>
          </a:ln>
        </p:spPr>
      </p:sp>
      <p:sp>
        <p:nvSpPr>
          <p:cNvPr id="1527" name="Google Shape;1527;p148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8" name="Google Shape;1528;p14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9" name="Google Shape;1529;p14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30" name="Google Shape;1530;p148"/>
          <p:cNvSpPr txBox="1">
            <a:spLocks noGrp="1"/>
          </p:cNvSpPr>
          <p:nvPr>
            <p:ph type="body" idx="1"/>
          </p:nvPr>
        </p:nvSpPr>
        <p:spPr>
          <a:xfrm>
            <a:off x="637261" y="6218944"/>
            <a:ext cx="5588591" cy="2705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1" name="Google Shape;1531;p148"/>
          <p:cNvSpPr txBox="1">
            <a:spLocks noGrp="1"/>
          </p:cNvSpPr>
          <p:nvPr>
            <p:ph type="body" idx="3"/>
          </p:nvPr>
        </p:nvSpPr>
        <p:spPr>
          <a:xfrm>
            <a:off x="637261" y="5639514"/>
            <a:ext cx="5588591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2" name="Google Shape;1532;p148"/>
          <p:cNvSpPr/>
          <p:nvPr/>
        </p:nvSpPr>
        <p:spPr>
          <a:xfrm>
            <a:off x="6348117" y="2173170"/>
            <a:ext cx="5588591" cy="3347766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33" name="Google Shape;1533;p148"/>
          <p:cNvSpPr>
            <a:spLocks noGrp="1"/>
          </p:cNvSpPr>
          <p:nvPr>
            <p:ph type="pic" idx="4"/>
          </p:nvPr>
        </p:nvSpPr>
        <p:spPr>
          <a:xfrm>
            <a:off x="6523335" y="2336782"/>
            <a:ext cx="5238155" cy="3020542"/>
          </a:xfrm>
          <a:prstGeom prst="rect">
            <a:avLst/>
          </a:prstGeom>
          <a:noFill/>
          <a:ln>
            <a:noFill/>
          </a:ln>
        </p:spPr>
      </p:sp>
      <p:sp>
        <p:nvSpPr>
          <p:cNvPr id="1534" name="Google Shape;1534;p148"/>
          <p:cNvSpPr txBox="1">
            <a:spLocks noGrp="1"/>
          </p:cNvSpPr>
          <p:nvPr>
            <p:ph type="body" idx="5"/>
          </p:nvPr>
        </p:nvSpPr>
        <p:spPr>
          <a:xfrm>
            <a:off x="6348117" y="6217985"/>
            <a:ext cx="5588591" cy="2705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5" name="Google Shape;1535;p148"/>
          <p:cNvSpPr txBox="1">
            <a:spLocks noGrp="1"/>
          </p:cNvSpPr>
          <p:nvPr>
            <p:ph type="body" idx="6"/>
          </p:nvPr>
        </p:nvSpPr>
        <p:spPr>
          <a:xfrm>
            <a:off x="6348117" y="5638555"/>
            <a:ext cx="5588591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6" name="Google Shape;1536;p148"/>
          <p:cNvSpPr/>
          <p:nvPr/>
        </p:nvSpPr>
        <p:spPr>
          <a:xfrm>
            <a:off x="12023526" y="2174129"/>
            <a:ext cx="5588591" cy="3347766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37" name="Google Shape;1537;p148"/>
          <p:cNvSpPr>
            <a:spLocks noGrp="1"/>
          </p:cNvSpPr>
          <p:nvPr>
            <p:ph type="pic" idx="7"/>
          </p:nvPr>
        </p:nvSpPr>
        <p:spPr>
          <a:xfrm>
            <a:off x="12198744" y="2337741"/>
            <a:ext cx="5238155" cy="3020542"/>
          </a:xfrm>
          <a:prstGeom prst="rect">
            <a:avLst/>
          </a:prstGeom>
          <a:noFill/>
          <a:ln>
            <a:noFill/>
          </a:ln>
        </p:spPr>
      </p:sp>
      <p:sp>
        <p:nvSpPr>
          <p:cNvPr id="1538" name="Google Shape;1538;p148"/>
          <p:cNvSpPr txBox="1">
            <a:spLocks noGrp="1"/>
          </p:cNvSpPr>
          <p:nvPr>
            <p:ph type="body" idx="8"/>
          </p:nvPr>
        </p:nvSpPr>
        <p:spPr>
          <a:xfrm>
            <a:off x="12023526" y="6218944"/>
            <a:ext cx="5588591" cy="2705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9" name="Google Shape;1539;p148"/>
          <p:cNvSpPr txBox="1">
            <a:spLocks noGrp="1"/>
          </p:cNvSpPr>
          <p:nvPr>
            <p:ph type="body" idx="9"/>
          </p:nvPr>
        </p:nvSpPr>
        <p:spPr>
          <a:xfrm>
            <a:off x="12023526" y="5639514"/>
            <a:ext cx="5588591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5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Image">
  <p:cSld name="1 Image"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p149"/>
          <p:cNvSpPr/>
          <p:nvPr/>
        </p:nvSpPr>
        <p:spPr>
          <a:xfrm>
            <a:off x="-6324" y="1750729"/>
            <a:ext cx="18292737" cy="4877936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42" name="Google Shape;1542;p14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3" name="Google Shape;1543;p14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44" name="Google Shape;1544;p149"/>
          <p:cNvSpPr>
            <a:spLocks noGrp="1"/>
          </p:cNvSpPr>
          <p:nvPr>
            <p:ph type="pic" idx="2"/>
          </p:nvPr>
        </p:nvSpPr>
        <p:spPr>
          <a:xfrm>
            <a:off x="0" y="1903140"/>
            <a:ext cx="18267418" cy="4545505"/>
          </a:xfrm>
          <a:prstGeom prst="rect">
            <a:avLst/>
          </a:prstGeom>
          <a:noFill/>
          <a:ln>
            <a:noFill/>
          </a:ln>
        </p:spPr>
      </p:sp>
      <p:sp>
        <p:nvSpPr>
          <p:cNvPr id="1545" name="Google Shape;1545;p149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6" name="Google Shape;1546;p149"/>
          <p:cNvSpPr txBox="1">
            <a:spLocks noGrp="1"/>
          </p:cNvSpPr>
          <p:nvPr>
            <p:ph type="body" idx="1"/>
          </p:nvPr>
        </p:nvSpPr>
        <p:spPr>
          <a:xfrm>
            <a:off x="3157541" y="7568135"/>
            <a:ext cx="11926325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47" name="Google Shape;1547;p149"/>
          <p:cNvSpPr txBox="1">
            <a:spLocks noGrp="1"/>
          </p:cNvSpPr>
          <p:nvPr>
            <p:ph type="body" idx="3"/>
          </p:nvPr>
        </p:nvSpPr>
        <p:spPr>
          <a:xfrm>
            <a:off x="3157541" y="6898695"/>
            <a:ext cx="1192632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4x4 Images">
  <p:cSld name="1_4x4 Images"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9" name="Google Shape;1549;p15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0" name="Google Shape;1550;p15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51" name="Google Shape;1551;p150"/>
          <p:cNvSpPr>
            <a:spLocks noGrp="1"/>
          </p:cNvSpPr>
          <p:nvPr>
            <p:ph type="pic" idx="2"/>
          </p:nvPr>
        </p:nvSpPr>
        <p:spPr>
          <a:xfrm>
            <a:off x="772276" y="1588105"/>
            <a:ext cx="80108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52" name="Google Shape;1552;p150"/>
          <p:cNvSpPr txBox="1">
            <a:spLocks noGrp="1"/>
          </p:cNvSpPr>
          <p:nvPr>
            <p:ph type="body" idx="1"/>
          </p:nvPr>
        </p:nvSpPr>
        <p:spPr>
          <a:xfrm>
            <a:off x="772276" y="4288405"/>
            <a:ext cx="80108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3" name="Google Shape;1553;p150"/>
          <p:cNvSpPr>
            <a:spLocks noGrp="1"/>
          </p:cNvSpPr>
          <p:nvPr>
            <p:ph type="pic" idx="3"/>
          </p:nvPr>
        </p:nvSpPr>
        <p:spPr>
          <a:xfrm>
            <a:off x="9458241" y="1588105"/>
            <a:ext cx="80108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54" name="Google Shape;1554;p150"/>
          <p:cNvSpPr txBox="1">
            <a:spLocks noGrp="1"/>
          </p:cNvSpPr>
          <p:nvPr>
            <p:ph type="body" idx="4"/>
          </p:nvPr>
        </p:nvSpPr>
        <p:spPr>
          <a:xfrm>
            <a:off x="9458241" y="4288405"/>
            <a:ext cx="80108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5" name="Google Shape;1555;p150"/>
          <p:cNvSpPr>
            <a:spLocks noGrp="1"/>
          </p:cNvSpPr>
          <p:nvPr>
            <p:ph type="pic" idx="5"/>
          </p:nvPr>
        </p:nvSpPr>
        <p:spPr>
          <a:xfrm>
            <a:off x="772276" y="5548545"/>
            <a:ext cx="80108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56" name="Google Shape;1556;p150"/>
          <p:cNvSpPr txBox="1">
            <a:spLocks noGrp="1"/>
          </p:cNvSpPr>
          <p:nvPr>
            <p:ph type="body" idx="6"/>
          </p:nvPr>
        </p:nvSpPr>
        <p:spPr>
          <a:xfrm>
            <a:off x="772276" y="8248845"/>
            <a:ext cx="80108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7" name="Google Shape;1557;p150"/>
          <p:cNvSpPr>
            <a:spLocks noGrp="1"/>
          </p:cNvSpPr>
          <p:nvPr>
            <p:ph type="pic" idx="7"/>
          </p:nvPr>
        </p:nvSpPr>
        <p:spPr>
          <a:xfrm>
            <a:off x="9458241" y="5548545"/>
            <a:ext cx="80108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58" name="Google Shape;1558;p150"/>
          <p:cNvSpPr txBox="1">
            <a:spLocks noGrp="1"/>
          </p:cNvSpPr>
          <p:nvPr>
            <p:ph type="body" idx="8"/>
          </p:nvPr>
        </p:nvSpPr>
        <p:spPr>
          <a:xfrm>
            <a:off x="9458241" y="8248845"/>
            <a:ext cx="80108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59" name="Google Shape;1559;p150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x3 Images">
  <p:cSld name="2x3 Image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1" name="Google Shape;1561;p15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62" name="Google Shape;1562;p15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63" name="Google Shape;1563;p151"/>
          <p:cNvSpPr>
            <a:spLocks noGrp="1"/>
          </p:cNvSpPr>
          <p:nvPr>
            <p:ph type="pic" idx="2"/>
          </p:nvPr>
        </p:nvSpPr>
        <p:spPr>
          <a:xfrm>
            <a:off x="772276" y="1588105"/>
            <a:ext cx="53105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64" name="Google Shape;1564;p151"/>
          <p:cNvSpPr txBox="1">
            <a:spLocks noGrp="1"/>
          </p:cNvSpPr>
          <p:nvPr>
            <p:ph type="body" idx="1"/>
          </p:nvPr>
        </p:nvSpPr>
        <p:spPr>
          <a:xfrm>
            <a:off x="772276" y="4288405"/>
            <a:ext cx="53105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5" name="Google Shape;1565;p151"/>
          <p:cNvSpPr>
            <a:spLocks noGrp="1"/>
          </p:cNvSpPr>
          <p:nvPr>
            <p:ph type="pic" idx="3"/>
          </p:nvPr>
        </p:nvSpPr>
        <p:spPr>
          <a:xfrm>
            <a:off x="6487911" y="1588105"/>
            <a:ext cx="53105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66" name="Google Shape;1566;p151"/>
          <p:cNvSpPr txBox="1">
            <a:spLocks noGrp="1"/>
          </p:cNvSpPr>
          <p:nvPr>
            <p:ph type="body" idx="4"/>
          </p:nvPr>
        </p:nvSpPr>
        <p:spPr>
          <a:xfrm>
            <a:off x="6487911" y="4288405"/>
            <a:ext cx="53105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7" name="Google Shape;1567;p151"/>
          <p:cNvSpPr>
            <a:spLocks noGrp="1"/>
          </p:cNvSpPr>
          <p:nvPr>
            <p:ph type="pic" idx="5"/>
          </p:nvPr>
        </p:nvSpPr>
        <p:spPr>
          <a:xfrm>
            <a:off x="12203546" y="1588105"/>
            <a:ext cx="53105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68" name="Google Shape;1568;p151"/>
          <p:cNvSpPr txBox="1">
            <a:spLocks noGrp="1"/>
          </p:cNvSpPr>
          <p:nvPr>
            <p:ph type="body" idx="6"/>
          </p:nvPr>
        </p:nvSpPr>
        <p:spPr>
          <a:xfrm>
            <a:off x="12203546" y="4288405"/>
            <a:ext cx="53105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9" name="Google Shape;1569;p151"/>
          <p:cNvSpPr>
            <a:spLocks noGrp="1"/>
          </p:cNvSpPr>
          <p:nvPr>
            <p:ph type="pic" idx="7"/>
          </p:nvPr>
        </p:nvSpPr>
        <p:spPr>
          <a:xfrm>
            <a:off x="772276" y="5593550"/>
            <a:ext cx="53105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70" name="Google Shape;1570;p151"/>
          <p:cNvSpPr txBox="1">
            <a:spLocks noGrp="1"/>
          </p:cNvSpPr>
          <p:nvPr>
            <p:ph type="body" idx="8"/>
          </p:nvPr>
        </p:nvSpPr>
        <p:spPr>
          <a:xfrm>
            <a:off x="772276" y="8293850"/>
            <a:ext cx="53105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1" name="Google Shape;1571;p151"/>
          <p:cNvSpPr>
            <a:spLocks noGrp="1"/>
          </p:cNvSpPr>
          <p:nvPr>
            <p:ph type="pic" idx="9"/>
          </p:nvPr>
        </p:nvSpPr>
        <p:spPr>
          <a:xfrm>
            <a:off x="6487911" y="5593550"/>
            <a:ext cx="53105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72" name="Google Shape;1572;p151"/>
          <p:cNvSpPr txBox="1">
            <a:spLocks noGrp="1"/>
          </p:cNvSpPr>
          <p:nvPr>
            <p:ph type="body" idx="13"/>
          </p:nvPr>
        </p:nvSpPr>
        <p:spPr>
          <a:xfrm>
            <a:off x="6487911" y="8293850"/>
            <a:ext cx="53105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3" name="Google Shape;1573;p151"/>
          <p:cNvSpPr>
            <a:spLocks noGrp="1"/>
          </p:cNvSpPr>
          <p:nvPr>
            <p:ph type="pic" idx="14"/>
          </p:nvPr>
        </p:nvSpPr>
        <p:spPr>
          <a:xfrm>
            <a:off x="12203546" y="5593550"/>
            <a:ext cx="5310590" cy="2700300"/>
          </a:xfrm>
          <a:prstGeom prst="rect">
            <a:avLst/>
          </a:prstGeom>
          <a:noFill/>
          <a:ln>
            <a:noFill/>
          </a:ln>
        </p:spPr>
      </p:sp>
      <p:sp>
        <p:nvSpPr>
          <p:cNvPr id="1574" name="Google Shape;1574;p151"/>
          <p:cNvSpPr txBox="1">
            <a:spLocks noGrp="1"/>
          </p:cNvSpPr>
          <p:nvPr>
            <p:ph type="body" idx="15"/>
          </p:nvPr>
        </p:nvSpPr>
        <p:spPr>
          <a:xfrm>
            <a:off x="12203546" y="8293850"/>
            <a:ext cx="5310590" cy="1170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75" name="Google Shape;1575;p151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Image - 1 Column">
  <p:cSld name="1 Image - 1 Column">
    <p:spTree>
      <p:nvGrpSpPr>
        <p:cNvPr id="1" name="Shape 1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7" name="Google Shape;1577;p152"/>
          <p:cNvSpPr/>
          <p:nvPr/>
        </p:nvSpPr>
        <p:spPr>
          <a:xfrm>
            <a:off x="727271" y="2909031"/>
            <a:ext cx="7110790" cy="5069784"/>
          </a:xfrm>
          <a:prstGeom prst="rect">
            <a:avLst/>
          </a:pr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78" name="Google Shape;1578;p152"/>
          <p:cNvSpPr>
            <a:spLocks noGrp="1"/>
          </p:cNvSpPr>
          <p:nvPr>
            <p:ph type="pic" idx="2"/>
          </p:nvPr>
        </p:nvSpPr>
        <p:spPr>
          <a:xfrm>
            <a:off x="885185" y="3063876"/>
            <a:ext cx="6794962" cy="4760095"/>
          </a:xfrm>
          <a:prstGeom prst="rect">
            <a:avLst/>
          </a:prstGeom>
          <a:noFill/>
          <a:ln>
            <a:noFill/>
          </a:ln>
        </p:spPr>
      </p:sp>
      <p:sp>
        <p:nvSpPr>
          <p:cNvPr id="1579" name="Google Shape;1579;p152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0" name="Google Shape;1580;p15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1" name="Google Shape;1581;p15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82" name="Google Shape;1582;p152"/>
          <p:cNvSpPr/>
          <p:nvPr/>
        </p:nvSpPr>
        <p:spPr>
          <a:xfrm>
            <a:off x="8393479" y="2729295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83" name="Google Shape;1583;p152"/>
          <p:cNvSpPr txBox="1">
            <a:spLocks noGrp="1"/>
          </p:cNvSpPr>
          <p:nvPr>
            <p:ph type="body" idx="1"/>
          </p:nvPr>
        </p:nvSpPr>
        <p:spPr>
          <a:xfrm>
            <a:off x="8873176" y="3112640"/>
            <a:ext cx="8820980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4" name="Google Shape;1584;p152"/>
          <p:cNvSpPr txBox="1">
            <a:spLocks noGrp="1"/>
          </p:cNvSpPr>
          <p:nvPr>
            <p:ph type="body" idx="3"/>
          </p:nvPr>
        </p:nvSpPr>
        <p:spPr>
          <a:xfrm>
            <a:off x="8873176" y="2533210"/>
            <a:ext cx="88209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5" name="Google Shape;1585;p152"/>
          <p:cNvSpPr/>
          <p:nvPr/>
        </p:nvSpPr>
        <p:spPr>
          <a:xfrm>
            <a:off x="8393479" y="4716895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86" name="Google Shape;1586;p152"/>
          <p:cNvSpPr txBox="1">
            <a:spLocks noGrp="1"/>
          </p:cNvSpPr>
          <p:nvPr>
            <p:ph type="body" idx="4"/>
          </p:nvPr>
        </p:nvSpPr>
        <p:spPr>
          <a:xfrm>
            <a:off x="8873176" y="5100240"/>
            <a:ext cx="8820980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7" name="Google Shape;1587;p152"/>
          <p:cNvSpPr txBox="1">
            <a:spLocks noGrp="1"/>
          </p:cNvSpPr>
          <p:nvPr>
            <p:ph type="body" idx="5"/>
          </p:nvPr>
        </p:nvSpPr>
        <p:spPr>
          <a:xfrm>
            <a:off x="8873176" y="4520810"/>
            <a:ext cx="88209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8" name="Google Shape;1588;p152"/>
          <p:cNvSpPr/>
          <p:nvPr/>
        </p:nvSpPr>
        <p:spPr>
          <a:xfrm>
            <a:off x="8393477" y="6740375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89" name="Google Shape;1589;p152"/>
          <p:cNvSpPr txBox="1">
            <a:spLocks noGrp="1"/>
          </p:cNvSpPr>
          <p:nvPr>
            <p:ph type="body" idx="6"/>
          </p:nvPr>
        </p:nvSpPr>
        <p:spPr>
          <a:xfrm>
            <a:off x="8873174" y="7123720"/>
            <a:ext cx="8820980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0" name="Google Shape;1590;p152"/>
          <p:cNvSpPr txBox="1">
            <a:spLocks noGrp="1"/>
          </p:cNvSpPr>
          <p:nvPr>
            <p:ph type="body" idx="7"/>
          </p:nvPr>
        </p:nvSpPr>
        <p:spPr>
          <a:xfrm>
            <a:off x="8873174" y="6544290"/>
            <a:ext cx="88209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eric List - 6 Items">
  <p:cSld name="Numeric List - 6 Items">
    <p:spTree>
      <p:nvGrpSpPr>
        <p:cNvPr id="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p153"/>
          <p:cNvSpPr/>
          <p:nvPr/>
        </p:nvSpPr>
        <p:spPr>
          <a:xfrm>
            <a:off x="952296" y="2218131"/>
            <a:ext cx="7739208" cy="5631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93" name="Google Shape;1593;p153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4" name="Google Shape;1594;p15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5" name="Google Shape;1595;p15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96" name="Google Shape;1596;p153"/>
          <p:cNvSpPr/>
          <p:nvPr/>
        </p:nvSpPr>
        <p:spPr>
          <a:xfrm>
            <a:off x="952296" y="2218131"/>
            <a:ext cx="900100" cy="5631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97" name="Google Shape;1597;p153"/>
          <p:cNvSpPr txBox="1">
            <a:spLocks noGrp="1"/>
          </p:cNvSpPr>
          <p:nvPr>
            <p:ph type="body" idx="1"/>
          </p:nvPr>
        </p:nvSpPr>
        <p:spPr>
          <a:xfrm>
            <a:off x="937202" y="2856363"/>
            <a:ext cx="7755954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8" name="Google Shape;1598;p153"/>
          <p:cNvSpPr txBox="1">
            <a:spLocks noGrp="1"/>
          </p:cNvSpPr>
          <p:nvPr>
            <p:ph type="body" idx="2"/>
          </p:nvPr>
        </p:nvSpPr>
        <p:spPr>
          <a:xfrm>
            <a:off x="1852396" y="2128165"/>
            <a:ext cx="683910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99" name="Google Shape;1599;p153"/>
          <p:cNvSpPr txBox="1">
            <a:spLocks noGrp="1"/>
          </p:cNvSpPr>
          <p:nvPr>
            <p:ph type="body" idx="3"/>
          </p:nvPr>
        </p:nvSpPr>
        <p:spPr>
          <a:xfrm>
            <a:off x="1042306" y="2128165"/>
            <a:ext cx="630070" cy="75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0" name="Google Shape;1600;p153"/>
          <p:cNvSpPr/>
          <p:nvPr/>
        </p:nvSpPr>
        <p:spPr>
          <a:xfrm>
            <a:off x="952296" y="4646277"/>
            <a:ext cx="7739208" cy="5631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01" name="Google Shape;1601;p153"/>
          <p:cNvSpPr/>
          <p:nvPr/>
        </p:nvSpPr>
        <p:spPr>
          <a:xfrm>
            <a:off x="952296" y="4646277"/>
            <a:ext cx="900100" cy="5631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02" name="Google Shape;1602;p153"/>
          <p:cNvSpPr txBox="1">
            <a:spLocks noGrp="1"/>
          </p:cNvSpPr>
          <p:nvPr>
            <p:ph type="body" idx="4"/>
          </p:nvPr>
        </p:nvSpPr>
        <p:spPr>
          <a:xfrm>
            <a:off x="937202" y="5284509"/>
            <a:ext cx="7755954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3" name="Google Shape;1603;p153"/>
          <p:cNvSpPr txBox="1">
            <a:spLocks noGrp="1"/>
          </p:cNvSpPr>
          <p:nvPr>
            <p:ph type="body" idx="5"/>
          </p:nvPr>
        </p:nvSpPr>
        <p:spPr>
          <a:xfrm>
            <a:off x="1852396" y="4556311"/>
            <a:ext cx="683910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4" name="Google Shape;1604;p153"/>
          <p:cNvSpPr txBox="1">
            <a:spLocks noGrp="1"/>
          </p:cNvSpPr>
          <p:nvPr>
            <p:ph type="body" idx="6"/>
          </p:nvPr>
        </p:nvSpPr>
        <p:spPr>
          <a:xfrm>
            <a:off x="1042306" y="4556311"/>
            <a:ext cx="630070" cy="75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5" name="Google Shape;1605;p153"/>
          <p:cNvSpPr/>
          <p:nvPr/>
        </p:nvSpPr>
        <p:spPr>
          <a:xfrm>
            <a:off x="952295" y="7071120"/>
            <a:ext cx="7739208" cy="5631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06" name="Google Shape;1606;p153"/>
          <p:cNvSpPr/>
          <p:nvPr/>
        </p:nvSpPr>
        <p:spPr>
          <a:xfrm>
            <a:off x="952295" y="7071120"/>
            <a:ext cx="900100" cy="5631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07" name="Google Shape;1607;p153"/>
          <p:cNvSpPr txBox="1">
            <a:spLocks noGrp="1"/>
          </p:cNvSpPr>
          <p:nvPr>
            <p:ph type="body" idx="7"/>
          </p:nvPr>
        </p:nvSpPr>
        <p:spPr>
          <a:xfrm>
            <a:off x="937201" y="7709352"/>
            <a:ext cx="7755954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8" name="Google Shape;1608;p153"/>
          <p:cNvSpPr txBox="1">
            <a:spLocks noGrp="1"/>
          </p:cNvSpPr>
          <p:nvPr>
            <p:ph type="body" idx="8"/>
          </p:nvPr>
        </p:nvSpPr>
        <p:spPr>
          <a:xfrm>
            <a:off x="1852395" y="6981154"/>
            <a:ext cx="683910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09" name="Google Shape;1609;p153"/>
          <p:cNvSpPr txBox="1">
            <a:spLocks noGrp="1"/>
          </p:cNvSpPr>
          <p:nvPr>
            <p:ph type="body" idx="9"/>
          </p:nvPr>
        </p:nvSpPr>
        <p:spPr>
          <a:xfrm>
            <a:off x="1042305" y="6981154"/>
            <a:ext cx="630070" cy="75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0" name="Google Shape;1610;p153"/>
          <p:cNvSpPr/>
          <p:nvPr/>
        </p:nvSpPr>
        <p:spPr>
          <a:xfrm>
            <a:off x="9503246" y="2218131"/>
            <a:ext cx="7739208" cy="5631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11" name="Google Shape;1611;p153"/>
          <p:cNvSpPr/>
          <p:nvPr/>
        </p:nvSpPr>
        <p:spPr>
          <a:xfrm>
            <a:off x="9503246" y="2218131"/>
            <a:ext cx="900100" cy="5631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12" name="Google Shape;1612;p153"/>
          <p:cNvSpPr txBox="1">
            <a:spLocks noGrp="1"/>
          </p:cNvSpPr>
          <p:nvPr>
            <p:ph type="body" idx="13"/>
          </p:nvPr>
        </p:nvSpPr>
        <p:spPr>
          <a:xfrm>
            <a:off x="9488152" y="2856363"/>
            <a:ext cx="7755954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3" name="Google Shape;1613;p153"/>
          <p:cNvSpPr txBox="1">
            <a:spLocks noGrp="1"/>
          </p:cNvSpPr>
          <p:nvPr>
            <p:ph type="body" idx="14"/>
          </p:nvPr>
        </p:nvSpPr>
        <p:spPr>
          <a:xfrm>
            <a:off x="10403346" y="2128165"/>
            <a:ext cx="683910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4" name="Google Shape;1614;p153"/>
          <p:cNvSpPr txBox="1">
            <a:spLocks noGrp="1"/>
          </p:cNvSpPr>
          <p:nvPr>
            <p:ph type="body" idx="15"/>
          </p:nvPr>
        </p:nvSpPr>
        <p:spPr>
          <a:xfrm>
            <a:off x="9593256" y="2128165"/>
            <a:ext cx="630070" cy="75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5" name="Google Shape;1615;p153"/>
          <p:cNvSpPr/>
          <p:nvPr/>
        </p:nvSpPr>
        <p:spPr>
          <a:xfrm>
            <a:off x="9503246" y="4646277"/>
            <a:ext cx="7739208" cy="5631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16" name="Google Shape;1616;p153"/>
          <p:cNvSpPr/>
          <p:nvPr/>
        </p:nvSpPr>
        <p:spPr>
          <a:xfrm>
            <a:off x="9503246" y="4646277"/>
            <a:ext cx="900100" cy="5631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17" name="Google Shape;1617;p153"/>
          <p:cNvSpPr txBox="1">
            <a:spLocks noGrp="1"/>
          </p:cNvSpPr>
          <p:nvPr>
            <p:ph type="body" idx="16"/>
          </p:nvPr>
        </p:nvSpPr>
        <p:spPr>
          <a:xfrm>
            <a:off x="9488152" y="5284509"/>
            <a:ext cx="7755954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8" name="Google Shape;1618;p153"/>
          <p:cNvSpPr txBox="1">
            <a:spLocks noGrp="1"/>
          </p:cNvSpPr>
          <p:nvPr>
            <p:ph type="body" idx="17"/>
          </p:nvPr>
        </p:nvSpPr>
        <p:spPr>
          <a:xfrm>
            <a:off x="10403346" y="4556311"/>
            <a:ext cx="683910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9" name="Google Shape;1619;p153"/>
          <p:cNvSpPr txBox="1">
            <a:spLocks noGrp="1"/>
          </p:cNvSpPr>
          <p:nvPr>
            <p:ph type="body" idx="18"/>
          </p:nvPr>
        </p:nvSpPr>
        <p:spPr>
          <a:xfrm>
            <a:off x="9593256" y="4556311"/>
            <a:ext cx="630070" cy="75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0" name="Google Shape;1620;p153"/>
          <p:cNvSpPr/>
          <p:nvPr/>
        </p:nvSpPr>
        <p:spPr>
          <a:xfrm>
            <a:off x="9503245" y="7071120"/>
            <a:ext cx="7739208" cy="5631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21" name="Google Shape;1621;p153"/>
          <p:cNvSpPr/>
          <p:nvPr/>
        </p:nvSpPr>
        <p:spPr>
          <a:xfrm>
            <a:off x="9503245" y="7071120"/>
            <a:ext cx="900100" cy="5631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22" name="Google Shape;1622;p153"/>
          <p:cNvSpPr txBox="1">
            <a:spLocks noGrp="1"/>
          </p:cNvSpPr>
          <p:nvPr>
            <p:ph type="body" idx="19"/>
          </p:nvPr>
        </p:nvSpPr>
        <p:spPr>
          <a:xfrm>
            <a:off x="9488151" y="7709352"/>
            <a:ext cx="7755954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3" name="Google Shape;1623;p153"/>
          <p:cNvSpPr txBox="1">
            <a:spLocks noGrp="1"/>
          </p:cNvSpPr>
          <p:nvPr>
            <p:ph type="body" idx="20"/>
          </p:nvPr>
        </p:nvSpPr>
        <p:spPr>
          <a:xfrm>
            <a:off x="10403345" y="6981154"/>
            <a:ext cx="683910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24" name="Google Shape;1624;p153"/>
          <p:cNvSpPr txBox="1">
            <a:spLocks noGrp="1"/>
          </p:cNvSpPr>
          <p:nvPr>
            <p:ph type="body" idx="21"/>
          </p:nvPr>
        </p:nvSpPr>
        <p:spPr>
          <a:xfrm>
            <a:off x="9593255" y="6981154"/>
            <a:ext cx="630070" cy="75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5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5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6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6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6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6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6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6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6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6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6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6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6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6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6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6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6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6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6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6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6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6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6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6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6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15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1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1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6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16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6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6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6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000"/>
                            </p:stCondLst>
                            <p:childTnLst>
                              <p:par>
                                <p:cTn id="2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1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1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1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1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1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1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1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1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1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1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1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1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1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1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1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1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1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4" fill="hold">
                            <p:stCondLst>
                              <p:cond delay="2500"/>
                            </p:stCondLst>
                            <p:childTnLst>
                              <p:par>
                                <p:cTn id="3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16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16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16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500"/>
                                        <p:tgtEl>
                                          <p:spTgt spid="16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16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16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16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4" dur="500"/>
                                        <p:tgtEl>
                                          <p:spTgt spid="16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16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16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16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16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500"/>
                                        <p:tgtEl>
                                          <p:spTgt spid="16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500"/>
                                        <p:tgtEl>
                                          <p:spTgt spid="16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16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500"/>
                                        <p:tgtEl>
                                          <p:spTgt spid="16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16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16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1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4_No Contents">
  <p:cSld name="74_No Conten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eric List - 3 Items">
  <p:cSld name="Numeric List - 3 Items">
    <p:spTree>
      <p:nvGrpSpPr>
        <p:cNvPr id="1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p154"/>
          <p:cNvSpPr/>
          <p:nvPr/>
        </p:nvSpPr>
        <p:spPr>
          <a:xfrm>
            <a:off x="952295" y="2218131"/>
            <a:ext cx="16137100" cy="5631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27" name="Google Shape;1627;p154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8" name="Google Shape;1628;p15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9" name="Google Shape;1629;p15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630" name="Google Shape;1630;p154"/>
          <p:cNvSpPr/>
          <p:nvPr/>
        </p:nvSpPr>
        <p:spPr>
          <a:xfrm>
            <a:off x="952296" y="2218131"/>
            <a:ext cx="900100" cy="5631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31" name="Google Shape;1631;p154"/>
          <p:cNvSpPr txBox="1">
            <a:spLocks noGrp="1"/>
          </p:cNvSpPr>
          <p:nvPr>
            <p:ph type="body" idx="1"/>
          </p:nvPr>
        </p:nvSpPr>
        <p:spPr>
          <a:xfrm>
            <a:off x="937202" y="2856363"/>
            <a:ext cx="16126884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2" name="Google Shape;1632;p154"/>
          <p:cNvSpPr txBox="1">
            <a:spLocks noGrp="1"/>
          </p:cNvSpPr>
          <p:nvPr>
            <p:ph type="body" idx="2"/>
          </p:nvPr>
        </p:nvSpPr>
        <p:spPr>
          <a:xfrm>
            <a:off x="1852395" y="2128165"/>
            <a:ext cx="15237001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3" name="Google Shape;1633;p154"/>
          <p:cNvSpPr txBox="1">
            <a:spLocks noGrp="1"/>
          </p:cNvSpPr>
          <p:nvPr>
            <p:ph type="body" idx="3"/>
          </p:nvPr>
        </p:nvSpPr>
        <p:spPr>
          <a:xfrm>
            <a:off x="1042306" y="2128165"/>
            <a:ext cx="630070" cy="75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4" name="Google Shape;1634;p154"/>
          <p:cNvSpPr/>
          <p:nvPr/>
        </p:nvSpPr>
        <p:spPr>
          <a:xfrm>
            <a:off x="952295" y="4646277"/>
            <a:ext cx="16137100" cy="5631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35" name="Google Shape;1635;p154"/>
          <p:cNvSpPr/>
          <p:nvPr/>
        </p:nvSpPr>
        <p:spPr>
          <a:xfrm>
            <a:off x="952296" y="4646277"/>
            <a:ext cx="900100" cy="5631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36" name="Google Shape;1636;p154"/>
          <p:cNvSpPr txBox="1">
            <a:spLocks noGrp="1"/>
          </p:cNvSpPr>
          <p:nvPr>
            <p:ph type="body" idx="4"/>
          </p:nvPr>
        </p:nvSpPr>
        <p:spPr>
          <a:xfrm>
            <a:off x="937202" y="5284509"/>
            <a:ext cx="16126884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7" name="Google Shape;1637;p154"/>
          <p:cNvSpPr txBox="1">
            <a:spLocks noGrp="1"/>
          </p:cNvSpPr>
          <p:nvPr>
            <p:ph type="body" idx="5"/>
          </p:nvPr>
        </p:nvSpPr>
        <p:spPr>
          <a:xfrm>
            <a:off x="1852395" y="4556311"/>
            <a:ext cx="15237001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8" name="Google Shape;1638;p154"/>
          <p:cNvSpPr txBox="1">
            <a:spLocks noGrp="1"/>
          </p:cNvSpPr>
          <p:nvPr>
            <p:ph type="body" idx="6"/>
          </p:nvPr>
        </p:nvSpPr>
        <p:spPr>
          <a:xfrm>
            <a:off x="1042306" y="4556311"/>
            <a:ext cx="630070" cy="75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9" name="Google Shape;1639;p154"/>
          <p:cNvSpPr/>
          <p:nvPr/>
        </p:nvSpPr>
        <p:spPr>
          <a:xfrm>
            <a:off x="952294" y="7071120"/>
            <a:ext cx="16137101" cy="56318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40" name="Google Shape;1640;p154"/>
          <p:cNvSpPr/>
          <p:nvPr/>
        </p:nvSpPr>
        <p:spPr>
          <a:xfrm>
            <a:off x="952295" y="7071120"/>
            <a:ext cx="900100" cy="56318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41" name="Google Shape;1641;p154"/>
          <p:cNvSpPr txBox="1">
            <a:spLocks noGrp="1"/>
          </p:cNvSpPr>
          <p:nvPr>
            <p:ph type="body" idx="7"/>
          </p:nvPr>
        </p:nvSpPr>
        <p:spPr>
          <a:xfrm>
            <a:off x="937200" y="7709352"/>
            <a:ext cx="16126885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2" name="Google Shape;1642;p154"/>
          <p:cNvSpPr txBox="1">
            <a:spLocks noGrp="1"/>
          </p:cNvSpPr>
          <p:nvPr>
            <p:ph type="body" idx="8"/>
          </p:nvPr>
        </p:nvSpPr>
        <p:spPr>
          <a:xfrm>
            <a:off x="1852394" y="6981154"/>
            <a:ext cx="15237001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3" name="Google Shape;1643;p154"/>
          <p:cNvSpPr txBox="1">
            <a:spLocks noGrp="1"/>
          </p:cNvSpPr>
          <p:nvPr>
            <p:ph type="body" idx="9"/>
          </p:nvPr>
        </p:nvSpPr>
        <p:spPr>
          <a:xfrm>
            <a:off x="1042305" y="6981154"/>
            <a:ext cx="630070" cy="756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6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6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6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6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6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6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6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6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6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1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6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6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6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6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6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6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6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6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6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6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6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6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6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6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 - List">
  <p:cSld name="2 Columns - List"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155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6" name="Google Shape;1646;p15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7" name="Google Shape;1647;p15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648" name="Google Shape;1648;p155"/>
          <p:cNvSpPr txBox="1">
            <a:spLocks noGrp="1"/>
          </p:cNvSpPr>
          <p:nvPr>
            <p:ph type="body" idx="1"/>
          </p:nvPr>
        </p:nvSpPr>
        <p:spPr>
          <a:xfrm>
            <a:off x="1142999" y="1948145"/>
            <a:ext cx="7321380" cy="14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49" name="Google Shape;1649;p155"/>
          <p:cNvSpPr txBox="1">
            <a:spLocks noGrp="1"/>
          </p:cNvSpPr>
          <p:nvPr>
            <p:ph type="body" idx="2"/>
          </p:nvPr>
        </p:nvSpPr>
        <p:spPr>
          <a:xfrm>
            <a:off x="1133383" y="3747959"/>
            <a:ext cx="7330996" cy="5265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38100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◆"/>
              <a:defRPr sz="2400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B8B8B"/>
              </a:buClr>
              <a:buSzPts val="1800"/>
              <a:buChar char="•"/>
              <a:defRPr sz="1800">
                <a:solidFill>
                  <a:srgbClr val="8B8B8B"/>
                </a:solidFill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650" name="Google Shape;1650;p155"/>
          <p:cNvCxnSpPr/>
          <p:nvPr/>
        </p:nvCxnSpPr>
        <p:spPr>
          <a:xfrm>
            <a:off x="1127941" y="3642616"/>
            <a:ext cx="7336438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51" name="Google Shape;1651;p155"/>
          <p:cNvSpPr txBox="1">
            <a:spLocks noGrp="1"/>
          </p:cNvSpPr>
          <p:nvPr>
            <p:ph type="body" idx="3"/>
          </p:nvPr>
        </p:nvSpPr>
        <p:spPr>
          <a:xfrm>
            <a:off x="9747420" y="1948145"/>
            <a:ext cx="7321380" cy="14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2" name="Google Shape;1652;p155"/>
          <p:cNvSpPr txBox="1">
            <a:spLocks noGrp="1"/>
          </p:cNvSpPr>
          <p:nvPr>
            <p:ph type="body" idx="4"/>
          </p:nvPr>
        </p:nvSpPr>
        <p:spPr>
          <a:xfrm>
            <a:off x="9737804" y="3747959"/>
            <a:ext cx="7330996" cy="5265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3810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Noto Sans Symbols"/>
              <a:buChar char="◆"/>
              <a:defRPr sz="2400">
                <a:solidFill>
                  <a:schemeClr val="dk2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55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B8B8B"/>
              </a:buClr>
              <a:buSzPts val="1800"/>
              <a:buChar char="•"/>
              <a:defRPr sz="1800">
                <a:solidFill>
                  <a:srgbClr val="8B8B8B"/>
                </a:solidFill>
              </a:defRPr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653" name="Google Shape;1653;p155"/>
          <p:cNvCxnSpPr/>
          <p:nvPr/>
        </p:nvCxnSpPr>
        <p:spPr>
          <a:xfrm>
            <a:off x="9732362" y="3642616"/>
            <a:ext cx="7336438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conic List - 6 Items">
  <p:cSld name="Iconic List - 6 Items">
    <p:spTree>
      <p:nvGrpSpPr>
        <p:cNvPr id="1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156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6" name="Google Shape;1656;p15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7" name="Google Shape;1657;p15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658" name="Google Shape;1658;p156"/>
          <p:cNvSpPr txBox="1">
            <a:spLocks noGrp="1"/>
          </p:cNvSpPr>
          <p:nvPr>
            <p:ph type="body" idx="1"/>
          </p:nvPr>
        </p:nvSpPr>
        <p:spPr>
          <a:xfrm>
            <a:off x="1582367" y="2856363"/>
            <a:ext cx="7110789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59" name="Google Shape;1659;p156"/>
          <p:cNvSpPr txBox="1">
            <a:spLocks noGrp="1"/>
          </p:cNvSpPr>
          <p:nvPr>
            <p:ph type="body" idx="2"/>
          </p:nvPr>
        </p:nvSpPr>
        <p:spPr>
          <a:xfrm>
            <a:off x="1584018" y="2128165"/>
            <a:ext cx="710913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0" name="Google Shape;1660;p156"/>
          <p:cNvSpPr txBox="1">
            <a:spLocks noGrp="1"/>
          </p:cNvSpPr>
          <p:nvPr>
            <p:ph type="body" idx="3"/>
          </p:nvPr>
        </p:nvSpPr>
        <p:spPr>
          <a:xfrm>
            <a:off x="1582367" y="5284509"/>
            <a:ext cx="7110789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1" name="Google Shape;1661;p156"/>
          <p:cNvSpPr txBox="1">
            <a:spLocks noGrp="1"/>
          </p:cNvSpPr>
          <p:nvPr>
            <p:ph type="body" idx="4"/>
          </p:nvPr>
        </p:nvSpPr>
        <p:spPr>
          <a:xfrm>
            <a:off x="1584018" y="4556311"/>
            <a:ext cx="710913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2" name="Google Shape;1662;p156"/>
          <p:cNvSpPr txBox="1">
            <a:spLocks noGrp="1"/>
          </p:cNvSpPr>
          <p:nvPr>
            <p:ph type="body" idx="5"/>
          </p:nvPr>
        </p:nvSpPr>
        <p:spPr>
          <a:xfrm>
            <a:off x="1582366" y="7709352"/>
            <a:ext cx="7110789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3" name="Google Shape;1663;p156"/>
          <p:cNvSpPr txBox="1">
            <a:spLocks noGrp="1"/>
          </p:cNvSpPr>
          <p:nvPr>
            <p:ph type="body" idx="6"/>
          </p:nvPr>
        </p:nvSpPr>
        <p:spPr>
          <a:xfrm>
            <a:off x="1584017" y="6981154"/>
            <a:ext cx="710913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4" name="Google Shape;1664;p156"/>
          <p:cNvSpPr txBox="1">
            <a:spLocks noGrp="1"/>
          </p:cNvSpPr>
          <p:nvPr>
            <p:ph type="body" idx="7"/>
          </p:nvPr>
        </p:nvSpPr>
        <p:spPr>
          <a:xfrm>
            <a:off x="10133316" y="2856363"/>
            <a:ext cx="7110790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5" name="Google Shape;1665;p156"/>
          <p:cNvSpPr txBox="1">
            <a:spLocks noGrp="1"/>
          </p:cNvSpPr>
          <p:nvPr>
            <p:ph type="body" idx="8"/>
          </p:nvPr>
        </p:nvSpPr>
        <p:spPr>
          <a:xfrm>
            <a:off x="10134968" y="2128165"/>
            <a:ext cx="710913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6" name="Google Shape;1666;p156"/>
          <p:cNvSpPr txBox="1">
            <a:spLocks noGrp="1"/>
          </p:cNvSpPr>
          <p:nvPr>
            <p:ph type="body" idx="9"/>
          </p:nvPr>
        </p:nvSpPr>
        <p:spPr>
          <a:xfrm>
            <a:off x="10133316" y="5284509"/>
            <a:ext cx="7110790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7" name="Google Shape;1667;p156"/>
          <p:cNvSpPr txBox="1">
            <a:spLocks noGrp="1"/>
          </p:cNvSpPr>
          <p:nvPr>
            <p:ph type="body" idx="13"/>
          </p:nvPr>
        </p:nvSpPr>
        <p:spPr>
          <a:xfrm>
            <a:off x="10134968" y="4556311"/>
            <a:ext cx="710913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8" name="Google Shape;1668;p156"/>
          <p:cNvSpPr txBox="1">
            <a:spLocks noGrp="1"/>
          </p:cNvSpPr>
          <p:nvPr>
            <p:ph type="body" idx="14"/>
          </p:nvPr>
        </p:nvSpPr>
        <p:spPr>
          <a:xfrm>
            <a:off x="10133315" y="7709352"/>
            <a:ext cx="7110790" cy="16646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69" name="Google Shape;1669;p156"/>
          <p:cNvSpPr txBox="1">
            <a:spLocks noGrp="1"/>
          </p:cNvSpPr>
          <p:nvPr>
            <p:ph type="body" idx="15"/>
          </p:nvPr>
        </p:nvSpPr>
        <p:spPr>
          <a:xfrm>
            <a:off x="10134967" y="6981154"/>
            <a:ext cx="7109138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70" name="Google Shape;1670;p156"/>
          <p:cNvSpPr>
            <a:spLocks noGrp="1"/>
          </p:cNvSpPr>
          <p:nvPr>
            <p:ph type="pic" idx="16"/>
          </p:nvPr>
        </p:nvSpPr>
        <p:spPr>
          <a:xfrm>
            <a:off x="952296" y="2128165"/>
            <a:ext cx="720080" cy="720080"/>
          </a:xfrm>
          <a:prstGeom prst="rect">
            <a:avLst/>
          </a:prstGeom>
          <a:noFill/>
          <a:ln>
            <a:noFill/>
          </a:ln>
        </p:spPr>
      </p:sp>
      <p:sp>
        <p:nvSpPr>
          <p:cNvPr id="1671" name="Google Shape;1671;p156"/>
          <p:cNvSpPr>
            <a:spLocks noGrp="1"/>
          </p:cNvSpPr>
          <p:nvPr>
            <p:ph type="pic" idx="17"/>
          </p:nvPr>
        </p:nvSpPr>
        <p:spPr>
          <a:xfrm>
            <a:off x="952296" y="4558435"/>
            <a:ext cx="720080" cy="720080"/>
          </a:xfrm>
          <a:prstGeom prst="rect">
            <a:avLst/>
          </a:prstGeom>
          <a:noFill/>
          <a:ln>
            <a:noFill/>
          </a:ln>
        </p:spPr>
      </p:sp>
      <p:sp>
        <p:nvSpPr>
          <p:cNvPr id="1672" name="Google Shape;1672;p156"/>
          <p:cNvSpPr>
            <a:spLocks noGrp="1"/>
          </p:cNvSpPr>
          <p:nvPr>
            <p:ph type="pic" idx="18"/>
          </p:nvPr>
        </p:nvSpPr>
        <p:spPr>
          <a:xfrm>
            <a:off x="952296" y="6988705"/>
            <a:ext cx="720080" cy="720080"/>
          </a:xfrm>
          <a:prstGeom prst="rect">
            <a:avLst/>
          </a:prstGeom>
          <a:noFill/>
          <a:ln>
            <a:noFill/>
          </a:ln>
        </p:spPr>
      </p:sp>
      <p:sp>
        <p:nvSpPr>
          <p:cNvPr id="1673" name="Google Shape;1673;p156"/>
          <p:cNvSpPr>
            <a:spLocks noGrp="1"/>
          </p:cNvSpPr>
          <p:nvPr>
            <p:ph type="pic" idx="19"/>
          </p:nvPr>
        </p:nvSpPr>
        <p:spPr>
          <a:xfrm>
            <a:off x="9503246" y="2128165"/>
            <a:ext cx="720080" cy="720080"/>
          </a:xfrm>
          <a:prstGeom prst="rect">
            <a:avLst/>
          </a:prstGeom>
          <a:noFill/>
          <a:ln>
            <a:noFill/>
          </a:ln>
        </p:spPr>
      </p:sp>
      <p:sp>
        <p:nvSpPr>
          <p:cNvPr id="1674" name="Google Shape;1674;p156"/>
          <p:cNvSpPr>
            <a:spLocks noGrp="1"/>
          </p:cNvSpPr>
          <p:nvPr>
            <p:ph type="pic" idx="20"/>
          </p:nvPr>
        </p:nvSpPr>
        <p:spPr>
          <a:xfrm>
            <a:off x="9503246" y="4558435"/>
            <a:ext cx="720080" cy="720080"/>
          </a:xfrm>
          <a:prstGeom prst="rect">
            <a:avLst/>
          </a:prstGeom>
          <a:noFill/>
          <a:ln>
            <a:noFill/>
          </a:ln>
        </p:spPr>
      </p:sp>
      <p:sp>
        <p:nvSpPr>
          <p:cNvPr id="1675" name="Google Shape;1675;p156"/>
          <p:cNvSpPr>
            <a:spLocks noGrp="1"/>
          </p:cNvSpPr>
          <p:nvPr>
            <p:ph type="pic" idx="21"/>
          </p:nvPr>
        </p:nvSpPr>
        <p:spPr>
          <a:xfrm>
            <a:off x="9503246" y="6988705"/>
            <a:ext cx="720080" cy="72008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Services 2">
  <p:cSld name="4 Services 2">
    <p:spTree>
      <p:nvGrpSpPr>
        <p:cNvPr id="1" name="Shape 1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7" name="Google Shape;1677;p157"/>
          <p:cNvSpPr/>
          <p:nvPr/>
        </p:nvSpPr>
        <p:spPr>
          <a:xfrm>
            <a:off x="0" y="2128165"/>
            <a:ext cx="18286413" cy="5265585"/>
          </a:xfrm>
          <a:prstGeom prst="rect">
            <a:avLst/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78" name="Google Shape;1678;p157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79" name="Google Shape;1679;p15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0" name="Google Shape;1680;p15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681" name="Google Shape;1681;p157"/>
          <p:cNvSpPr>
            <a:spLocks noGrp="1"/>
          </p:cNvSpPr>
          <p:nvPr>
            <p:ph type="pic" idx="2"/>
          </p:nvPr>
        </p:nvSpPr>
        <p:spPr>
          <a:xfrm>
            <a:off x="2302446" y="2758235"/>
            <a:ext cx="1350150" cy="1350150"/>
          </a:xfrm>
          <a:prstGeom prst="rect">
            <a:avLst/>
          </a:prstGeom>
          <a:noFill/>
          <a:ln>
            <a:noFill/>
          </a:ln>
        </p:spPr>
      </p:sp>
      <p:sp>
        <p:nvSpPr>
          <p:cNvPr id="1682" name="Google Shape;1682;p157"/>
          <p:cNvSpPr>
            <a:spLocks noGrp="1"/>
          </p:cNvSpPr>
          <p:nvPr>
            <p:ph type="pic" idx="3"/>
          </p:nvPr>
        </p:nvSpPr>
        <p:spPr>
          <a:xfrm>
            <a:off x="6412903" y="2758235"/>
            <a:ext cx="1350150" cy="1350150"/>
          </a:xfrm>
          <a:prstGeom prst="rect">
            <a:avLst/>
          </a:prstGeom>
          <a:noFill/>
          <a:ln>
            <a:noFill/>
          </a:ln>
        </p:spPr>
      </p:sp>
      <p:sp>
        <p:nvSpPr>
          <p:cNvPr id="1683" name="Google Shape;1683;p157"/>
          <p:cNvSpPr>
            <a:spLocks noGrp="1"/>
          </p:cNvSpPr>
          <p:nvPr>
            <p:ph type="pic" idx="4"/>
          </p:nvPr>
        </p:nvSpPr>
        <p:spPr>
          <a:xfrm>
            <a:off x="10523360" y="2758235"/>
            <a:ext cx="1350150" cy="1350150"/>
          </a:xfrm>
          <a:prstGeom prst="rect">
            <a:avLst/>
          </a:prstGeom>
          <a:noFill/>
          <a:ln>
            <a:noFill/>
          </a:ln>
        </p:spPr>
      </p:sp>
      <p:sp>
        <p:nvSpPr>
          <p:cNvPr id="1684" name="Google Shape;1684;p157"/>
          <p:cNvSpPr>
            <a:spLocks noGrp="1"/>
          </p:cNvSpPr>
          <p:nvPr>
            <p:ph type="pic" idx="5"/>
          </p:nvPr>
        </p:nvSpPr>
        <p:spPr>
          <a:xfrm>
            <a:off x="14633816" y="2758235"/>
            <a:ext cx="1350150" cy="1350150"/>
          </a:xfrm>
          <a:prstGeom prst="rect">
            <a:avLst/>
          </a:prstGeom>
          <a:noFill/>
          <a:ln>
            <a:noFill/>
          </a:ln>
        </p:spPr>
      </p:sp>
      <p:sp>
        <p:nvSpPr>
          <p:cNvPr id="1685" name="Google Shape;1685;p157"/>
          <p:cNvSpPr txBox="1">
            <a:spLocks noGrp="1"/>
          </p:cNvSpPr>
          <p:nvPr>
            <p:ph type="body" idx="1"/>
          </p:nvPr>
        </p:nvSpPr>
        <p:spPr>
          <a:xfrm>
            <a:off x="952296" y="4267500"/>
            <a:ext cx="391543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6" name="Google Shape;1686;p157"/>
          <p:cNvSpPr txBox="1">
            <a:spLocks noGrp="1"/>
          </p:cNvSpPr>
          <p:nvPr>
            <p:ph type="body" idx="6"/>
          </p:nvPr>
        </p:nvSpPr>
        <p:spPr>
          <a:xfrm>
            <a:off x="13328671" y="4267500"/>
            <a:ext cx="391543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7" name="Google Shape;1687;p157"/>
          <p:cNvSpPr txBox="1">
            <a:spLocks noGrp="1"/>
          </p:cNvSpPr>
          <p:nvPr>
            <p:ph type="body" idx="7"/>
          </p:nvPr>
        </p:nvSpPr>
        <p:spPr>
          <a:xfrm>
            <a:off x="5077754" y="4267500"/>
            <a:ext cx="391543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8" name="Google Shape;1688;p157"/>
          <p:cNvSpPr txBox="1">
            <a:spLocks noGrp="1"/>
          </p:cNvSpPr>
          <p:nvPr>
            <p:ph type="body" idx="8"/>
          </p:nvPr>
        </p:nvSpPr>
        <p:spPr>
          <a:xfrm>
            <a:off x="9203212" y="4267500"/>
            <a:ext cx="391543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89" name="Google Shape;1689;p157"/>
          <p:cNvSpPr txBox="1">
            <a:spLocks noGrp="1"/>
          </p:cNvSpPr>
          <p:nvPr>
            <p:ph type="body" idx="9"/>
          </p:nvPr>
        </p:nvSpPr>
        <p:spPr>
          <a:xfrm>
            <a:off x="952296" y="5032585"/>
            <a:ext cx="3915435" cy="1755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0" name="Google Shape;1690;p157"/>
          <p:cNvSpPr txBox="1">
            <a:spLocks noGrp="1"/>
          </p:cNvSpPr>
          <p:nvPr>
            <p:ph type="body" idx="13"/>
          </p:nvPr>
        </p:nvSpPr>
        <p:spPr>
          <a:xfrm>
            <a:off x="13328671" y="5032585"/>
            <a:ext cx="3915435" cy="1755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1" name="Google Shape;1691;p157"/>
          <p:cNvSpPr txBox="1">
            <a:spLocks noGrp="1"/>
          </p:cNvSpPr>
          <p:nvPr>
            <p:ph type="body" idx="14"/>
          </p:nvPr>
        </p:nvSpPr>
        <p:spPr>
          <a:xfrm>
            <a:off x="9203212" y="5032585"/>
            <a:ext cx="3915435" cy="1755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2" name="Google Shape;1692;p157"/>
          <p:cNvSpPr txBox="1">
            <a:spLocks noGrp="1"/>
          </p:cNvSpPr>
          <p:nvPr>
            <p:ph type="body" idx="15"/>
          </p:nvPr>
        </p:nvSpPr>
        <p:spPr>
          <a:xfrm>
            <a:off x="5077754" y="5032585"/>
            <a:ext cx="3915435" cy="17551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3" name="Google Shape;1693;p157"/>
          <p:cNvSpPr txBox="1">
            <a:spLocks noGrp="1"/>
          </p:cNvSpPr>
          <p:nvPr>
            <p:ph type="body" idx="16"/>
          </p:nvPr>
        </p:nvSpPr>
        <p:spPr>
          <a:xfrm>
            <a:off x="1096312" y="7843800"/>
            <a:ext cx="16057784" cy="126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p158"/>
          <p:cNvSpPr/>
          <p:nvPr/>
        </p:nvSpPr>
        <p:spPr>
          <a:xfrm>
            <a:off x="1762386" y="2330883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96" name="Google Shape;1696;p158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7" name="Google Shape;1697;p15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98" name="Google Shape;1698;p15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699" name="Google Shape;1699;p158"/>
          <p:cNvSpPr/>
          <p:nvPr/>
        </p:nvSpPr>
        <p:spPr>
          <a:xfrm>
            <a:off x="817281" y="1903140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00" name="Google Shape;1700;p158"/>
          <p:cNvSpPr txBox="1">
            <a:spLocks noGrp="1"/>
          </p:cNvSpPr>
          <p:nvPr>
            <p:ph type="body" idx="1"/>
          </p:nvPr>
        </p:nvSpPr>
        <p:spPr>
          <a:xfrm>
            <a:off x="1010803" y="2105663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1" name="Google Shape;1701;p158"/>
          <p:cNvSpPr txBox="1">
            <a:spLocks noGrp="1"/>
          </p:cNvSpPr>
          <p:nvPr>
            <p:ph type="body" idx="2"/>
          </p:nvPr>
        </p:nvSpPr>
        <p:spPr>
          <a:xfrm>
            <a:off x="2672275" y="2983260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2" name="Google Shape;1702;p158"/>
          <p:cNvSpPr txBox="1">
            <a:spLocks noGrp="1"/>
          </p:cNvSpPr>
          <p:nvPr>
            <p:ph type="body" idx="3"/>
          </p:nvPr>
        </p:nvSpPr>
        <p:spPr>
          <a:xfrm>
            <a:off x="2672275" y="2330884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3" name="Google Shape;1703;p158"/>
          <p:cNvSpPr/>
          <p:nvPr/>
        </p:nvSpPr>
        <p:spPr>
          <a:xfrm>
            <a:off x="1762386" y="4785222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04" name="Google Shape;1704;p158"/>
          <p:cNvSpPr/>
          <p:nvPr/>
        </p:nvSpPr>
        <p:spPr>
          <a:xfrm>
            <a:off x="817281" y="4357479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05" name="Google Shape;1705;p158"/>
          <p:cNvSpPr txBox="1">
            <a:spLocks noGrp="1"/>
          </p:cNvSpPr>
          <p:nvPr>
            <p:ph type="body" idx="4"/>
          </p:nvPr>
        </p:nvSpPr>
        <p:spPr>
          <a:xfrm>
            <a:off x="1010803" y="4560002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6" name="Google Shape;1706;p158"/>
          <p:cNvSpPr txBox="1">
            <a:spLocks noGrp="1"/>
          </p:cNvSpPr>
          <p:nvPr>
            <p:ph type="body" idx="5"/>
          </p:nvPr>
        </p:nvSpPr>
        <p:spPr>
          <a:xfrm>
            <a:off x="2672275" y="5437599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7" name="Google Shape;1707;p158"/>
          <p:cNvSpPr txBox="1">
            <a:spLocks noGrp="1"/>
          </p:cNvSpPr>
          <p:nvPr>
            <p:ph type="body" idx="6"/>
          </p:nvPr>
        </p:nvSpPr>
        <p:spPr>
          <a:xfrm>
            <a:off x="2672275" y="4785223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08" name="Google Shape;1708;p158"/>
          <p:cNvSpPr/>
          <p:nvPr/>
        </p:nvSpPr>
        <p:spPr>
          <a:xfrm>
            <a:off x="1762386" y="7236428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09" name="Google Shape;1709;p158"/>
          <p:cNvSpPr/>
          <p:nvPr/>
        </p:nvSpPr>
        <p:spPr>
          <a:xfrm>
            <a:off x="817281" y="6808685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10" name="Google Shape;1710;p158"/>
          <p:cNvSpPr txBox="1">
            <a:spLocks noGrp="1"/>
          </p:cNvSpPr>
          <p:nvPr>
            <p:ph type="body" idx="7"/>
          </p:nvPr>
        </p:nvSpPr>
        <p:spPr>
          <a:xfrm>
            <a:off x="1010803" y="7011208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1" name="Google Shape;1711;p158"/>
          <p:cNvSpPr txBox="1">
            <a:spLocks noGrp="1"/>
          </p:cNvSpPr>
          <p:nvPr>
            <p:ph type="body" idx="8"/>
          </p:nvPr>
        </p:nvSpPr>
        <p:spPr>
          <a:xfrm>
            <a:off x="2672275" y="7888805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2" name="Google Shape;1712;p158"/>
          <p:cNvSpPr txBox="1">
            <a:spLocks noGrp="1"/>
          </p:cNvSpPr>
          <p:nvPr>
            <p:ph type="body" idx="9"/>
          </p:nvPr>
        </p:nvSpPr>
        <p:spPr>
          <a:xfrm>
            <a:off x="2672275" y="7236429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3" name="Google Shape;1713;p158"/>
          <p:cNvSpPr/>
          <p:nvPr/>
        </p:nvSpPr>
        <p:spPr>
          <a:xfrm>
            <a:off x="10313336" y="2330883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14" name="Google Shape;1714;p158"/>
          <p:cNvSpPr/>
          <p:nvPr/>
        </p:nvSpPr>
        <p:spPr>
          <a:xfrm>
            <a:off x="9368231" y="1903140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15" name="Google Shape;1715;p158"/>
          <p:cNvSpPr txBox="1">
            <a:spLocks noGrp="1"/>
          </p:cNvSpPr>
          <p:nvPr>
            <p:ph type="body" idx="13"/>
          </p:nvPr>
        </p:nvSpPr>
        <p:spPr>
          <a:xfrm>
            <a:off x="9561753" y="2105663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6" name="Google Shape;1716;p158"/>
          <p:cNvSpPr txBox="1">
            <a:spLocks noGrp="1"/>
          </p:cNvSpPr>
          <p:nvPr>
            <p:ph type="body" idx="14"/>
          </p:nvPr>
        </p:nvSpPr>
        <p:spPr>
          <a:xfrm>
            <a:off x="11223225" y="2983260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7" name="Google Shape;1717;p158"/>
          <p:cNvSpPr txBox="1">
            <a:spLocks noGrp="1"/>
          </p:cNvSpPr>
          <p:nvPr>
            <p:ph type="body" idx="15"/>
          </p:nvPr>
        </p:nvSpPr>
        <p:spPr>
          <a:xfrm>
            <a:off x="11223225" y="2330884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18" name="Google Shape;1718;p158"/>
          <p:cNvSpPr/>
          <p:nvPr/>
        </p:nvSpPr>
        <p:spPr>
          <a:xfrm>
            <a:off x="10313336" y="4785222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19" name="Google Shape;1719;p158"/>
          <p:cNvSpPr/>
          <p:nvPr/>
        </p:nvSpPr>
        <p:spPr>
          <a:xfrm>
            <a:off x="9368231" y="4357479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20" name="Google Shape;1720;p158"/>
          <p:cNvSpPr txBox="1">
            <a:spLocks noGrp="1"/>
          </p:cNvSpPr>
          <p:nvPr>
            <p:ph type="body" idx="16"/>
          </p:nvPr>
        </p:nvSpPr>
        <p:spPr>
          <a:xfrm>
            <a:off x="9561753" y="4560002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1" name="Google Shape;1721;p158"/>
          <p:cNvSpPr txBox="1">
            <a:spLocks noGrp="1"/>
          </p:cNvSpPr>
          <p:nvPr>
            <p:ph type="body" idx="17"/>
          </p:nvPr>
        </p:nvSpPr>
        <p:spPr>
          <a:xfrm>
            <a:off x="11223225" y="5437599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2" name="Google Shape;1722;p158"/>
          <p:cNvSpPr txBox="1">
            <a:spLocks noGrp="1"/>
          </p:cNvSpPr>
          <p:nvPr>
            <p:ph type="body" idx="18"/>
          </p:nvPr>
        </p:nvSpPr>
        <p:spPr>
          <a:xfrm>
            <a:off x="11223225" y="4785223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3" name="Google Shape;1723;p158"/>
          <p:cNvSpPr/>
          <p:nvPr/>
        </p:nvSpPr>
        <p:spPr>
          <a:xfrm>
            <a:off x="10313336" y="7236428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24" name="Google Shape;1724;p158"/>
          <p:cNvSpPr/>
          <p:nvPr/>
        </p:nvSpPr>
        <p:spPr>
          <a:xfrm>
            <a:off x="9368231" y="6808685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25" name="Google Shape;1725;p158"/>
          <p:cNvSpPr txBox="1">
            <a:spLocks noGrp="1"/>
          </p:cNvSpPr>
          <p:nvPr>
            <p:ph type="body" idx="19"/>
          </p:nvPr>
        </p:nvSpPr>
        <p:spPr>
          <a:xfrm>
            <a:off x="9561753" y="7011208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6" name="Google Shape;1726;p158"/>
          <p:cNvSpPr txBox="1">
            <a:spLocks noGrp="1"/>
          </p:cNvSpPr>
          <p:nvPr>
            <p:ph type="body" idx="20"/>
          </p:nvPr>
        </p:nvSpPr>
        <p:spPr>
          <a:xfrm>
            <a:off x="11223225" y="7888805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27" name="Google Shape;1727;p158"/>
          <p:cNvSpPr txBox="1">
            <a:spLocks noGrp="1"/>
          </p:cNvSpPr>
          <p:nvPr>
            <p:ph type="body" idx="21"/>
          </p:nvPr>
        </p:nvSpPr>
        <p:spPr>
          <a:xfrm>
            <a:off x="11223225" y="7236429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7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7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7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7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7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7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7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7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7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7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7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7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7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7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7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7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7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7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7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7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7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7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7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7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17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7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5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7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7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7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7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7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7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17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17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17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1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1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1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meline 2">
  <p:cSld name="Timeline 2"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p159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0" name="Google Shape;1730;p15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31" name="Google Shape;1731;p15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732" name="Google Shape;1732;p159"/>
          <p:cNvSpPr txBox="1">
            <a:spLocks noGrp="1"/>
          </p:cNvSpPr>
          <p:nvPr>
            <p:ph type="body" idx="1"/>
          </p:nvPr>
        </p:nvSpPr>
        <p:spPr>
          <a:xfrm>
            <a:off x="981549" y="3253290"/>
            <a:ext cx="2581038" cy="123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33" name="Google Shape;1733;p159"/>
          <p:cNvSpPr/>
          <p:nvPr/>
        </p:nvSpPr>
        <p:spPr>
          <a:xfrm>
            <a:off x="0" y="5053490"/>
            <a:ext cx="18286413" cy="135015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34" name="Google Shape;1734;p159"/>
          <p:cNvSpPr/>
          <p:nvPr/>
        </p:nvSpPr>
        <p:spPr>
          <a:xfrm>
            <a:off x="1852396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35" name="Google Shape;1735;p159"/>
          <p:cNvSpPr/>
          <p:nvPr/>
        </p:nvSpPr>
        <p:spPr>
          <a:xfrm>
            <a:off x="4534694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36" name="Google Shape;1736;p159"/>
          <p:cNvSpPr/>
          <p:nvPr/>
        </p:nvSpPr>
        <p:spPr>
          <a:xfrm>
            <a:off x="7216992" y="4589517"/>
            <a:ext cx="1035115" cy="103511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37" name="Google Shape;1737;p159"/>
          <p:cNvSpPr/>
          <p:nvPr/>
        </p:nvSpPr>
        <p:spPr>
          <a:xfrm>
            <a:off x="9899290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38" name="Google Shape;1738;p159"/>
          <p:cNvSpPr/>
          <p:nvPr/>
        </p:nvSpPr>
        <p:spPr>
          <a:xfrm>
            <a:off x="12581588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39" name="Google Shape;1739;p159"/>
          <p:cNvSpPr/>
          <p:nvPr/>
        </p:nvSpPr>
        <p:spPr>
          <a:xfrm>
            <a:off x="15263886" y="4603439"/>
            <a:ext cx="1035115" cy="1035115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40" name="Google Shape;1740;p159"/>
          <p:cNvSpPr>
            <a:spLocks noGrp="1"/>
          </p:cNvSpPr>
          <p:nvPr>
            <p:ph type="pic" idx="2"/>
          </p:nvPr>
        </p:nvSpPr>
        <p:spPr>
          <a:xfrm>
            <a:off x="2061896" y="4812939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741" name="Google Shape;1741;p159"/>
          <p:cNvSpPr>
            <a:spLocks noGrp="1"/>
          </p:cNvSpPr>
          <p:nvPr>
            <p:ph type="pic" idx="3"/>
          </p:nvPr>
        </p:nvSpPr>
        <p:spPr>
          <a:xfrm>
            <a:off x="4744194" y="4812939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742" name="Google Shape;1742;p159"/>
          <p:cNvSpPr>
            <a:spLocks noGrp="1"/>
          </p:cNvSpPr>
          <p:nvPr>
            <p:ph type="pic" idx="4"/>
          </p:nvPr>
        </p:nvSpPr>
        <p:spPr>
          <a:xfrm>
            <a:off x="7426492" y="4799017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743" name="Google Shape;1743;p159"/>
          <p:cNvSpPr>
            <a:spLocks noGrp="1"/>
          </p:cNvSpPr>
          <p:nvPr>
            <p:ph type="pic" idx="5"/>
          </p:nvPr>
        </p:nvSpPr>
        <p:spPr>
          <a:xfrm>
            <a:off x="10108790" y="4812939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744" name="Google Shape;1744;p159"/>
          <p:cNvSpPr>
            <a:spLocks noGrp="1"/>
          </p:cNvSpPr>
          <p:nvPr>
            <p:ph type="pic" idx="6"/>
          </p:nvPr>
        </p:nvSpPr>
        <p:spPr>
          <a:xfrm>
            <a:off x="12791088" y="4812939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745" name="Google Shape;1745;p159"/>
          <p:cNvSpPr>
            <a:spLocks noGrp="1"/>
          </p:cNvSpPr>
          <p:nvPr>
            <p:ph type="pic" idx="7"/>
          </p:nvPr>
        </p:nvSpPr>
        <p:spPr>
          <a:xfrm>
            <a:off x="15473386" y="4812939"/>
            <a:ext cx="616114" cy="616114"/>
          </a:xfrm>
          <a:prstGeom prst="rect">
            <a:avLst/>
          </a:prstGeom>
          <a:noFill/>
          <a:ln>
            <a:noFill/>
          </a:ln>
        </p:spPr>
      </p:sp>
      <p:sp>
        <p:nvSpPr>
          <p:cNvPr id="1746" name="Google Shape;1746;p159"/>
          <p:cNvSpPr txBox="1">
            <a:spLocks noGrp="1"/>
          </p:cNvSpPr>
          <p:nvPr>
            <p:ph type="body" idx="8"/>
          </p:nvPr>
        </p:nvSpPr>
        <p:spPr>
          <a:xfrm>
            <a:off x="11795349" y="3253290"/>
            <a:ext cx="2581038" cy="123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7" name="Google Shape;1747;p159"/>
          <p:cNvSpPr txBox="1">
            <a:spLocks noGrp="1"/>
          </p:cNvSpPr>
          <p:nvPr>
            <p:ph type="body" idx="9"/>
          </p:nvPr>
        </p:nvSpPr>
        <p:spPr>
          <a:xfrm>
            <a:off x="3684999" y="3253290"/>
            <a:ext cx="2581038" cy="123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8" name="Google Shape;1748;p159"/>
          <p:cNvSpPr txBox="1">
            <a:spLocks noGrp="1"/>
          </p:cNvSpPr>
          <p:nvPr>
            <p:ph type="body" idx="13"/>
          </p:nvPr>
        </p:nvSpPr>
        <p:spPr>
          <a:xfrm>
            <a:off x="9091899" y="3253290"/>
            <a:ext cx="2581038" cy="123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49" name="Google Shape;1749;p159"/>
          <p:cNvSpPr txBox="1">
            <a:spLocks noGrp="1"/>
          </p:cNvSpPr>
          <p:nvPr>
            <p:ph type="body" idx="14"/>
          </p:nvPr>
        </p:nvSpPr>
        <p:spPr>
          <a:xfrm>
            <a:off x="6388449" y="3253290"/>
            <a:ext cx="2581038" cy="123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0" name="Google Shape;1750;p159"/>
          <p:cNvSpPr txBox="1">
            <a:spLocks noGrp="1"/>
          </p:cNvSpPr>
          <p:nvPr>
            <p:ph type="body" idx="15"/>
          </p:nvPr>
        </p:nvSpPr>
        <p:spPr>
          <a:xfrm>
            <a:off x="14498801" y="3253290"/>
            <a:ext cx="2581038" cy="1237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1" name="Google Shape;1751;p159"/>
          <p:cNvSpPr txBox="1">
            <a:spLocks noGrp="1"/>
          </p:cNvSpPr>
          <p:nvPr>
            <p:ph type="body" idx="16"/>
          </p:nvPr>
        </p:nvSpPr>
        <p:spPr>
          <a:xfrm>
            <a:off x="1042306" y="5886081"/>
            <a:ext cx="2581038" cy="3172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2" name="Google Shape;1752;p159"/>
          <p:cNvSpPr txBox="1">
            <a:spLocks noGrp="1"/>
          </p:cNvSpPr>
          <p:nvPr>
            <p:ph type="body" idx="17"/>
          </p:nvPr>
        </p:nvSpPr>
        <p:spPr>
          <a:xfrm>
            <a:off x="11824601" y="5886081"/>
            <a:ext cx="2581038" cy="3172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3" name="Google Shape;1753;p159"/>
          <p:cNvSpPr txBox="1">
            <a:spLocks noGrp="1"/>
          </p:cNvSpPr>
          <p:nvPr>
            <p:ph type="body" idx="18"/>
          </p:nvPr>
        </p:nvSpPr>
        <p:spPr>
          <a:xfrm>
            <a:off x="3745756" y="5886081"/>
            <a:ext cx="2581038" cy="3172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4" name="Google Shape;1754;p159"/>
          <p:cNvSpPr txBox="1">
            <a:spLocks noGrp="1"/>
          </p:cNvSpPr>
          <p:nvPr>
            <p:ph type="body" idx="19"/>
          </p:nvPr>
        </p:nvSpPr>
        <p:spPr>
          <a:xfrm>
            <a:off x="9127453" y="5886081"/>
            <a:ext cx="2581038" cy="3172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5" name="Google Shape;1755;p159"/>
          <p:cNvSpPr txBox="1">
            <a:spLocks noGrp="1"/>
          </p:cNvSpPr>
          <p:nvPr>
            <p:ph type="body" idx="20"/>
          </p:nvPr>
        </p:nvSpPr>
        <p:spPr>
          <a:xfrm>
            <a:off x="6449206" y="5886081"/>
            <a:ext cx="2581038" cy="3172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56" name="Google Shape;1756;p159"/>
          <p:cNvSpPr txBox="1">
            <a:spLocks noGrp="1"/>
          </p:cNvSpPr>
          <p:nvPr>
            <p:ph type="body" idx="21"/>
          </p:nvPr>
        </p:nvSpPr>
        <p:spPr>
          <a:xfrm>
            <a:off x="14528053" y="5886081"/>
            <a:ext cx="2581038" cy="31728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7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7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7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1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7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7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000"/>
                            </p:stCondLst>
                            <p:childTnLst>
                              <p:par>
                                <p:cTn id="74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7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WOT 1">
  <p:cSld name="SWOT 1">
    <p:spTree>
      <p:nvGrpSpPr>
        <p:cNvPr id="1" name="Shape 1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8" name="Google Shape;1758;p160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59" name="Google Shape;1759;p16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0" name="Google Shape;1760;p16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761" name="Google Shape;1761;p160"/>
          <p:cNvSpPr/>
          <p:nvPr/>
        </p:nvSpPr>
        <p:spPr>
          <a:xfrm>
            <a:off x="10837992" y="5592511"/>
            <a:ext cx="7448421" cy="315035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62" name="Google Shape;1762;p160"/>
          <p:cNvSpPr/>
          <p:nvPr/>
        </p:nvSpPr>
        <p:spPr>
          <a:xfrm>
            <a:off x="0" y="5582770"/>
            <a:ext cx="7448421" cy="315035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63" name="Google Shape;1763;p160"/>
          <p:cNvSpPr/>
          <p:nvPr/>
        </p:nvSpPr>
        <p:spPr>
          <a:xfrm>
            <a:off x="10837992" y="2184073"/>
            <a:ext cx="7448421" cy="315035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764" name="Google Shape;1764;p160"/>
          <p:cNvSpPr/>
          <p:nvPr/>
        </p:nvSpPr>
        <p:spPr>
          <a:xfrm>
            <a:off x="0" y="2184073"/>
            <a:ext cx="7448421" cy="315035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grpSp>
        <p:nvGrpSpPr>
          <p:cNvPr id="1765" name="Google Shape;1765;p160"/>
          <p:cNvGrpSpPr/>
          <p:nvPr/>
        </p:nvGrpSpPr>
        <p:grpSpPr>
          <a:xfrm>
            <a:off x="5863506" y="5582771"/>
            <a:ext cx="3160090" cy="3150350"/>
            <a:chOff x="6037861" y="5413530"/>
            <a:chExt cx="2889225" cy="2880320"/>
          </a:xfrm>
        </p:grpSpPr>
        <p:sp>
          <p:nvSpPr>
            <p:cNvPr id="1766" name="Google Shape;1766;p160"/>
            <p:cNvSpPr/>
            <p:nvPr/>
          </p:nvSpPr>
          <p:spPr>
            <a:xfrm>
              <a:off x="6037861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7" name="Google Shape;1767;p160"/>
            <p:cNvSpPr/>
            <p:nvPr/>
          </p:nvSpPr>
          <p:spPr>
            <a:xfrm>
              <a:off x="6046766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8" name="Google Shape;1768;p160"/>
            <p:cNvSpPr/>
            <p:nvPr/>
          </p:nvSpPr>
          <p:spPr>
            <a:xfrm>
              <a:off x="6037861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69" name="Google Shape;1769;p160"/>
            <p:cNvSpPr/>
            <p:nvPr/>
          </p:nvSpPr>
          <p:spPr>
            <a:xfrm>
              <a:off x="6172876" y="5548545"/>
              <a:ext cx="2610290" cy="2610290"/>
            </a:xfrm>
            <a:prstGeom prst="teardrop">
              <a:avLst>
                <a:gd name="adj" fmla="val 10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1770" name="Google Shape;1770;p160"/>
          <p:cNvGrpSpPr/>
          <p:nvPr/>
        </p:nvGrpSpPr>
        <p:grpSpPr>
          <a:xfrm rot="5400000">
            <a:off x="5868376" y="2188943"/>
            <a:ext cx="3160090" cy="3150350"/>
            <a:chOff x="6037861" y="5413530"/>
            <a:chExt cx="2889225" cy="2880320"/>
          </a:xfrm>
        </p:grpSpPr>
        <p:sp>
          <p:nvSpPr>
            <p:cNvPr id="1771" name="Google Shape;1771;p160"/>
            <p:cNvSpPr/>
            <p:nvPr/>
          </p:nvSpPr>
          <p:spPr>
            <a:xfrm>
              <a:off x="6037861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2" name="Google Shape;1772;p160"/>
            <p:cNvSpPr/>
            <p:nvPr/>
          </p:nvSpPr>
          <p:spPr>
            <a:xfrm>
              <a:off x="6046766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3" name="Google Shape;1773;p160"/>
            <p:cNvSpPr/>
            <p:nvPr/>
          </p:nvSpPr>
          <p:spPr>
            <a:xfrm>
              <a:off x="6037861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4" name="Google Shape;1774;p160"/>
            <p:cNvSpPr/>
            <p:nvPr/>
          </p:nvSpPr>
          <p:spPr>
            <a:xfrm>
              <a:off x="6172876" y="5548545"/>
              <a:ext cx="2610290" cy="2610290"/>
            </a:xfrm>
            <a:prstGeom prst="teardrop">
              <a:avLst>
                <a:gd name="adj" fmla="val 10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1775" name="Google Shape;1775;p160"/>
          <p:cNvGrpSpPr/>
          <p:nvPr/>
        </p:nvGrpSpPr>
        <p:grpSpPr>
          <a:xfrm rot="10800000">
            <a:off x="9278221" y="2193813"/>
            <a:ext cx="3160090" cy="3150350"/>
            <a:chOff x="6037861" y="5413530"/>
            <a:chExt cx="2889225" cy="2880320"/>
          </a:xfrm>
        </p:grpSpPr>
        <p:sp>
          <p:nvSpPr>
            <p:cNvPr id="1776" name="Google Shape;1776;p160"/>
            <p:cNvSpPr/>
            <p:nvPr/>
          </p:nvSpPr>
          <p:spPr>
            <a:xfrm>
              <a:off x="6037861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7" name="Google Shape;1777;p160"/>
            <p:cNvSpPr/>
            <p:nvPr/>
          </p:nvSpPr>
          <p:spPr>
            <a:xfrm>
              <a:off x="6046766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8" name="Google Shape;1778;p160"/>
            <p:cNvSpPr/>
            <p:nvPr/>
          </p:nvSpPr>
          <p:spPr>
            <a:xfrm>
              <a:off x="6037861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79" name="Google Shape;1779;p160"/>
            <p:cNvSpPr/>
            <p:nvPr/>
          </p:nvSpPr>
          <p:spPr>
            <a:xfrm>
              <a:off x="6172876" y="5548545"/>
              <a:ext cx="2610290" cy="2610290"/>
            </a:xfrm>
            <a:prstGeom prst="teardrop">
              <a:avLst>
                <a:gd name="adj" fmla="val 10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1780" name="Google Shape;1780;p160"/>
          <p:cNvGrpSpPr/>
          <p:nvPr/>
        </p:nvGrpSpPr>
        <p:grpSpPr>
          <a:xfrm rot="-5400000">
            <a:off x="9273351" y="5587641"/>
            <a:ext cx="3160090" cy="3150350"/>
            <a:chOff x="6037861" y="5413530"/>
            <a:chExt cx="2889225" cy="2880320"/>
          </a:xfrm>
        </p:grpSpPr>
        <p:sp>
          <p:nvSpPr>
            <p:cNvPr id="1781" name="Google Shape;1781;p160"/>
            <p:cNvSpPr/>
            <p:nvPr/>
          </p:nvSpPr>
          <p:spPr>
            <a:xfrm>
              <a:off x="6037861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2" name="Google Shape;1782;p160"/>
            <p:cNvSpPr/>
            <p:nvPr/>
          </p:nvSpPr>
          <p:spPr>
            <a:xfrm>
              <a:off x="6046766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3" name="Google Shape;1783;p160"/>
            <p:cNvSpPr/>
            <p:nvPr/>
          </p:nvSpPr>
          <p:spPr>
            <a:xfrm>
              <a:off x="6037861" y="5413530"/>
              <a:ext cx="2880320" cy="2880320"/>
            </a:xfrm>
            <a:prstGeom prst="teardrop">
              <a:avLst>
                <a:gd name="adj" fmla="val 100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1784" name="Google Shape;1784;p160"/>
            <p:cNvSpPr/>
            <p:nvPr/>
          </p:nvSpPr>
          <p:spPr>
            <a:xfrm>
              <a:off x="6172876" y="5548545"/>
              <a:ext cx="2610290" cy="2610290"/>
            </a:xfrm>
            <a:prstGeom prst="teardrop">
              <a:avLst>
                <a:gd name="adj" fmla="val 10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1785" name="Google Shape;1785;p160"/>
          <p:cNvSpPr txBox="1">
            <a:spLocks noGrp="1"/>
          </p:cNvSpPr>
          <p:nvPr>
            <p:ph type="body" idx="1"/>
          </p:nvPr>
        </p:nvSpPr>
        <p:spPr>
          <a:xfrm>
            <a:off x="6262886" y="4066561"/>
            <a:ext cx="2394497" cy="76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6" name="Google Shape;1786;p160"/>
          <p:cNvSpPr txBox="1">
            <a:spLocks noGrp="1"/>
          </p:cNvSpPr>
          <p:nvPr>
            <p:ph type="body" idx="2"/>
          </p:nvPr>
        </p:nvSpPr>
        <p:spPr>
          <a:xfrm>
            <a:off x="6262886" y="2713230"/>
            <a:ext cx="2394497" cy="163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None/>
              <a:defRPr sz="8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7" name="Google Shape;1787;p160"/>
          <p:cNvSpPr txBox="1">
            <a:spLocks noGrp="1"/>
          </p:cNvSpPr>
          <p:nvPr>
            <p:ph type="body" idx="3"/>
          </p:nvPr>
        </p:nvSpPr>
        <p:spPr>
          <a:xfrm>
            <a:off x="9674034" y="4066561"/>
            <a:ext cx="2394497" cy="76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8" name="Google Shape;1788;p160"/>
          <p:cNvSpPr txBox="1">
            <a:spLocks noGrp="1"/>
          </p:cNvSpPr>
          <p:nvPr>
            <p:ph type="body" idx="4"/>
          </p:nvPr>
        </p:nvSpPr>
        <p:spPr>
          <a:xfrm>
            <a:off x="9674034" y="2713230"/>
            <a:ext cx="2394497" cy="163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None/>
              <a:defRPr sz="8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89" name="Google Shape;1789;p160"/>
          <p:cNvSpPr txBox="1">
            <a:spLocks noGrp="1"/>
          </p:cNvSpPr>
          <p:nvPr>
            <p:ph type="body" idx="5"/>
          </p:nvPr>
        </p:nvSpPr>
        <p:spPr>
          <a:xfrm>
            <a:off x="6244999" y="7351926"/>
            <a:ext cx="2394497" cy="76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0" name="Google Shape;1790;p160"/>
          <p:cNvSpPr txBox="1">
            <a:spLocks noGrp="1"/>
          </p:cNvSpPr>
          <p:nvPr>
            <p:ph type="body" idx="6"/>
          </p:nvPr>
        </p:nvSpPr>
        <p:spPr>
          <a:xfrm>
            <a:off x="6244999" y="5998595"/>
            <a:ext cx="2394497" cy="163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None/>
              <a:defRPr sz="8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1" name="Google Shape;1791;p160"/>
          <p:cNvSpPr txBox="1">
            <a:spLocks noGrp="1"/>
          </p:cNvSpPr>
          <p:nvPr>
            <p:ph type="body" idx="7"/>
          </p:nvPr>
        </p:nvSpPr>
        <p:spPr>
          <a:xfrm>
            <a:off x="9656147" y="7351926"/>
            <a:ext cx="2394497" cy="761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2" name="Google Shape;1792;p160"/>
          <p:cNvSpPr txBox="1">
            <a:spLocks noGrp="1"/>
          </p:cNvSpPr>
          <p:nvPr>
            <p:ph type="body" idx="8"/>
          </p:nvPr>
        </p:nvSpPr>
        <p:spPr>
          <a:xfrm>
            <a:off x="9656147" y="5998595"/>
            <a:ext cx="2394497" cy="163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None/>
              <a:defRPr sz="8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3" name="Google Shape;1793;p160"/>
          <p:cNvSpPr txBox="1">
            <a:spLocks noGrp="1"/>
          </p:cNvSpPr>
          <p:nvPr>
            <p:ph type="body" idx="9"/>
          </p:nvPr>
        </p:nvSpPr>
        <p:spPr>
          <a:xfrm>
            <a:off x="637261" y="2769138"/>
            <a:ext cx="5040560" cy="220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355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◆"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4" name="Google Shape;1794;p160"/>
          <p:cNvSpPr txBox="1">
            <a:spLocks noGrp="1"/>
          </p:cNvSpPr>
          <p:nvPr>
            <p:ph type="body" idx="13"/>
          </p:nvPr>
        </p:nvSpPr>
        <p:spPr>
          <a:xfrm>
            <a:off x="637261" y="5964493"/>
            <a:ext cx="5040560" cy="220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355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◆"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5" name="Google Shape;1795;p160"/>
          <p:cNvSpPr txBox="1">
            <a:spLocks noGrp="1"/>
          </p:cNvSpPr>
          <p:nvPr>
            <p:ph type="body" idx="14"/>
          </p:nvPr>
        </p:nvSpPr>
        <p:spPr>
          <a:xfrm>
            <a:off x="12608591" y="2814143"/>
            <a:ext cx="5040560" cy="220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355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◆"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6" name="Google Shape;1796;p160"/>
          <p:cNvSpPr txBox="1">
            <a:spLocks noGrp="1"/>
          </p:cNvSpPr>
          <p:nvPr>
            <p:ph type="body" idx="15"/>
          </p:nvPr>
        </p:nvSpPr>
        <p:spPr>
          <a:xfrm>
            <a:off x="12608591" y="6009498"/>
            <a:ext cx="5040560" cy="22052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355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◆"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97" name="Google Shape;1797;p160"/>
          <p:cNvSpPr>
            <a:spLocks noGrp="1"/>
          </p:cNvSpPr>
          <p:nvPr>
            <p:ph type="pic" idx="16"/>
          </p:nvPr>
        </p:nvSpPr>
        <p:spPr>
          <a:xfrm>
            <a:off x="637261" y="1546270"/>
            <a:ext cx="1222868" cy="1222868"/>
          </a:xfrm>
          <a:prstGeom prst="rect">
            <a:avLst/>
          </a:prstGeom>
          <a:noFill/>
          <a:ln>
            <a:noFill/>
          </a:ln>
        </p:spPr>
      </p:sp>
      <p:sp>
        <p:nvSpPr>
          <p:cNvPr id="1798" name="Google Shape;1798;p160"/>
          <p:cNvSpPr>
            <a:spLocks noGrp="1"/>
          </p:cNvSpPr>
          <p:nvPr>
            <p:ph type="pic" idx="17"/>
          </p:nvPr>
        </p:nvSpPr>
        <p:spPr>
          <a:xfrm>
            <a:off x="16434016" y="1572639"/>
            <a:ext cx="1222868" cy="1222868"/>
          </a:xfrm>
          <a:prstGeom prst="rect">
            <a:avLst/>
          </a:prstGeom>
          <a:noFill/>
          <a:ln>
            <a:noFill/>
          </a:ln>
        </p:spPr>
      </p:sp>
      <p:sp>
        <p:nvSpPr>
          <p:cNvPr id="1799" name="Google Shape;1799;p160"/>
          <p:cNvSpPr>
            <a:spLocks noGrp="1"/>
          </p:cNvSpPr>
          <p:nvPr>
            <p:ph type="pic" idx="18"/>
          </p:nvPr>
        </p:nvSpPr>
        <p:spPr>
          <a:xfrm>
            <a:off x="637261" y="8169738"/>
            <a:ext cx="1222868" cy="1222868"/>
          </a:xfrm>
          <a:prstGeom prst="rect">
            <a:avLst/>
          </a:prstGeom>
          <a:noFill/>
          <a:ln>
            <a:noFill/>
          </a:ln>
        </p:spPr>
      </p:sp>
      <p:sp>
        <p:nvSpPr>
          <p:cNvPr id="1800" name="Google Shape;1800;p160"/>
          <p:cNvSpPr>
            <a:spLocks noGrp="1"/>
          </p:cNvSpPr>
          <p:nvPr>
            <p:ph type="pic" idx="19"/>
          </p:nvPr>
        </p:nvSpPr>
        <p:spPr>
          <a:xfrm>
            <a:off x="16434016" y="8196107"/>
            <a:ext cx="1222868" cy="1222868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7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7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7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7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7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7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7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7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7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7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7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7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7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17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17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7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7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7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7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17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1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17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17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17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7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17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17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/>
                                        <p:tgtEl>
                                          <p:spTgt spid="17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7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1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17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/>
                                        <p:tgtEl>
                                          <p:spTgt spid="17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7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17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17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7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7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7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17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/>
                                        <p:tgtEl>
                                          <p:spTgt spid="17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/>
                                        <p:tgtEl>
                                          <p:spTgt spid="17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7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17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17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/>
                                        <p:tgtEl>
                                          <p:spTgt spid="17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7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3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500"/>
                                        <p:tgtEl>
                                          <p:spTgt spid="17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1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9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/>
                                        <p:tgtEl>
                                          <p:spTgt spid="17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17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17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17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/>
                                        <p:tgtEl>
                                          <p:spTgt spid="17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/>
                                        <p:tgtEl>
                                          <p:spTgt spid="17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7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17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0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17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500"/>
                                        <p:tgtEl>
                                          <p:spTgt spid="17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/>
                                        <p:tgtEl>
                                          <p:spTgt spid="1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9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17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2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4" dur="500"/>
                                        <p:tgtEl>
                                          <p:spTgt spid="17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5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/>
                                        <p:tgtEl>
                                          <p:spTgt spid="17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8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/>
                                        <p:tgtEl>
                                          <p:spTgt spid="17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1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7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4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6" dur="500"/>
                                        <p:tgtEl>
                                          <p:spTgt spid="17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7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500"/>
                                        <p:tgtEl>
                                          <p:spTgt spid="17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0" presetID="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17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"/>
                            </p:stCondLst>
                            <p:childTnLst>
                              <p:par>
                                <p:cTn id="23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1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1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1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500"/>
                            </p:stCondLst>
                            <p:childTnLst>
                              <p:par>
                                <p:cTn id="25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1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2000"/>
                            </p:stCondLst>
                            <p:childTnLst>
                              <p:par>
                                <p:cTn id="26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1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x4 Images 1">
  <p:cSld name="2x4 Images 1">
    <p:spTree>
      <p:nvGrpSpPr>
        <p:cNvPr id="1" name="Shape 1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" name="Google Shape;1802;p161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3" name="Google Shape;1803;p16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4" name="Google Shape;1804;p16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805" name="Google Shape;1805;p161"/>
          <p:cNvSpPr/>
          <p:nvPr/>
        </p:nvSpPr>
        <p:spPr>
          <a:xfrm>
            <a:off x="1498356" y="1634381"/>
            <a:ext cx="3063774" cy="306404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06" name="Google Shape;1806;p161"/>
          <p:cNvSpPr>
            <a:spLocks noGrp="1"/>
          </p:cNvSpPr>
          <p:nvPr>
            <p:ph type="pic" idx="2"/>
          </p:nvPr>
        </p:nvSpPr>
        <p:spPr>
          <a:xfrm>
            <a:off x="1644130" y="1780168"/>
            <a:ext cx="2772227" cy="2772467"/>
          </a:xfrm>
          <a:prstGeom prst="ellipse">
            <a:avLst/>
          </a:prstGeom>
          <a:noFill/>
          <a:ln>
            <a:noFill/>
          </a:ln>
        </p:spPr>
      </p:sp>
      <p:sp>
        <p:nvSpPr>
          <p:cNvPr id="1807" name="Google Shape;1807;p161"/>
          <p:cNvSpPr txBox="1">
            <a:spLocks noGrp="1"/>
          </p:cNvSpPr>
          <p:nvPr>
            <p:ph type="body" idx="1"/>
          </p:nvPr>
        </p:nvSpPr>
        <p:spPr>
          <a:xfrm>
            <a:off x="1087311" y="4784731"/>
            <a:ext cx="3885863" cy="67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08" name="Google Shape;1808;p161"/>
          <p:cNvSpPr/>
          <p:nvPr/>
        </p:nvSpPr>
        <p:spPr>
          <a:xfrm>
            <a:off x="5548806" y="1634380"/>
            <a:ext cx="3063774" cy="306404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09" name="Google Shape;1809;p161"/>
          <p:cNvSpPr>
            <a:spLocks noGrp="1"/>
          </p:cNvSpPr>
          <p:nvPr>
            <p:ph type="pic" idx="3"/>
          </p:nvPr>
        </p:nvSpPr>
        <p:spPr>
          <a:xfrm>
            <a:off x="5694580" y="1780167"/>
            <a:ext cx="2772227" cy="2772467"/>
          </a:xfrm>
          <a:prstGeom prst="ellipse">
            <a:avLst/>
          </a:prstGeom>
          <a:noFill/>
          <a:ln>
            <a:noFill/>
          </a:ln>
        </p:spPr>
      </p:sp>
      <p:sp>
        <p:nvSpPr>
          <p:cNvPr id="1810" name="Google Shape;1810;p161"/>
          <p:cNvSpPr txBox="1">
            <a:spLocks noGrp="1"/>
          </p:cNvSpPr>
          <p:nvPr>
            <p:ph type="body" idx="4"/>
          </p:nvPr>
        </p:nvSpPr>
        <p:spPr>
          <a:xfrm>
            <a:off x="5137761" y="4784730"/>
            <a:ext cx="3885863" cy="67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11" name="Google Shape;1811;p161"/>
          <p:cNvSpPr/>
          <p:nvPr/>
        </p:nvSpPr>
        <p:spPr>
          <a:xfrm>
            <a:off x="9612852" y="1634381"/>
            <a:ext cx="3063774" cy="306404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12" name="Google Shape;1812;p161"/>
          <p:cNvSpPr>
            <a:spLocks noGrp="1"/>
          </p:cNvSpPr>
          <p:nvPr>
            <p:ph type="pic" idx="5"/>
          </p:nvPr>
        </p:nvSpPr>
        <p:spPr>
          <a:xfrm>
            <a:off x="9758626" y="1780168"/>
            <a:ext cx="2772227" cy="2772467"/>
          </a:xfrm>
          <a:prstGeom prst="ellipse">
            <a:avLst/>
          </a:prstGeom>
          <a:noFill/>
          <a:ln>
            <a:noFill/>
          </a:ln>
        </p:spPr>
      </p:sp>
      <p:sp>
        <p:nvSpPr>
          <p:cNvPr id="1813" name="Google Shape;1813;p161"/>
          <p:cNvSpPr txBox="1">
            <a:spLocks noGrp="1"/>
          </p:cNvSpPr>
          <p:nvPr>
            <p:ph type="body" idx="6"/>
          </p:nvPr>
        </p:nvSpPr>
        <p:spPr>
          <a:xfrm>
            <a:off x="9201807" y="4784731"/>
            <a:ext cx="3885863" cy="67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14" name="Google Shape;1814;p161"/>
          <p:cNvSpPr/>
          <p:nvPr/>
        </p:nvSpPr>
        <p:spPr>
          <a:xfrm>
            <a:off x="13663302" y="1634380"/>
            <a:ext cx="3063774" cy="306404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15" name="Google Shape;1815;p161"/>
          <p:cNvSpPr>
            <a:spLocks noGrp="1"/>
          </p:cNvSpPr>
          <p:nvPr>
            <p:ph type="pic" idx="7"/>
          </p:nvPr>
        </p:nvSpPr>
        <p:spPr>
          <a:xfrm>
            <a:off x="13809076" y="1780167"/>
            <a:ext cx="2772227" cy="2772467"/>
          </a:xfrm>
          <a:prstGeom prst="ellipse">
            <a:avLst/>
          </a:prstGeom>
          <a:noFill/>
          <a:ln>
            <a:noFill/>
          </a:ln>
        </p:spPr>
      </p:sp>
      <p:sp>
        <p:nvSpPr>
          <p:cNvPr id="1816" name="Google Shape;1816;p161"/>
          <p:cNvSpPr txBox="1">
            <a:spLocks noGrp="1"/>
          </p:cNvSpPr>
          <p:nvPr>
            <p:ph type="body" idx="8"/>
          </p:nvPr>
        </p:nvSpPr>
        <p:spPr>
          <a:xfrm>
            <a:off x="13252257" y="4784730"/>
            <a:ext cx="3885863" cy="67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17" name="Google Shape;1817;p161"/>
          <p:cNvSpPr/>
          <p:nvPr/>
        </p:nvSpPr>
        <p:spPr>
          <a:xfrm>
            <a:off x="1498356" y="5711370"/>
            <a:ext cx="3063774" cy="306404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18" name="Google Shape;1818;p161"/>
          <p:cNvSpPr>
            <a:spLocks noGrp="1"/>
          </p:cNvSpPr>
          <p:nvPr>
            <p:ph type="pic" idx="9"/>
          </p:nvPr>
        </p:nvSpPr>
        <p:spPr>
          <a:xfrm>
            <a:off x="1644130" y="5857157"/>
            <a:ext cx="2772227" cy="2772467"/>
          </a:xfrm>
          <a:prstGeom prst="ellipse">
            <a:avLst/>
          </a:prstGeom>
          <a:noFill/>
          <a:ln>
            <a:noFill/>
          </a:ln>
        </p:spPr>
      </p:sp>
      <p:sp>
        <p:nvSpPr>
          <p:cNvPr id="1819" name="Google Shape;1819;p161"/>
          <p:cNvSpPr txBox="1">
            <a:spLocks noGrp="1"/>
          </p:cNvSpPr>
          <p:nvPr>
            <p:ph type="body" idx="13"/>
          </p:nvPr>
        </p:nvSpPr>
        <p:spPr>
          <a:xfrm>
            <a:off x="1087311" y="8835181"/>
            <a:ext cx="3885863" cy="67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0" name="Google Shape;1820;p161"/>
          <p:cNvSpPr/>
          <p:nvPr/>
        </p:nvSpPr>
        <p:spPr>
          <a:xfrm>
            <a:off x="5548806" y="5711369"/>
            <a:ext cx="3063774" cy="306404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21" name="Google Shape;1821;p161"/>
          <p:cNvSpPr>
            <a:spLocks noGrp="1"/>
          </p:cNvSpPr>
          <p:nvPr>
            <p:ph type="pic" idx="14"/>
          </p:nvPr>
        </p:nvSpPr>
        <p:spPr>
          <a:xfrm>
            <a:off x="5694580" y="5857156"/>
            <a:ext cx="2772227" cy="2772467"/>
          </a:xfrm>
          <a:prstGeom prst="ellipse">
            <a:avLst/>
          </a:prstGeom>
          <a:noFill/>
          <a:ln>
            <a:noFill/>
          </a:ln>
        </p:spPr>
      </p:sp>
      <p:sp>
        <p:nvSpPr>
          <p:cNvPr id="1822" name="Google Shape;1822;p161"/>
          <p:cNvSpPr txBox="1">
            <a:spLocks noGrp="1"/>
          </p:cNvSpPr>
          <p:nvPr>
            <p:ph type="body" idx="15"/>
          </p:nvPr>
        </p:nvSpPr>
        <p:spPr>
          <a:xfrm>
            <a:off x="5137761" y="8835180"/>
            <a:ext cx="3885863" cy="67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3" name="Google Shape;1823;p161"/>
          <p:cNvSpPr/>
          <p:nvPr/>
        </p:nvSpPr>
        <p:spPr>
          <a:xfrm>
            <a:off x="9612852" y="5711370"/>
            <a:ext cx="3063774" cy="306404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24" name="Google Shape;1824;p161"/>
          <p:cNvSpPr>
            <a:spLocks noGrp="1"/>
          </p:cNvSpPr>
          <p:nvPr>
            <p:ph type="pic" idx="16"/>
          </p:nvPr>
        </p:nvSpPr>
        <p:spPr>
          <a:xfrm>
            <a:off x="9758626" y="5857157"/>
            <a:ext cx="2772227" cy="2772467"/>
          </a:xfrm>
          <a:prstGeom prst="ellipse">
            <a:avLst/>
          </a:prstGeom>
          <a:noFill/>
          <a:ln>
            <a:noFill/>
          </a:ln>
        </p:spPr>
      </p:sp>
      <p:sp>
        <p:nvSpPr>
          <p:cNvPr id="1825" name="Google Shape;1825;p161"/>
          <p:cNvSpPr txBox="1">
            <a:spLocks noGrp="1"/>
          </p:cNvSpPr>
          <p:nvPr>
            <p:ph type="body" idx="17"/>
          </p:nvPr>
        </p:nvSpPr>
        <p:spPr>
          <a:xfrm>
            <a:off x="9201807" y="8835181"/>
            <a:ext cx="3885863" cy="67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26" name="Google Shape;1826;p161"/>
          <p:cNvSpPr/>
          <p:nvPr/>
        </p:nvSpPr>
        <p:spPr>
          <a:xfrm>
            <a:off x="13663302" y="5711369"/>
            <a:ext cx="3063774" cy="306404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27" name="Google Shape;1827;p161"/>
          <p:cNvSpPr>
            <a:spLocks noGrp="1"/>
          </p:cNvSpPr>
          <p:nvPr>
            <p:ph type="pic" idx="18"/>
          </p:nvPr>
        </p:nvSpPr>
        <p:spPr>
          <a:xfrm>
            <a:off x="13809076" y="5857156"/>
            <a:ext cx="2772227" cy="2772467"/>
          </a:xfrm>
          <a:prstGeom prst="ellipse">
            <a:avLst/>
          </a:prstGeom>
          <a:noFill/>
          <a:ln>
            <a:noFill/>
          </a:ln>
        </p:spPr>
      </p:sp>
      <p:sp>
        <p:nvSpPr>
          <p:cNvPr id="1828" name="Google Shape;1828;p161"/>
          <p:cNvSpPr txBox="1">
            <a:spLocks noGrp="1"/>
          </p:cNvSpPr>
          <p:nvPr>
            <p:ph type="body" idx="19"/>
          </p:nvPr>
        </p:nvSpPr>
        <p:spPr>
          <a:xfrm>
            <a:off x="13252257" y="8835180"/>
            <a:ext cx="3885863" cy="673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8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8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8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8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8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8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8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2500"/>
                            </p:stCondLst>
                            <p:childTnLst>
                              <p:par>
                                <p:cTn id="17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8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8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8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8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8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8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8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8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8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0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1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8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18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18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8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8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8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8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8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3500"/>
                            </p:stCondLst>
                            <p:childTnLst>
                              <p:par>
                                <p:cTn id="24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1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1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18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8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8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18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18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8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8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18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18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x4 Images 2">
  <p:cSld name="2x4 Images 2">
    <p:spTree>
      <p:nvGrpSpPr>
        <p:cNvPr id="1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p162"/>
          <p:cNvSpPr/>
          <p:nvPr/>
        </p:nvSpPr>
        <p:spPr>
          <a:xfrm>
            <a:off x="1024052" y="1849270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 extrusionOk="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31" name="Google Shape;1831;p162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2" name="Google Shape;1832;p16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3" name="Google Shape;1833;p16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834" name="Google Shape;1834;p162"/>
          <p:cNvSpPr txBox="1">
            <a:spLocks noGrp="1"/>
          </p:cNvSpPr>
          <p:nvPr>
            <p:ph type="body" idx="1"/>
          </p:nvPr>
        </p:nvSpPr>
        <p:spPr>
          <a:xfrm>
            <a:off x="658927" y="451343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5" name="Google Shape;1835;p162"/>
          <p:cNvSpPr>
            <a:spLocks noGrp="1"/>
          </p:cNvSpPr>
          <p:nvPr>
            <p:ph type="pic" idx="2"/>
          </p:nvPr>
        </p:nvSpPr>
        <p:spPr>
          <a:xfrm>
            <a:off x="1214552" y="2030245"/>
            <a:ext cx="2984500" cy="2425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836" name="Google Shape;1836;p162"/>
          <p:cNvCxnSpPr/>
          <p:nvPr/>
        </p:nvCxnSpPr>
        <p:spPr>
          <a:xfrm>
            <a:off x="906314" y="4461671"/>
            <a:ext cx="36000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37" name="Google Shape;1837;p162"/>
          <p:cNvSpPr/>
          <p:nvPr/>
        </p:nvSpPr>
        <p:spPr>
          <a:xfrm>
            <a:off x="5285379" y="1849270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 extrusionOk="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38" name="Google Shape;1838;p162"/>
          <p:cNvSpPr txBox="1">
            <a:spLocks noGrp="1"/>
          </p:cNvSpPr>
          <p:nvPr>
            <p:ph type="body" idx="3"/>
          </p:nvPr>
        </p:nvSpPr>
        <p:spPr>
          <a:xfrm>
            <a:off x="4920254" y="451343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39" name="Google Shape;1839;p162"/>
          <p:cNvSpPr>
            <a:spLocks noGrp="1"/>
          </p:cNvSpPr>
          <p:nvPr>
            <p:ph type="pic" idx="4"/>
          </p:nvPr>
        </p:nvSpPr>
        <p:spPr>
          <a:xfrm>
            <a:off x="5475879" y="2030245"/>
            <a:ext cx="2984500" cy="2425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840" name="Google Shape;1840;p162"/>
          <p:cNvCxnSpPr/>
          <p:nvPr/>
        </p:nvCxnSpPr>
        <p:spPr>
          <a:xfrm>
            <a:off x="5167641" y="4461671"/>
            <a:ext cx="36000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1" name="Google Shape;1841;p162"/>
          <p:cNvSpPr/>
          <p:nvPr/>
        </p:nvSpPr>
        <p:spPr>
          <a:xfrm>
            <a:off x="9567188" y="1851025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 extrusionOk="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42" name="Google Shape;1842;p162"/>
          <p:cNvSpPr txBox="1">
            <a:spLocks noGrp="1"/>
          </p:cNvSpPr>
          <p:nvPr>
            <p:ph type="body" idx="5"/>
          </p:nvPr>
        </p:nvSpPr>
        <p:spPr>
          <a:xfrm>
            <a:off x="9202063" y="4515185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3" name="Google Shape;1843;p162"/>
          <p:cNvSpPr>
            <a:spLocks noGrp="1"/>
          </p:cNvSpPr>
          <p:nvPr>
            <p:ph type="pic" idx="6"/>
          </p:nvPr>
        </p:nvSpPr>
        <p:spPr>
          <a:xfrm>
            <a:off x="9757688" y="2032000"/>
            <a:ext cx="2984500" cy="2425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844" name="Google Shape;1844;p162"/>
          <p:cNvCxnSpPr/>
          <p:nvPr/>
        </p:nvCxnSpPr>
        <p:spPr>
          <a:xfrm>
            <a:off x="9449450" y="4463426"/>
            <a:ext cx="36000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5" name="Google Shape;1845;p162"/>
          <p:cNvSpPr/>
          <p:nvPr/>
        </p:nvSpPr>
        <p:spPr>
          <a:xfrm>
            <a:off x="13828515" y="1851025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 extrusionOk="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46" name="Google Shape;1846;p162"/>
          <p:cNvSpPr txBox="1">
            <a:spLocks noGrp="1"/>
          </p:cNvSpPr>
          <p:nvPr>
            <p:ph type="body" idx="7"/>
          </p:nvPr>
        </p:nvSpPr>
        <p:spPr>
          <a:xfrm>
            <a:off x="13463390" y="4515185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7" name="Google Shape;1847;p162"/>
          <p:cNvSpPr>
            <a:spLocks noGrp="1"/>
          </p:cNvSpPr>
          <p:nvPr>
            <p:ph type="pic" idx="8"/>
          </p:nvPr>
        </p:nvSpPr>
        <p:spPr>
          <a:xfrm>
            <a:off x="14019015" y="2032000"/>
            <a:ext cx="2984500" cy="2425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848" name="Google Shape;1848;p162"/>
          <p:cNvCxnSpPr/>
          <p:nvPr/>
        </p:nvCxnSpPr>
        <p:spPr>
          <a:xfrm>
            <a:off x="13710777" y="4463426"/>
            <a:ext cx="36000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49" name="Google Shape;1849;p162"/>
          <p:cNvSpPr/>
          <p:nvPr/>
        </p:nvSpPr>
        <p:spPr>
          <a:xfrm>
            <a:off x="1047391" y="5627935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 extrusionOk="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50" name="Google Shape;1850;p162"/>
          <p:cNvSpPr txBox="1">
            <a:spLocks noGrp="1"/>
          </p:cNvSpPr>
          <p:nvPr>
            <p:ph type="body" idx="9"/>
          </p:nvPr>
        </p:nvSpPr>
        <p:spPr>
          <a:xfrm>
            <a:off x="682266" y="8292095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1" name="Google Shape;1851;p162"/>
          <p:cNvSpPr>
            <a:spLocks noGrp="1"/>
          </p:cNvSpPr>
          <p:nvPr>
            <p:ph type="pic" idx="13"/>
          </p:nvPr>
        </p:nvSpPr>
        <p:spPr>
          <a:xfrm>
            <a:off x="1237891" y="5808910"/>
            <a:ext cx="2984500" cy="2425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852" name="Google Shape;1852;p162"/>
          <p:cNvCxnSpPr/>
          <p:nvPr/>
        </p:nvCxnSpPr>
        <p:spPr>
          <a:xfrm>
            <a:off x="929653" y="8240336"/>
            <a:ext cx="36000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53" name="Google Shape;1853;p162"/>
          <p:cNvSpPr/>
          <p:nvPr/>
        </p:nvSpPr>
        <p:spPr>
          <a:xfrm>
            <a:off x="5308718" y="5627935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 extrusionOk="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54" name="Google Shape;1854;p162"/>
          <p:cNvSpPr txBox="1">
            <a:spLocks noGrp="1"/>
          </p:cNvSpPr>
          <p:nvPr>
            <p:ph type="body" idx="14"/>
          </p:nvPr>
        </p:nvSpPr>
        <p:spPr>
          <a:xfrm>
            <a:off x="4943593" y="8292095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5" name="Google Shape;1855;p162"/>
          <p:cNvSpPr>
            <a:spLocks noGrp="1"/>
          </p:cNvSpPr>
          <p:nvPr>
            <p:ph type="pic" idx="15"/>
          </p:nvPr>
        </p:nvSpPr>
        <p:spPr>
          <a:xfrm>
            <a:off x="5499218" y="5808910"/>
            <a:ext cx="2984500" cy="2425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856" name="Google Shape;1856;p162"/>
          <p:cNvCxnSpPr/>
          <p:nvPr/>
        </p:nvCxnSpPr>
        <p:spPr>
          <a:xfrm>
            <a:off x="5190980" y="8240336"/>
            <a:ext cx="36000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57" name="Google Shape;1857;p162"/>
          <p:cNvSpPr/>
          <p:nvPr/>
        </p:nvSpPr>
        <p:spPr>
          <a:xfrm>
            <a:off x="9590527" y="5629690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 extrusionOk="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58" name="Google Shape;1858;p162"/>
          <p:cNvSpPr txBox="1">
            <a:spLocks noGrp="1"/>
          </p:cNvSpPr>
          <p:nvPr>
            <p:ph type="body" idx="16"/>
          </p:nvPr>
        </p:nvSpPr>
        <p:spPr>
          <a:xfrm>
            <a:off x="9225402" y="829385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59" name="Google Shape;1859;p162"/>
          <p:cNvSpPr>
            <a:spLocks noGrp="1"/>
          </p:cNvSpPr>
          <p:nvPr>
            <p:ph type="pic" idx="17"/>
          </p:nvPr>
        </p:nvSpPr>
        <p:spPr>
          <a:xfrm>
            <a:off x="9781027" y="5810665"/>
            <a:ext cx="2984500" cy="2425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860" name="Google Shape;1860;p162"/>
          <p:cNvCxnSpPr/>
          <p:nvPr/>
        </p:nvCxnSpPr>
        <p:spPr>
          <a:xfrm>
            <a:off x="9472789" y="8242091"/>
            <a:ext cx="36000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61" name="Google Shape;1861;p162"/>
          <p:cNvSpPr/>
          <p:nvPr/>
        </p:nvSpPr>
        <p:spPr>
          <a:xfrm>
            <a:off x="13851854" y="5629690"/>
            <a:ext cx="3365500" cy="2608430"/>
          </a:xfrm>
          <a:custGeom>
            <a:avLst/>
            <a:gdLst/>
            <a:ahLst/>
            <a:cxnLst/>
            <a:rect l="l" t="t" r="r" b="b"/>
            <a:pathLst>
              <a:path w="3365500" h="2608430" extrusionOk="0">
                <a:moveTo>
                  <a:pt x="1682750" y="0"/>
                </a:moveTo>
                <a:cubicBezTo>
                  <a:pt x="2612107" y="0"/>
                  <a:pt x="3365500" y="753393"/>
                  <a:pt x="3365500" y="1682750"/>
                </a:cubicBezTo>
                <a:cubicBezTo>
                  <a:pt x="3365500" y="2024906"/>
                  <a:pt x="3263382" y="2343211"/>
                  <a:pt x="3087324" y="2608430"/>
                </a:cubicBezTo>
                <a:lnTo>
                  <a:pt x="278177" y="2608430"/>
                </a:lnTo>
                <a:cubicBezTo>
                  <a:pt x="102119" y="2343211"/>
                  <a:pt x="0" y="2024906"/>
                  <a:pt x="0" y="1682750"/>
                </a:cubicBezTo>
                <a:cubicBezTo>
                  <a:pt x="0" y="753393"/>
                  <a:pt x="753393" y="0"/>
                  <a:pt x="1682750" y="0"/>
                </a:cubicBezTo>
                <a:close/>
              </a:path>
            </a:pathLst>
          </a:custGeom>
          <a:solidFill>
            <a:srgbClr val="FBF0D1">
              <a:alpha val="29019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62" name="Google Shape;1862;p162"/>
          <p:cNvSpPr txBox="1">
            <a:spLocks noGrp="1"/>
          </p:cNvSpPr>
          <p:nvPr>
            <p:ph type="body" idx="18"/>
          </p:nvPr>
        </p:nvSpPr>
        <p:spPr>
          <a:xfrm>
            <a:off x="13486729" y="829385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63" name="Google Shape;1863;p162"/>
          <p:cNvSpPr>
            <a:spLocks noGrp="1"/>
          </p:cNvSpPr>
          <p:nvPr>
            <p:ph type="pic" idx="19"/>
          </p:nvPr>
        </p:nvSpPr>
        <p:spPr>
          <a:xfrm>
            <a:off x="14042354" y="5810665"/>
            <a:ext cx="2984500" cy="2425700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864" name="Google Shape;1864;p162"/>
          <p:cNvCxnSpPr/>
          <p:nvPr/>
        </p:nvCxnSpPr>
        <p:spPr>
          <a:xfrm>
            <a:off x="13734116" y="8242091"/>
            <a:ext cx="360000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8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8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8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8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8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8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8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8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8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8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8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20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8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8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8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8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8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8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8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8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2500"/>
                            </p:stCondLst>
                            <p:childTnLst>
                              <p:par>
                                <p:cTn id="19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8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8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8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8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8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8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8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18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18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2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1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18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18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18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8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18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8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18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18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18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500"/>
                            </p:stCondLst>
                            <p:childTnLst>
                              <p:par>
                                <p:cTn id="26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1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18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18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18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18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18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18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18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18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mages">
  <p:cSld name="4 Images"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p163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7" name="Google Shape;1867;p16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8" name="Google Shape;1868;p16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869" name="Google Shape;1869;p163"/>
          <p:cNvSpPr/>
          <p:nvPr/>
        </p:nvSpPr>
        <p:spPr>
          <a:xfrm>
            <a:off x="723837" y="2490310"/>
            <a:ext cx="3771573" cy="377190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70" name="Google Shape;1870;p163"/>
          <p:cNvSpPr>
            <a:spLocks noGrp="1"/>
          </p:cNvSpPr>
          <p:nvPr>
            <p:ph type="pic" idx="2"/>
          </p:nvPr>
        </p:nvSpPr>
        <p:spPr>
          <a:xfrm>
            <a:off x="892777" y="2659265"/>
            <a:ext cx="3433693" cy="343399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71" name="Google Shape;1871;p163"/>
          <p:cNvSpPr/>
          <p:nvPr/>
        </p:nvSpPr>
        <p:spPr>
          <a:xfrm>
            <a:off x="5066860" y="2490310"/>
            <a:ext cx="3771573" cy="377190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72" name="Google Shape;1872;p163"/>
          <p:cNvSpPr>
            <a:spLocks noGrp="1"/>
          </p:cNvSpPr>
          <p:nvPr>
            <p:ph type="pic" idx="3"/>
          </p:nvPr>
        </p:nvSpPr>
        <p:spPr>
          <a:xfrm>
            <a:off x="5235800" y="2659265"/>
            <a:ext cx="3433693" cy="343399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73" name="Google Shape;1873;p163"/>
          <p:cNvSpPr/>
          <p:nvPr/>
        </p:nvSpPr>
        <p:spPr>
          <a:xfrm>
            <a:off x="9409883" y="2452210"/>
            <a:ext cx="3771573" cy="377190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74" name="Google Shape;1874;p163"/>
          <p:cNvSpPr>
            <a:spLocks noGrp="1"/>
          </p:cNvSpPr>
          <p:nvPr>
            <p:ph type="pic" idx="4"/>
          </p:nvPr>
        </p:nvSpPr>
        <p:spPr>
          <a:xfrm>
            <a:off x="9578823" y="2621165"/>
            <a:ext cx="3433693" cy="343399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75" name="Google Shape;1875;p163"/>
          <p:cNvSpPr/>
          <p:nvPr/>
        </p:nvSpPr>
        <p:spPr>
          <a:xfrm>
            <a:off x="13752906" y="2452210"/>
            <a:ext cx="3771573" cy="3771900"/>
          </a:xfrm>
          <a:prstGeom prst="ellipse">
            <a:avLst/>
          </a:prstGeom>
          <a:solidFill>
            <a:srgbClr val="FBF0D1">
              <a:alpha val="29019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1876" name="Google Shape;1876;p163"/>
          <p:cNvSpPr>
            <a:spLocks noGrp="1"/>
          </p:cNvSpPr>
          <p:nvPr>
            <p:ph type="pic" idx="5"/>
          </p:nvPr>
        </p:nvSpPr>
        <p:spPr>
          <a:xfrm>
            <a:off x="13921846" y="2621165"/>
            <a:ext cx="3433693" cy="3433990"/>
          </a:xfrm>
          <a:prstGeom prst="ellipse">
            <a:avLst/>
          </a:prstGeom>
          <a:noFill/>
          <a:ln>
            <a:noFill/>
          </a:ln>
        </p:spPr>
      </p:sp>
      <p:sp>
        <p:nvSpPr>
          <p:cNvPr id="1877" name="Google Shape;1877;p163"/>
          <p:cNvSpPr txBox="1">
            <a:spLocks noGrp="1"/>
          </p:cNvSpPr>
          <p:nvPr>
            <p:ph type="body" idx="1"/>
          </p:nvPr>
        </p:nvSpPr>
        <p:spPr>
          <a:xfrm>
            <a:off x="685740" y="6483905"/>
            <a:ext cx="3885863" cy="693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8" name="Google Shape;1878;p163"/>
          <p:cNvSpPr txBox="1">
            <a:spLocks noGrp="1"/>
          </p:cNvSpPr>
          <p:nvPr>
            <p:ph type="body" idx="6"/>
          </p:nvPr>
        </p:nvSpPr>
        <p:spPr>
          <a:xfrm>
            <a:off x="5028763" y="6483905"/>
            <a:ext cx="3885863" cy="693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79" name="Google Shape;1879;p163"/>
          <p:cNvSpPr txBox="1">
            <a:spLocks noGrp="1"/>
          </p:cNvSpPr>
          <p:nvPr>
            <p:ph type="body" idx="7"/>
          </p:nvPr>
        </p:nvSpPr>
        <p:spPr>
          <a:xfrm>
            <a:off x="9447980" y="6483905"/>
            <a:ext cx="3885863" cy="693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0" name="Google Shape;1880;p163"/>
          <p:cNvSpPr txBox="1">
            <a:spLocks noGrp="1"/>
          </p:cNvSpPr>
          <p:nvPr>
            <p:ph type="body" idx="8"/>
          </p:nvPr>
        </p:nvSpPr>
        <p:spPr>
          <a:xfrm>
            <a:off x="13791003" y="6483905"/>
            <a:ext cx="3885863" cy="693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1" name="Google Shape;1881;p163"/>
          <p:cNvSpPr txBox="1">
            <a:spLocks noGrp="1"/>
          </p:cNvSpPr>
          <p:nvPr>
            <p:ph type="body" idx="9"/>
          </p:nvPr>
        </p:nvSpPr>
        <p:spPr>
          <a:xfrm>
            <a:off x="685740" y="7042720"/>
            <a:ext cx="3925243" cy="187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2" name="Google Shape;1882;p163"/>
          <p:cNvSpPr txBox="1">
            <a:spLocks noGrp="1"/>
          </p:cNvSpPr>
          <p:nvPr>
            <p:ph type="body" idx="13"/>
          </p:nvPr>
        </p:nvSpPr>
        <p:spPr>
          <a:xfrm>
            <a:off x="5028763" y="7042720"/>
            <a:ext cx="3925243" cy="187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3" name="Google Shape;1883;p163"/>
          <p:cNvSpPr txBox="1">
            <a:spLocks noGrp="1"/>
          </p:cNvSpPr>
          <p:nvPr>
            <p:ph type="body" idx="14"/>
          </p:nvPr>
        </p:nvSpPr>
        <p:spPr>
          <a:xfrm>
            <a:off x="9447980" y="7042720"/>
            <a:ext cx="3925243" cy="187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4" name="Google Shape;1884;p163"/>
          <p:cNvSpPr txBox="1">
            <a:spLocks noGrp="1"/>
          </p:cNvSpPr>
          <p:nvPr>
            <p:ph type="body" idx="15"/>
          </p:nvPr>
        </p:nvSpPr>
        <p:spPr>
          <a:xfrm>
            <a:off x="13791003" y="7042720"/>
            <a:ext cx="3925243" cy="1872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5_No Contents">
  <p:cSld name="75_No Content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oints">
  <p:cSld name="3 Points">
    <p:spTree>
      <p:nvGrpSpPr>
        <p:cNvPr id="1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164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7" name="Google Shape;1887;p16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8" name="Google Shape;1888;p16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889" name="Google Shape;1889;p164"/>
          <p:cNvSpPr txBox="1">
            <a:spLocks noGrp="1"/>
          </p:cNvSpPr>
          <p:nvPr>
            <p:ph type="body" idx="1"/>
          </p:nvPr>
        </p:nvSpPr>
        <p:spPr>
          <a:xfrm>
            <a:off x="959042" y="6697585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90" name="Google Shape;1890;p164"/>
          <p:cNvCxnSpPr/>
          <p:nvPr/>
        </p:nvCxnSpPr>
        <p:spPr>
          <a:xfrm rot="10800000">
            <a:off x="870142" y="5863580"/>
            <a:ext cx="5032704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91" name="Google Shape;1891;p164"/>
          <p:cNvSpPr txBox="1">
            <a:spLocks noGrp="1"/>
          </p:cNvSpPr>
          <p:nvPr>
            <p:ph type="body" idx="2"/>
          </p:nvPr>
        </p:nvSpPr>
        <p:spPr>
          <a:xfrm>
            <a:off x="961319" y="6043600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2" name="Google Shape;1892;p164"/>
          <p:cNvSpPr/>
          <p:nvPr/>
        </p:nvSpPr>
        <p:spPr>
          <a:xfrm>
            <a:off x="1782598" y="2315840"/>
            <a:ext cx="3187700" cy="3187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93" name="Google Shape;1893;p164"/>
          <p:cNvSpPr txBox="1">
            <a:spLocks noGrp="1"/>
          </p:cNvSpPr>
          <p:nvPr>
            <p:ph type="body" idx="3"/>
          </p:nvPr>
        </p:nvSpPr>
        <p:spPr>
          <a:xfrm>
            <a:off x="1870884" y="3459640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4" name="Google Shape;1894;p164"/>
          <p:cNvSpPr txBox="1">
            <a:spLocks noGrp="1"/>
          </p:cNvSpPr>
          <p:nvPr>
            <p:ph type="body" idx="4"/>
          </p:nvPr>
        </p:nvSpPr>
        <p:spPr>
          <a:xfrm>
            <a:off x="6725007" y="6697585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895" name="Google Shape;1895;p164"/>
          <p:cNvCxnSpPr/>
          <p:nvPr/>
        </p:nvCxnSpPr>
        <p:spPr>
          <a:xfrm rot="10800000">
            <a:off x="6636107" y="5863580"/>
            <a:ext cx="5032704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96" name="Google Shape;1896;p164"/>
          <p:cNvSpPr txBox="1">
            <a:spLocks noGrp="1"/>
          </p:cNvSpPr>
          <p:nvPr>
            <p:ph type="body" idx="5"/>
          </p:nvPr>
        </p:nvSpPr>
        <p:spPr>
          <a:xfrm>
            <a:off x="6727284" y="6043600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7" name="Google Shape;1897;p164"/>
          <p:cNvSpPr/>
          <p:nvPr/>
        </p:nvSpPr>
        <p:spPr>
          <a:xfrm>
            <a:off x="7548563" y="2315840"/>
            <a:ext cx="3187700" cy="3187700"/>
          </a:xfrm>
          <a:prstGeom prst="ellipse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898" name="Google Shape;1898;p164"/>
          <p:cNvSpPr txBox="1">
            <a:spLocks noGrp="1"/>
          </p:cNvSpPr>
          <p:nvPr>
            <p:ph type="body" idx="6"/>
          </p:nvPr>
        </p:nvSpPr>
        <p:spPr>
          <a:xfrm>
            <a:off x="7636849" y="3459640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9" name="Google Shape;1899;p164"/>
          <p:cNvSpPr txBox="1">
            <a:spLocks noGrp="1"/>
          </p:cNvSpPr>
          <p:nvPr>
            <p:ph type="body" idx="7"/>
          </p:nvPr>
        </p:nvSpPr>
        <p:spPr>
          <a:xfrm>
            <a:off x="12472466" y="6697585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900" name="Google Shape;1900;p164"/>
          <p:cNvCxnSpPr/>
          <p:nvPr/>
        </p:nvCxnSpPr>
        <p:spPr>
          <a:xfrm rot="10800000">
            <a:off x="12383566" y="5863580"/>
            <a:ext cx="5032704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01" name="Google Shape;1901;p164"/>
          <p:cNvSpPr txBox="1">
            <a:spLocks noGrp="1"/>
          </p:cNvSpPr>
          <p:nvPr>
            <p:ph type="body" idx="8"/>
          </p:nvPr>
        </p:nvSpPr>
        <p:spPr>
          <a:xfrm>
            <a:off x="12474743" y="6043600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2" name="Google Shape;1902;p164"/>
          <p:cNvSpPr/>
          <p:nvPr/>
        </p:nvSpPr>
        <p:spPr>
          <a:xfrm>
            <a:off x="13296022" y="2315840"/>
            <a:ext cx="3187700" cy="3187700"/>
          </a:xfrm>
          <a:prstGeom prst="ellipse">
            <a:avLst/>
          </a:prstGeom>
          <a:solidFill>
            <a:srgbClr val="7B5E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03" name="Google Shape;1903;p164"/>
          <p:cNvSpPr txBox="1">
            <a:spLocks noGrp="1"/>
          </p:cNvSpPr>
          <p:nvPr>
            <p:ph type="body" idx="9"/>
          </p:nvPr>
        </p:nvSpPr>
        <p:spPr>
          <a:xfrm>
            <a:off x="13384308" y="3459640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4" name="Google Shape;1904;p164"/>
          <p:cNvSpPr/>
          <p:nvPr/>
        </p:nvSpPr>
        <p:spPr>
          <a:xfrm rot="5400000">
            <a:off x="1447350" y="2171533"/>
            <a:ext cx="848875" cy="8488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05" name="Google Shape;1905;p164"/>
          <p:cNvSpPr txBox="1"/>
          <p:nvPr/>
        </p:nvSpPr>
        <p:spPr>
          <a:xfrm>
            <a:off x="1665641" y="2315840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06" name="Google Shape;1906;p164"/>
          <p:cNvSpPr/>
          <p:nvPr/>
        </p:nvSpPr>
        <p:spPr>
          <a:xfrm rot="5400000">
            <a:off x="7214211" y="2171532"/>
            <a:ext cx="848875" cy="8488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07" name="Google Shape;1907;p164"/>
          <p:cNvSpPr txBox="1"/>
          <p:nvPr/>
        </p:nvSpPr>
        <p:spPr>
          <a:xfrm>
            <a:off x="7432502" y="2315839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08" name="Google Shape;1908;p164"/>
          <p:cNvSpPr/>
          <p:nvPr/>
        </p:nvSpPr>
        <p:spPr>
          <a:xfrm rot="5400000">
            <a:off x="13006902" y="2198824"/>
            <a:ext cx="848875" cy="8488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09" name="Google Shape;1909;p164"/>
          <p:cNvSpPr txBox="1"/>
          <p:nvPr/>
        </p:nvSpPr>
        <p:spPr>
          <a:xfrm>
            <a:off x="13225193" y="2343131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9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1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8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8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8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8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1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1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1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18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9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9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9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9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9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9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9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6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9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9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7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/>
                                        <p:tgtEl>
                                          <p:spTgt spid="1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/>
                                        <p:tgtEl>
                                          <p:spTgt spid="1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80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500"/>
                            </p:stCondLst>
                            <p:childTnLst>
                              <p:par>
                                <p:cTn id="15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1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oints 2">
  <p:cSld name="3 Points 2">
    <p:spTree>
      <p:nvGrpSpPr>
        <p:cNvPr id="1" name="Shape 1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1" name="Google Shape;1911;p165"/>
          <p:cNvSpPr/>
          <p:nvPr/>
        </p:nvSpPr>
        <p:spPr>
          <a:xfrm rot="5400000">
            <a:off x="7899295" y="2331670"/>
            <a:ext cx="3603388" cy="3106369"/>
          </a:xfrm>
          <a:prstGeom prst="hexagon">
            <a:avLst>
              <a:gd name="adj" fmla="val 29917"/>
              <a:gd name="vf" fmla="val 11547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12" name="Google Shape;1912;p165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3" name="Google Shape;1913;p16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4" name="Google Shape;1914;p16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915" name="Google Shape;1915;p165"/>
          <p:cNvSpPr txBox="1">
            <a:spLocks noGrp="1"/>
          </p:cNvSpPr>
          <p:nvPr>
            <p:ph type="body" idx="1"/>
          </p:nvPr>
        </p:nvSpPr>
        <p:spPr>
          <a:xfrm>
            <a:off x="8195426" y="3208286"/>
            <a:ext cx="3011127" cy="136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6" name="Google Shape;1916;p165"/>
          <p:cNvSpPr/>
          <p:nvPr/>
        </p:nvSpPr>
        <p:spPr>
          <a:xfrm rot="5400000">
            <a:off x="9092208" y="5749061"/>
            <a:ext cx="3603388" cy="3106369"/>
          </a:xfrm>
          <a:prstGeom prst="hexagon">
            <a:avLst>
              <a:gd name="adj" fmla="val 29917"/>
              <a:gd name="vf" fmla="val 115470"/>
            </a:avLst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17" name="Google Shape;1917;p165"/>
          <p:cNvSpPr txBox="1">
            <a:spLocks noGrp="1"/>
          </p:cNvSpPr>
          <p:nvPr>
            <p:ph type="body" idx="2"/>
          </p:nvPr>
        </p:nvSpPr>
        <p:spPr>
          <a:xfrm>
            <a:off x="9388339" y="6625677"/>
            <a:ext cx="3011127" cy="136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8" name="Google Shape;1918;p165"/>
          <p:cNvSpPr/>
          <p:nvPr/>
        </p:nvSpPr>
        <p:spPr>
          <a:xfrm rot="5400000">
            <a:off x="5492833" y="5028981"/>
            <a:ext cx="3603388" cy="3106369"/>
          </a:xfrm>
          <a:prstGeom prst="hexagon">
            <a:avLst>
              <a:gd name="adj" fmla="val 29917"/>
              <a:gd name="vf" fmla="val 115470"/>
            </a:avLst>
          </a:prstGeom>
          <a:solidFill>
            <a:srgbClr val="7B5E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19" name="Google Shape;1919;p165"/>
          <p:cNvSpPr txBox="1">
            <a:spLocks noGrp="1"/>
          </p:cNvSpPr>
          <p:nvPr>
            <p:ph type="body" idx="3"/>
          </p:nvPr>
        </p:nvSpPr>
        <p:spPr>
          <a:xfrm>
            <a:off x="5788964" y="5905597"/>
            <a:ext cx="3011127" cy="1368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0" name="Google Shape;1920;p165"/>
          <p:cNvSpPr txBox="1">
            <a:spLocks noGrp="1"/>
          </p:cNvSpPr>
          <p:nvPr>
            <p:ph type="body" idx="4"/>
          </p:nvPr>
        </p:nvSpPr>
        <p:spPr>
          <a:xfrm>
            <a:off x="11411974" y="2649472"/>
            <a:ext cx="524706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1" name="Google Shape;1921;p165"/>
          <p:cNvSpPr txBox="1">
            <a:spLocks noGrp="1"/>
          </p:cNvSpPr>
          <p:nvPr>
            <p:ph type="body" idx="5"/>
          </p:nvPr>
        </p:nvSpPr>
        <p:spPr>
          <a:xfrm>
            <a:off x="11426086" y="3299162"/>
            <a:ext cx="5206468" cy="170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2" name="Google Shape;1922;p165"/>
          <p:cNvSpPr txBox="1">
            <a:spLocks noGrp="1"/>
          </p:cNvSpPr>
          <p:nvPr>
            <p:ph type="body" idx="6"/>
          </p:nvPr>
        </p:nvSpPr>
        <p:spPr>
          <a:xfrm>
            <a:off x="12582103" y="6088602"/>
            <a:ext cx="524706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3" name="Google Shape;1923;p165"/>
          <p:cNvSpPr txBox="1">
            <a:spLocks noGrp="1"/>
          </p:cNvSpPr>
          <p:nvPr>
            <p:ph type="body" idx="7"/>
          </p:nvPr>
        </p:nvSpPr>
        <p:spPr>
          <a:xfrm>
            <a:off x="12596215" y="6738292"/>
            <a:ext cx="5206468" cy="170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4" name="Google Shape;1924;p165"/>
          <p:cNvSpPr txBox="1">
            <a:spLocks noGrp="1"/>
          </p:cNvSpPr>
          <p:nvPr>
            <p:ph type="body" idx="8"/>
          </p:nvPr>
        </p:nvSpPr>
        <p:spPr>
          <a:xfrm>
            <a:off x="371636" y="5282921"/>
            <a:ext cx="524706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5" name="Google Shape;1925;p165"/>
          <p:cNvSpPr txBox="1">
            <a:spLocks noGrp="1"/>
          </p:cNvSpPr>
          <p:nvPr>
            <p:ph type="body" idx="9"/>
          </p:nvPr>
        </p:nvSpPr>
        <p:spPr>
          <a:xfrm>
            <a:off x="385748" y="5932611"/>
            <a:ext cx="5206468" cy="1709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9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9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9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9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9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9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9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9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9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1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9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19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19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19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19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19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19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19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/>
                                        <p:tgtEl>
                                          <p:spTgt spid="19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/>
                                        <p:tgtEl>
                                          <p:spTgt spid="19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9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tems">
  <p:cSld name="4 Items"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p166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8" name="Google Shape;1928;p16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9" name="Google Shape;1929;p16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930" name="Google Shape;1930;p166"/>
          <p:cNvSpPr/>
          <p:nvPr/>
        </p:nvSpPr>
        <p:spPr>
          <a:xfrm>
            <a:off x="939800" y="361950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31" name="Google Shape;1931;p166"/>
          <p:cNvSpPr/>
          <p:nvPr/>
        </p:nvSpPr>
        <p:spPr>
          <a:xfrm>
            <a:off x="5194300" y="361950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32" name="Google Shape;1932;p166"/>
          <p:cNvSpPr/>
          <p:nvPr/>
        </p:nvSpPr>
        <p:spPr>
          <a:xfrm>
            <a:off x="9448800" y="361950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33" name="Google Shape;1933;p166"/>
          <p:cNvSpPr/>
          <p:nvPr/>
        </p:nvSpPr>
        <p:spPr>
          <a:xfrm>
            <a:off x="13703300" y="361950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34" name="Google Shape;1934;p166"/>
          <p:cNvSpPr>
            <a:spLocks noGrp="1"/>
          </p:cNvSpPr>
          <p:nvPr>
            <p:ph type="pic" idx="2"/>
          </p:nvPr>
        </p:nvSpPr>
        <p:spPr>
          <a:xfrm>
            <a:off x="2108918" y="3810718"/>
            <a:ext cx="1141564" cy="1141564"/>
          </a:xfrm>
          <a:prstGeom prst="rect">
            <a:avLst/>
          </a:prstGeom>
          <a:noFill/>
          <a:ln>
            <a:noFill/>
          </a:ln>
        </p:spPr>
      </p:sp>
      <p:sp>
        <p:nvSpPr>
          <p:cNvPr id="1935" name="Google Shape;1935;p166"/>
          <p:cNvSpPr>
            <a:spLocks noGrp="1"/>
          </p:cNvSpPr>
          <p:nvPr>
            <p:ph type="pic" idx="3"/>
          </p:nvPr>
        </p:nvSpPr>
        <p:spPr>
          <a:xfrm>
            <a:off x="6363418" y="3810718"/>
            <a:ext cx="1141564" cy="1141564"/>
          </a:xfrm>
          <a:prstGeom prst="rect">
            <a:avLst/>
          </a:prstGeom>
          <a:noFill/>
          <a:ln>
            <a:noFill/>
          </a:ln>
        </p:spPr>
      </p:sp>
      <p:sp>
        <p:nvSpPr>
          <p:cNvPr id="1936" name="Google Shape;1936;p166"/>
          <p:cNvSpPr>
            <a:spLocks noGrp="1"/>
          </p:cNvSpPr>
          <p:nvPr>
            <p:ph type="pic" idx="4"/>
          </p:nvPr>
        </p:nvSpPr>
        <p:spPr>
          <a:xfrm>
            <a:off x="10617918" y="3810718"/>
            <a:ext cx="1141564" cy="1141564"/>
          </a:xfrm>
          <a:prstGeom prst="rect">
            <a:avLst/>
          </a:prstGeom>
          <a:noFill/>
          <a:ln>
            <a:noFill/>
          </a:ln>
        </p:spPr>
      </p:sp>
      <p:sp>
        <p:nvSpPr>
          <p:cNvPr id="1937" name="Google Shape;1937;p166"/>
          <p:cNvSpPr>
            <a:spLocks noGrp="1"/>
          </p:cNvSpPr>
          <p:nvPr>
            <p:ph type="pic" idx="5"/>
          </p:nvPr>
        </p:nvSpPr>
        <p:spPr>
          <a:xfrm>
            <a:off x="14872418" y="3810718"/>
            <a:ext cx="1141564" cy="1141564"/>
          </a:xfrm>
          <a:prstGeom prst="rect">
            <a:avLst/>
          </a:prstGeom>
          <a:noFill/>
          <a:ln>
            <a:noFill/>
          </a:ln>
        </p:spPr>
      </p:sp>
      <p:sp>
        <p:nvSpPr>
          <p:cNvPr id="1938" name="Google Shape;1938;p166"/>
          <p:cNvSpPr txBox="1">
            <a:spLocks noGrp="1"/>
          </p:cNvSpPr>
          <p:nvPr>
            <p:ph type="body" idx="1"/>
          </p:nvPr>
        </p:nvSpPr>
        <p:spPr>
          <a:xfrm>
            <a:off x="658927" y="536433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39" name="Google Shape;1939;p166"/>
          <p:cNvSpPr txBox="1">
            <a:spLocks noGrp="1"/>
          </p:cNvSpPr>
          <p:nvPr>
            <p:ph type="body" idx="6"/>
          </p:nvPr>
        </p:nvSpPr>
        <p:spPr>
          <a:xfrm>
            <a:off x="4904393" y="536433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0" name="Google Shape;1940;p166"/>
          <p:cNvSpPr txBox="1">
            <a:spLocks noGrp="1"/>
          </p:cNvSpPr>
          <p:nvPr>
            <p:ph type="body" idx="7"/>
          </p:nvPr>
        </p:nvSpPr>
        <p:spPr>
          <a:xfrm>
            <a:off x="9149859" y="536433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1" name="Google Shape;1941;p166"/>
          <p:cNvSpPr txBox="1">
            <a:spLocks noGrp="1"/>
          </p:cNvSpPr>
          <p:nvPr>
            <p:ph type="body" idx="8"/>
          </p:nvPr>
        </p:nvSpPr>
        <p:spPr>
          <a:xfrm>
            <a:off x="13395324" y="536433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2" name="Google Shape;1942;p166"/>
          <p:cNvSpPr txBox="1">
            <a:spLocks noGrp="1"/>
          </p:cNvSpPr>
          <p:nvPr>
            <p:ph type="body" idx="9"/>
          </p:nvPr>
        </p:nvSpPr>
        <p:spPr>
          <a:xfrm>
            <a:off x="673040" y="6014020"/>
            <a:ext cx="4064060" cy="301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3" name="Google Shape;1943;p166"/>
          <p:cNvSpPr txBox="1">
            <a:spLocks noGrp="1"/>
          </p:cNvSpPr>
          <p:nvPr>
            <p:ph type="body" idx="13"/>
          </p:nvPr>
        </p:nvSpPr>
        <p:spPr>
          <a:xfrm>
            <a:off x="4904393" y="6014020"/>
            <a:ext cx="4064060" cy="301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4" name="Google Shape;1944;p166"/>
          <p:cNvSpPr txBox="1">
            <a:spLocks noGrp="1"/>
          </p:cNvSpPr>
          <p:nvPr>
            <p:ph type="body" idx="14"/>
          </p:nvPr>
        </p:nvSpPr>
        <p:spPr>
          <a:xfrm>
            <a:off x="9149859" y="6014020"/>
            <a:ext cx="4064060" cy="301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5" name="Google Shape;1945;p166"/>
          <p:cNvSpPr txBox="1">
            <a:spLocks noGrp="1"/>
          </p:cNvSpPr>
          <p:nvPr>
            <p:ph type="body" idx="15"/>
          </p:nvPr>
        </p:nvSpPr>
        <p:spPr>
          <a:xfrm>
            <a:off x="13395324" y="6014020"/>
            <a:ext cx="4064060" cy="3015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46" name="Google Shape;1946;p166"/>
          <p:cNvSpPr txBox="1">
            <a:spLocks noGrp="1"/>
          </p:cNvSpPr>
          <p:nvPr>
            <p:ph type="body" idx="16"/>
          </p:nvPr>
        </p:nvSpPr>
        <p:spPr>
          <a:xfrm>
            <a:off x="1922433" y="1784920"/>
            <a:ext cx="14439960" cy="139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ee 1">
  <p:cSld name="Tree 1">
    <p:spTree>
      <p:nvGrpSpPr>
        <p:cNvPr id="1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8" name="Google Shape;1948;p167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9" name="Google Shape;1949;p16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0" name="Google Shape;1950;p16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951" name="Google Shape;1951;p167"/>
          <p:cNvSpPr/>
          <p:nvPr/>
        </p:nvSpPr>
        <p:spPr>
          <a:xfrm>
            <a:off x="939800" y="487347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52" name="Google Shape;1952;p167"/>
          <p:cNvSpPr/>
          <p:nvPr/>
        </p:nvSpPr>
        <p:spPr>
          <a:xfrm>
            <a:off x="5194300" y="487347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53" name="Google Shape;1953;p167"/>
          <p:cNvSpPr/>
          <p:nvPr/>
        </p:nvSpPr>
        <p:spPr>
          <a:xfrm>
            <a:off x="9448800" y="487347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54" name="Google Shape;1954;p167"/>
          <p:cNvSpPr/>
          <p:nvPr/>
        </p:nvSpPr>
        <p:spPr>
          <a:xfrm>
            <a:off x="13703300" y="4873470"/>
            <a:ext cx="3479800" cy="1524000"/>
          </a:xfrm>
          <a:prstGeom prst="roundRect">
            <a:avLst>
              <a:gd name="adj" fmla="val 1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55" name="Google Shape;1955;p167"/>
          <p:cNvSpPr>
            <a:spLocks noGrp="1"/>
          </p:cNvSpPr>
          <p:nvPr>
            <p:ph type="pic" idx="2"/>
          </p:nvPr>
        </p:nvSpPr>
        <p:spPr>
          <a:xfrm>
            <a:off x="2108918" y="5064688"/>
            <a:ext cx="1141564" cy="1141564"/>
          </a:xfrm>
          <a:prstGeom prst="rect">
            <a:avLst/>
          </a:prstGeom>
          <a:noFill/>
          <a:ln>
            <a:noFill/>
          </a:ln>
        </p:spPr>
      </p:sp>
      <p:sp>
        <p:nvSpPr>
          <p:cNvPr id="1956" name="Google Shape;1956;p167"/>
          <p:cNvSpPr>
            <a:spLocks noGrp="1"/>
          </p:cNvSpPr>
          <p:nvPr>
            <p:ph type="pic" idx="3"/>
          </p:nvPr>
        </p:nvSpPr>
        <p:spPr>
          <a:xfrm>
            <a:off x="6363418" y="5064688"/>
            <a:ext cx="1141564" cy="1141564"/>
          </a:xfrm>
          <a:prstGeom prst="rect">
            <a:avLst/>
          </a:prstGeom>
          <a:noFill/>
          <a:ln>
            <a:noFill/>
          </a:ln>
        </p:spPr>
      </p:sp>
      <p:sp>
        <p:nvSpPr>
          <p:cNvPr id="1957" name="Google Shape;1957;p167"/>
          <p:cNvSpPr>
            <a:spLocks noGrp="1"/>
          </p:cNvSpPr>
          <p:nvPr>
            <p:ph type="pic" idx="4"/>
          </p:nvPr>
        </p:nvSpPr>
        <p:spPr>
          <a:xfrm>
            <a:off x="10617918" y="5064688"/>
            <a:ext cx="1141564" cy="1141564"/>
          </a:xfrm>
          <a:prstGeom prst="rect">
            <a:avLst/>
          </a:prstGeom>
          <a:noFill/>
          <a:ln>
            <a:noFill/>
          </a:ln>
        </p:spPr>
      </p:sp>
      <p:sp>
        <p:nvSpPr>
          <p:cNvPr id="1958" name="Google Shape;1958;p167"/>
          <p:cNvSpPr>
            <a:spLocks noGrp="1"/>
          </p:cNvSpPr>
          <p:nvPr>
            <p:ph type="pic" idx="5"/>
          </p:nvPr>
        </p:nvSpPr>
        <p:spPr>
          <a:xfrm>
            <a:off x="14872418" y="5064688"/>
            <a:ext cx="1141564" cy="1141564"/>
          </a:xfrm>
          <a:prstGeom prst="rect">
            <a:avLst/>
          </a:prstGeom>
          <a:noFill/>
          <a:ln>
            <a:noFill/>
          </a:ln>
        </p:spPr>
      </p:sp>
      <p:sp>
        <p:nvSpPr>
          <p:cNvPr id="1959" name="Google Shape;1959;p167"/>
          <p:cNvSpPr txBox="1">
            <a:spLocks noGrp="1"/>
          </p:cNvSpPr>
          <p:nvPr>
            <p:ph type="body" idx="1"/>
          </p:nvPr>
        </p:nvSpPr>
        <p:spPr>
          <a:xfrm>
            <a:off x="658927" y="661830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0" name="Google Shape;1960;p167"/>
          <p:cNvSpPr txBox="1">
            <a:spLocks noGrp="1"/>
          </p:cNvSpPr>
          <p:nvPr>
            <p:ph type="body" idx="6"/>
          </p:nvPr>
        </p:nvSpPr>
        <p:spPr>
          <a:xfrm>
            <a:off x="4904393" y="661830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1" name="Google Shape;1961;p167"/>
          <p:cNvSpPr txBox="1">
            <a:spLocks noGrp="1"/>
          </p:cNvSpPr>
          <p:nvPr>
            <p:ph type="body" idx="7"/>
          </p:nvPr>
        </p:nvSpPr>
        <p:spPr>
          <a:xfrm>
            <a:off x="9149859" y="661830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2" name="Google Shape;1962;p167"/>
          <p:cNvSpPr txBox="1">
            <a:spLocks noGrp="1"/>
          </p:cNvSpPr>
          <p:nvPr>
            <p:ph type="body" idx="8"/>
          </p:nvPr>
        </p:nvSpPr>
        <p:spPr>
          <a:xfrm>
            <a:off x="13395324" y="6618300"/>
            <a:ext cx="4095751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3" name="Google Shape;1963;p167"/>
          <p:cNvSpPr txBox="1">
            <a:spLocks noGrp="1"/>
          </p:cNvSpPr>
          <p:nvPr>
            <p:ph type="body" idx="9"/>
          </p:nvPr>
        </p:nvSpPr>
        <p:spPr>
          <a:xfrm>
            <a:off x="673040" y="7267990"/>
            <a:ext cx="4064060" cy="187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4" name="Google Shape;1964;p167"/>
          <p:cNvSpPr txBox="1">
            <a:spLocks noGrp="1"/>
          </p:cNvSpPr>
          <p:nvPr>
            <p:ph type="body" idx="13"/>
          </p:nvPr>
        </p:nvSpPr>
        <p:spPr>
          <a:xfrm>
            <a:off x="4904393" y="7267990"/>
            <a:ext cx="4064060" cy="187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5" name="Google Shape;1965;p167"/>
          <p:cNvSpPr txBox="1">
            <a:spLocks noGrp="1"/>
          </p:cNvSpPr>
          <p:nvPr>
            <p:ph type="body" idx="14"/>
          </p:nvPr>
        </p:nvSpPr>
        <p:spPr>
          <a:xfrm>
            <a:off x="9149859" y="7267990"/>
            <a:ext cx="4064060" cy="187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6" name="Google Shape;1966;p167"/>
          <p:cNvSpPr txBox="1">
            <a:spLocks noGrp="1"/>
          </p:cNvSpPr>
          <p:nvPr>
            <p:ph type="body" idx="15"/>
          </p:nvPr>
        </p:nvSpPr>
        <p:spPr>
          <a:xfrm>
            <a:off x="13395324" y="7267990"/>
            <a:ext cx="4064060" cy="187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67" name="Google Shape;1967;p167"/>
          <p:cNvSpPr/>
          <p:nvPr/>
        </p:nvSpPr>
        <p:spPr>
          <a:xfrm>
            <a:off x="7402513" y="1993150"/>
            <a:ext cx="3479800" cy="1524000"/>
          </a:xfrm>
          <a:prstGeom prst="roundRect">
            <a:avLst>
              <a:gd name="adj" fmla="val 10000"/>
            </a:avLst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68" name="Google Shape;1968;p167"/>
          <p:cNvSpPr>
            <a:spLocks noGrp="1"/>
          </p:cNvSpPr>
          <p:nvPr>
            <p:ph type="pic" idx="16"/>
          </p:nvPr>
        </p:nvSpPr>
        <p:spPr>
          <a:xfrm>
            <a:off x="8571631" y="2184368"/>
            <a:ext cx="1141564" cy="1141564"/>
          </a:xfrm>
          <a:prstGeom prst="rect">
            <a:avLst/>
          </a:prstGeom>
          <a:noFill/>
          <a:ln>
            <a:noFill/>
          </a:ln>
        </p:spPr>
      </p:sp>
      <p:cxnSp>
        <p:nvCxnSpPr>
          <p:cNvPr id="1969" name="Google Shape;1969;p167"/>
          <p:cNvCxnSpPr>
            <a:stCxn id="1967" idx="2"/>
            <a:endCxn id="1951" idx="0"/>
          </p:cNvCxnSpPr>
          <p:nvPr/>
        </p:nvCxnSpPr>
        <p:spPr>
          <a:xfrm flipH="1">
            <a:off x="2679813" y="3517150"/>
            <a:ext cx="6462600" cy="13563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70" name="Google Shape;1970;p167"/>
          <p:cNvCxnSpPr>
            <a:stCxn id="1967" idx="2"/>
            <a:endCxn id="1952" idx="0"/>
          </p:cNvCxnSpPr>
          <p:nvPr/>
        </p:nvCxnSpPr>
        <p:spPr>
          <a:xfrm flipH="1">
            <a:off x="6934113" y="3517150"/>
            <a:ext cx="2208300" cy="13563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71" name="Google Shape;1971;p167"/>
          <p:cNvCxnSpPr>
            <a:stCxn id="1953" idx="0"/>
            <a:endCxn id="1967" idx="2"/>
          </p:cNvCxnSpPr>
          <p:nvPr/>
        </p:nvCxnSpPr>
        <p:spPr>
          <a:xfrm rot="10800000">
            <a:off x="9142400" y="3517170"/>
            <a:ext cx="2046300" cy="13563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972" name="Google Shape;1972;p167"/>
          <p:cNvCxnSpPr>
            <a:stCxn id="1954" idx="0"/>
            <a:endCxn id="1967" idx="2"/>
          </p:cNvCxnSpPr>
          <p:nvPr/>
        </p:nvCxnSpPr>
        <p:spPr>
          <a:xfrm rot="10800000">
            <a:off x="9142300" y="3517170"/>
            <a:ext cx="6300900" cy="135630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9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500"/>
                            </p:stCondLst>
                            <p:childTnLst>
                              <p:par>
                                <p:cTn id="5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9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9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9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9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Images">
  <p:cSld name="5 Images">
    <p:spTree>
      <p:nvGrpSpPr>
        <p:cNvPr id="1" name="Shape 1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4" name="Google Shape;1974;p168"/>
          <p:cNvSpPr>
            <a:spLocks noGrp="1"/>
          </p:cNvSpPr>
          <p:nvPr>
            <p:ph type="pic" idx="2"/>
          </p:nvPr>
        </p:nvSpPr>
        <p:spPr>
          <a:xfrm>
            <a:off x="623216" y="1993150"/>
            <a:ext cx="3344415" cy="5760640"/>
          </a:xfrm>
          <a:prstGeom prst="rect">
            <a:avLst/>
          </a:prstGeom>
          <a:noFill/>
          <a:ln>
            <a:noFill/>
          </a:ln>
        </p:spPr>
      </p:sp>
      <p:sp>
        <p:nvSpPr>
          <p:cNvPr id="1975" name="Google Shape;1975;p168"/>
          <p:cNvSpPr>
            <a:spLocks noGrp="1"/>
          </p:cNvSpPr>
          <p:nvPr>
            <p:ph type="pic" idx="3"/>
          </p:nvPr>
        </p:nvSpPr>
        <p:spPr>
          <a:xfrm>
            <a:off x="4045352" y="1993150"/>
            <a:ext cx="3344415" cy="5760640"/>
          </a:xfrm>
          <a:prstGeom prst="rect">
            <a:avLst/>
          </a:prstGeom>
          <a:noFill/>
          <a:ln>
            <a:noFill/>
          </a:ln>
        </p:spPr>
      </p:sp>
      <p:sp>
        <p:nvSpPr>
          <p:cNvPr id="1976" name="Google Shape;1976;p168"/>
          <p:cNvSpPr>
            <a:spLocks noGrp="1"/>
          </p:cNvSpPr>
          <p:nvPr>
            <p:ph type="pic" idx="4"/>
          </p:nvPr>
        </p:nvSpPr>
        <p:spPr>
          <a:xfrm>
            <a:off x="7467488" y="1993150"/>
            <a:ext cx="3344415" cy="5760640"/>
          </a:xfrm>
          <a:prstGeom prst="rect">
            <a:avLst/>
          </a:prstGeom>
          <a:noFill/>
          <a:ln>
            <a:noFill/>
          </a:ln>
        </p:spPr>
      </p:sp>
      <p:sp>
        <p:nvSpPr>
          <p:cNvPr id="1977" name="Google Shape;1977;p168"/>
          <p:cNvSpPr>
            <a:spLocks noGrp="1"/>
          </p:cNvSpPr>
          <p:nvPr>
            <p:ph type="pic" idx="5"/>
          </p:nvPr>
        </p:nvSpPr>
        <p:spPr>
          <a:xfrm>
            <a:off x="10889624" y="1993150"/>
            <a:ext cx="3344415" cy="5760640"/>
          </a:xfrm>
          <a:prstGeom prst="rect">
            <a:avLst/>
          </a:prstGeom>
          <a:noFill/>
          <a:ln>
            <a:noFill/>
          </a:ln>
        </p:spPr>
      </p:sp>
      <p:sp>
        <p:nvSpPr>
          <p:cNvPr id="1978" name="Google Shape;1978;p168"/>
          <p:cNvSpPr>
            <a:spLocks noGrp="1"/>
          </p:cNvSpPr>
          <p:nvPr>
            <p:ph type="pic" idx="6"/>
          </p:nvPr>
        </p:nvSpPr>
        <p:spPr>
          <a:xfrm>
            <a:off x="14311758" y="1993150"/>
            <a:ext cx="3344415" cy="5760640"/>
          </a:xfrm>
          <a:prstGeom prst="rect">
            <a:avLst/>
          </a:prstGeom>
          <a:noFill/>
          <a:ln>
            <a:noFill/>
          </a:ln>
        </p:spPr>
      </p:sp>
      <p:sp>
        <p:nvSpPr>
          <p:cNvPr id="1979" name="Google Shape;1979;p168"/>
          <p:cNvSpPr>
            <a:spLocks noGrp="1"/>
          </p:cNvSpPr>
          <p:nvPr>
            <p:ph type="pic" idx="7"/>
          </p:nvPr>
        </p:nvSpPr>
        <p:spPr>
          <a:xfrm>
            <a:off x="1408776" y="7213730"/>
            <a:ext cx="2558855" cy="542788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</p:sp>
      <p:sp>
        <p:nvSpPr>
          <p:cNvPr id="1980" name="Google Shape;1980;p168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1" name="Google Shape;1981;p16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2" name="Google Shape;1982;p16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983" name="Google Shape;1983;p168"/>
          <p:cNvSpPr txBox="1">
            <a:spLocks noGrp="1"/>
          </p:cNvSpPr>
          <p:nvPr>
            <p:ph type="body" idx="1"/>
          </p:nvPr>
        </p:nvSpPr>
        <p:spPr>
          <a:xfrm>
            <a:off x="2955019" y="8023820"/>
            <a:ext cx="12376375" cy="130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4" name="Google Shape;1984;p168"/>
          <p:cNvSpPr>
            <a:spLocks noGrp="1"/>
          </p:cNvSpPr>
          <p:nvPr>
            <p:ph type="pic" idx="8"/>
          </p:nvPr>
        </p:nvSpPr>
        <p:spPr>
          <a:xfrm>
            <a:off x="4830912" y="7213730"/>
            <a:ext cx="2558855" cy="542788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</p:sp>
      <p:sp>
        <p:nvSpPr>
          <p:cNvPr id="1985" name="Google Shape;1985;p168"/>
          <p:cNvSpPr>
            <a:spLocks noGrp="1"/>
          </p:cNvSpPr>
          <p:nvPr>
            <p:ph type="pic" idx="9"/>
          </p:nvPr>
        </p:nvSpPr>
        <p:spPr>
          <a:xfrm>
            <a:off x="8253048" y="7213730"/>
            <a:ext cx="2558855" cy="542788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</p:sp>
      <p:sp>
        <p:nvSpPr>
          <p:cNvPr id="1986" name="Google Shape;1986;p168"/>
          <p:cNvSpPr>
            <a:spLocks noGrp="1"/>
          </p:cNvSpPr>
          <p:nvPr>
            <p:ph type="pic" idx="13"/>
          </p:nvPr>
        </p:nvSpPr>
        <p:spPr>
          <a:xfrm>
            <a:off x="11675184" y="7213730"/>
            <a:ext cx="2558855" cy="542788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</p:sp>
      <p:sp>
        <p:nvSpPr>
          <p:cNvPr id="1987" name="Google Shape;1987;p168"/>
          <p:cNvSpPr>
            <a:spLocks noGrp="1"/>
          </p:cNvSpPr>
          <p:nvPr>
            <p:ph type="pic" idx="14"/>
          </p:nvPr>
        </p:nvSpPr>
        <p:spPr>
          <a:xfrm>
            <a:off x="15097318" y="7213730"/>
            <a:ext cx="2558855" cy="542788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ow 1">
  <p:cSld name="Flow 1">
    <p:spTree>
      <p:nvGrpSpPr>
        <p:cNvPr id="1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9" name="Google Shape;1989;p169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0" name="Google Shape;1990;p16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1" name="Google Shape;1991;p16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992" name="Google Shape;1992;p169"/>
          <p:cNvSpPr/>
          <p:nvPr/>
        </p:nvSpPr>
        <p:spPr>
          <a:xfrm>
            <a:off x="1" y="4028745"/>
            <a:ext cx="10943406" cy="7650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93" name="Google Shape;1993;p169"/>
          <p:cNvSpPr/>
          <p:nvPr/>
        </p:nvSpPr>
        <p:spPr>
          <a:xfrm rot="9000000">
            <a:off x="6914248" y="5105537"/>
            <a:ext cx="4505265" cy="675997"/>
          </a:xfrm>
          <a:prstGeom prst="parallelogram">
            <a:avLst>
              <a:gd name="adj" fmla="val 58044"/>
            </a:avLst>
          </a:prstGeom>
          <a:solidFill>
            <a:srgbClr val="BFBFB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94" name="Google Shape;1994;p169"/>
          <p:cNvSpPr/>
          <p:nvPr/>
        </p:nvSpPr>
        <p:spPr>
          <a:xfrm>
            <a:off x="7383248" y="6083608"/>
            <a:ext cx="10903165" cy="781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995" name="Google Shape;1995;p169"/>
          <p:cNvSpPr txBox="1">
            <a:spLocks noGrp="1"/>
          </p:cNvSpPr>
          <p:nvPr>
            <p:ph type="body" idx="1"/>
          </p:nvPr>
        </p:nvSpPr>
        <p:spPr>
          <a:xfrm>
            <a:off x="862287" y="3974098"/>
            <a:ext cx="277144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6" name="Google Shape;1996;p169"/>
          <p:cNvSpPr txBox="1">
            <a:spLocks noGrp="1"/>
          </p:cNvSpPr>
          <p:nvPr>
            <p:ph type="body" idx="2"/>
          </p:nvPr>
        </p:nvSpPr>
        <p:spPr>
          <a:xfrm>
            <a:off x="3909559" y="3974098"/>
            <a:ext cx="277144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7" name="Google Shape;1997;p169"/>
          <p:cNvSpPr txBox="1">
            <a:spLocks noGrp="1"/>
          </p:cNvSpPr>
          <p:nvPr>
            <p:ph type="body" idx="3"/>
          </p:nvPr>
        </p:nvSpPr>
        <p:spPr>
          <a:xfrm>
            <a:off x="6956831" y="3974098"/>
            <a:ext cx="277144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8" name="Google Shape;1998;p169"/>
          <p:cNvSpPr txBox="1">
            <a:spLocks noGrp="1"/>
          </p:cNvSpPr>
          <p:nvPr>
            <p:ph type="body" idx="4"/>
          </p:nvPr>
        </p:nvSpPr>
        <p:spPr>
          <a:xfrm>
            <a:off x="8558142" y="6049720"/>
            <a:ext cx="277144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99" name="Google Shape;1999;p169"/>
          <p:cNvSpPr txBox="1">
            <a:spLocks noGrp="1"/>
          </p:cNvSpPr>
          <p:nvPr>
            <p:ph type="body" idx="5"/>
          </p:nvPr>
        </p:nvSpPr>
        <p:spPr>
          <a:xfrm>
            <a:off x="11605414" y="6049720"/>
            <a:ext cx="277144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00" name="Google Shape;2000;p169"/>
          <p:cNvSpPr txBox="1">
            <a:spLocks noGrp="1"/>
          </p:cNvSpPr>
          <p:nvPr>
            <p:ph type="body" idx="6"/>
          </p:nvPr>
        </p:nvSpPr>
        <p:spPr>
          <a:xfrm>
            <a:off x="14652686" y="6049720"/>
            <a:ext cx="2771440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001" name="Google Shape;2001;p169"/>
          <p:cNvGrpSpPr/>
          <p:nvPr/>
        </p:nvGrpSpPr>
        <p:grpSpPr>
          <a:xfrm>
            <a:off x="817281" y="2263180"/>
            <a:ext cx="2925325" cy="1706701"/>
            <a:chOff x="817281" y="2038155"/>
            <a:chExt cx="2925325" cy="1706701"/>
          </a:xfrm>
        </p:grpSpPr>
        <p:sp>
          <p:nvSpPr>
            <p:cNvPr id="2002" name="Google Shape;2002;p169"/>
            <p:cNvSpPr/>
            <p:nvPr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3" name="Google Shape;2003;p169"/>
            <p:cNvSpPr/>
            <p:nvPr/>
          </p:nvSpPr>
          <p:spPr>
            <a:xfrm rot="10800000">
              <a:off x="2022961" y="3301784"/>
              <a:ext cx="513963" cy="443072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004" name="Google Shape;2004;p169"/>
          <p:cNvSpPr txBox="1">
            <a:spLocks noGrp="1"/>
          </p:cNvSpPr>
          <p:nvPr>
            <p:ph type="body" idx="7"/>
          </p:nvPr>
        </p:nvSpPr>
        <p:spPr>
          <a:xfrm>
            <a:off x="907290" y="2353190"/>
            <a:ext cx="2700301" cy="126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005" name="Google Shape;2005;p169"/>
          <p:cNvGrpSpPr/>
          <p:nvPr/>
        </p:nvGrpSpPr>
        <p:grpSpPr>
          <a:xfrm>
            <a:off x="3895006" y="2257255"/>
            <a:ext cx="2925325" cy="1706701"/>
            <a:chOff x="817281" y="2038155"/>
            <a:chExt cx="2925325" cy="1706701"/>
          </a:xfrm>
        </p:grpSpPr>
        <p:sp>
          <p:nvSpPr>
            <p:cNvPr id="2006" name="Google Shape;2006;p169"/>
            <p:cNvSpPr/>
            <p:nvPr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07" name="Google Shape;2007;p169"/>
            <p:cNvSpPr/>
            <p:nvPr/>
          </p:nvSpPr>
          <p:spPr>
            <a:xfrm rot="10800000">
              <a:off x="2022961" y="3301784"/>
              <a:ext cx="513963" cy="443072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008" name="Google Shape;2008;p169"/>
          <p:cNvSpPr txBox="1">
            <a:spLocks noGrp="1"/>
          </p:cNvSpPr>
          <p:nvPr>
            <p:ph type="body" idx="8"/>
          </p:nvPr>
        </p:nvSpPr>
        <p:spPr>
          <a:xfrm>
            <a:off x="3985015" y="2347265"/>
            <a:ext cx="2700301" cy="126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009" name="Google Shape;2009;p169"/>
          <p:cNvGrpSpPr/>
          <p:nvPr/>
        </p:nvGrpSpPr>
        <p:grpSpPr>
          <a:xfrm>
            <a:off x="6972731" y="2266669"/>
            <a:ext cx="2925325" cy="1706701"/>
            <a:chOff x="817281" y="2038155"/>
            <a:chExt cx="2925325" cy="1706701"/>
          </a:xfrm>
        </p:grpSpPr>
        <p:sp>
          <p:nvSpPr>
            <p:cNvPr id="2010" name="Google Shape;2010;p169"/>
            <p:cNvSpPr/>
            <p:nvPr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1" name="Google Shape;2011;p169"/>
            <p:cNvSpPr/>
            <p:nvPr/>
          </p:nvSpPr>
          <p:spPr>
            <a:xfrm rot="10800000">
              <a:off x="2022961" y="3301784"/>
              <a:ext cx="513963" cy="443072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012" name="Google Shape;2012;p169"/>
          <p:cNvSpPr txBox="1">
            <a:spLocks noGrp="1"/>
          </p:cNvSpPr>
          <p:nvPr>
            <p:ph type="body" idx="9"/>
          </p:nvPr>
        </p:nvSpPr>
        <p:spPr>
          <a:xfrm>
            <a:off x="7062740" y="2356679"/>
            <a:ext cx="2700301" cy="126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013" name="Google Shape;2013;p169"/>
          <p:cNvGrpSpPr/>
          <p:nvPr/>
        </p:nvGrpSpPr>
        <p:grpSpPr>
          <a:xfrm rot="10800000">
            <a:off x="8523371" y="6943700"/>
            <a:ext cx="2925325" cy="1706701"/>
            <a:chOff x="817281" y="2038155"/>
            <a:chExt cx="2925325" cy="1706701"/>
          </a:xfrm>
        </p:grpSpPr>
        <p:sp>
          <p:nvSpPr>
            <p:cNvPr id="2014" name="Google Shape;2014;p169"/>
            <p:cNvSpPr/>
            <p:nvPr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5" name="Google Shape;2015;p169"/>
            <p:cNvSpPr/>
            <p:nvPr/>
          </p:nvSpPr>
          <p:spPr>
            <a:xfrm rot="10800000">
              <a:off x="2022961" y="3301784"/>
              <a:ext cx="513963" cy="443072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016" name="Google Shape;2016;p169"/>
          <p:cNvSpPr txBox="1">
            <a:spLocks noGrp="1"/>
          </p:cNvSpPr>
          <p:nvPr>
            <p:ph type="body" idx="13"/>
          </p:nvPr>
        </p:nvSpPr>
        <p:spPr>
          <a:xfrm>
            <a:off x="8613380" y="7258735"/>
            <a:ext cx="2700301" cy="126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017" name="Google Shape;2017;p169"/>
          <p:cNvGrpSpPr/>
          <p:nvPr/>
        </p:nvGrpSpPr>
        <p:grpSpPr>
          <a:xfrm rot="10800000">
            <a:off x="11601096" y="6937775"/>
            <a:ext cx="2925325" cy="1706701"/>
            <a:chOff x="817281" y="2038155"/>
            <a:chExt cx="2925325" cy="1706701"/>
          </a:xfrm>
        </p:grpSpPr>
        <p:sp>
          <p:nvSpPr>
            <p:cNvPr id="2018" name="Google Shape;2018;p169"/>
            <p:cNvSpPr/>
            <p:nvPr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19" name="Google Shape;2019;p169"/>
            <p:cNvSpPr/>
            <p:nvPr/>
          </p:nvSpPr>
          <p:spPr>
            <a:xfrm rot="10800000">
              <a:off x="2022961" y="3301784"/>
              <a:ext cx="513963" cy="443072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020" name="Google Shape;2020;p169"/>
          <p:cNvSpPr txBox="1">
            <a:spLocks noGrp="1"/>
          </p:cNvSpPr>
          <p:nvPr>
            <p:ph type="body" idx="14"/>
          </p:nvPr>
        </p:nvSpPr>
        <p:spPr>
          <a:xfrm>
            <a:off x="11691105" y="7252810"/>
            <a:ext cx="2700301" cy="126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021" name="Google Shape;2021;p169"/>
          <p:cNvGrpSpPr/>
          <p:nvPr/>
        </p:nvGrpSpPr>
        <p:grpSpPr>
          <a:xfrm rot="10800000">
            <a:off x="14678821" y="6947189"/>
            <a:ext cx="2925325" cy="1706701"/>
            <a:chOff x="817281" y="2038155"/>
            <a:chExt cx="2925325" cy="1706701"/>
          </a:xfrm>
        </p:grpSpPr>
        <p:sp>
          <p:nvSpPr>
            <p:cNvPr id="2022" name="Google Shape;2022;p169"/>
            <p:cNvSpPr/>
            <p:nvPr/>
          </p:nvSpPr>
          <p:spPr>
            <a:xfrm>
              <a:off x="817281" y="2038155"/>
              <a:ext cx="2925325" cy="148516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023" name="Google Shape;2023;p169"/>
            <p:cNvSpPr/>
            <p:nvPr/>
          </p:nvSpPr>
          <p:spPr>
            <a:xfrm rot="10800000">
              <a:off x="2022961" y="3301784"/>
              <a:ext cx="513963" cy="443072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024" name="Google Shape;2024;p169"/>
          <p:cNvSpPr txBox="1">
            <a:spLocks noGrp="1"/>
          </p:cNvSpPr>
          <p:nvPr>
            <p:ph type="body" idx="15"/>
          </p:nvPr>
        </p:nvSpPr>
        <p:spPr>
          <a:xfrm>
            <a:off x="14768830" y="7262224"/>
            <a:ext cx="2700301" cy="1260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5" name="Google Shape;2025;p169"/>
          <p:cNvSpPr txBox="1">
            <a:spLocks noGrp="1"/>
          </p:cNvSpPr>
          <p:nvPr>
            <p:ph type="body" idx="16"/>
          </p:nvPr>
        </p:nvSpPr>
        <p:spPr>
          <a:xfrm>
            <a:off x="743139" y="5844138"/>
            <a:ext cx="6229592" cy="2809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1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9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1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0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9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9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9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9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50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19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000"/>
                            </p:stCondLst>
                            <p:childTnLst>
                              <p:par>
                                <p:cTn id="8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9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9500"/>
                            </p:stCondLst>
                            <p:childTnLst>
                              <p:par>
                                <p:cTn id="84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19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0"/>
                            </p:stCondLst>
                            <p:childTnLst>
                              <p:par>
                                <p:cTn id="88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/>
                                        <p:tgtEl>
                                          <p:spTgt spid="19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500"/>
                            </p:stCondLst>
                            <p:childTnLst>
                              <p:par>
                                <p:cTn id="9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9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10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/>
                                        <p:tgtEl>
                                          <p:spTgt spid="20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03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/>
                                        <p:tgtEl>
                                          <p:spTgt spid="19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7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/>
                                        <p:tgtEl>
                                          <p:spTgt spid="19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1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19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19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9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/>
                                        <p:tgtEl>
                                          <p:spTgt spid="19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3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500"/>
                                        <p:tgtEl>
                                          <p:spTgt spid="19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27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/>
                                        <p:tgtEl>
                                          <p:spTgt spid="19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/>
                                        <p:tgtEl>
                                          <p:spTgt spid="19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13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/>
                                        <p:tgtEl>
                                          <p:spTgt spid="19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39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/>
                                        <p:tgtEl>
                                          <p:spTgt spid="2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20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6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/>
                                        <p:tgtEl>
                                          <p:spTgt spid="19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0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/>
                                        <p:tgtEl>
                                          <p:spTgt spid="19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5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500"/>
                                        <p:tgtEl>
                                          <p:spTgt spid="19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5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/>
                                        <p:tgtEl>
                                          <p:spTgt spid="19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62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/>
                                        <p:tgtEl>
                                          <p:spTgt spid="19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9000"/>
                            </p:stCondLst>
                            <p:childTnLst>
                              <p:par>
                                <p:cTn id="166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/>
                                        <p:tgtEl>
                                          <p:spTgt spid="19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9500"/>
                            </p:stCondLst>
                            <p:childTnLst>
                              <p:par>
                                <p:cTn id="170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/>
                                        <p:tgtEl>
                                          <p:spTgt spid="19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7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/>
                                        <p:tgtEl>
                                          <p:spTgt spid="19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0500"/>
                            </p:stCondLst>
                            <p:childTnLst>
                              <p:par>
                                <p:cTn id="17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/>
                                        <p:tgtEl>
                                          <p:spTgt spid="19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82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/>
                                        <p:tgtEl>
                                          <p:spTgt spid="2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/>
                                        <p:tgtEl>
                                          <p:spTgt spid="2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1500"/>
                            </p:stCondLst>
                            <p:childTnLst>
                              <p:par>
                                <p:cTn id="18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/>
                                        <p:tgtEl>
                                          <p:spTgt spid="19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19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2500"/>
                            </p:stCondLst>
                            <p:childTnLst>
                              <p:par>
                                <p:cTn id="197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500"/>
                                        <p:tgtEl>
                                          <p:spTgt spid="19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3000"/>
                            </p:stCondLst>
                            <p:childTnLst>
                              <p:par>
                                <p:cTn id="201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/>
                                        <p:tgtEl>
                                          <p:spTgt spid="19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3500"/>
                            </p:stCondLst>
                            <p:childTnLst>
                              <p:par>
                                <p:cTn id="205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7" dur="500"/>
                                        <p:tgtEl>
                                          <p:spTgt spid="19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9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500"/>
                                        <p:tgtEl>
                                          <p:spTgt spid="19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4500"/>
                            </p:stCondLst>
                            <p:childTnLst>
                              <p:par>
                                <p:cTn id="21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500"/>
                                        <p:tgtEl>
                                          <p:spTgt spid="19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5000"/>
                            </p:stCondLst>
                            <p:childTnLst>
                              <p:par>
                                <p:cTn id="217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9" dur="500"/>
                                        <p:tgtEl>
                                          <p:spTgt spid="19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5500"/>
                            </p:stCondLst>
                            <p:childTnLst>
                              <p:par>
                                <p:cTn id="221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19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6000"/>
                            </p:stCondLst>
                            <p:childTnLst>
                              <p:par>
                                <p:cTn id="22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/>
                                        <p:tgtEl>
                                          <p:spTgt spid="2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8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2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26500"/>
                            </p:stCondLst>
                            <p:childTnLst>
                              <p:par>
                                <p:cTn id="232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20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27000"/>
                            </p:stCondLst>
                            <p:childTnLst>
                              <p:par>
                                <p:cTn id="236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500"/>
                                        <p:tgtEl>
                                          <p:spTgt spid="20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0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0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28000"/>
                            </p:stCondLst>
                            <p:childTnLst>
                              <p:par>
                                <p:cTn id="24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20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28500"/>
                            </p:stCondLst>
                            <p:childTnLst>
                              <p:par>
                                <p:cTn id="24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20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29000"/>
                            </p:stCondLst>
                            <p:childTnLst>
                              <p:par>
                                <p:cTn id="252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20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9500"/>
                            </p:stCondLst>
                            <p:childTnLst>
                              <p:par>
                                <p:cTn id="256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20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0000"/>
                            </p:stCondLst>
                            <p:childTnLst>
                              <p:par>
                                <p:cTn id="260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20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30500"/>
                            </p:stCondLst>
                            <p:childTnLst>
                              <p:par>
                                <p:cTn id="26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20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31000"/>
                            </p:stCondLst>
                            <p:childTnLst>
                              <p:par>
                                <p:cTn id="268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20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0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31500"/>
                            </p:stCondLst>
                            <p:childTnLst>
                              <p:par>
                                <p:cTn id="27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2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32000"/>
                            </p:stCondLst>
                            <p:childTnLst>
                              <p:par>
                                <p:cTn id="27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20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32500"/>
                            </p:stCondLst>
                            <p:childTnLst>
                              <p:par>
                                <p:cTn id="2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20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33000"/>
                            </p:stCondLst>
                            <p:childTnLst>
                              <p:par>
                                <p:cTn id="28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20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33500"/>
                            </p:stCondLst>
                            <p:childTnLst>
                              <p:par>
                                <p:cTn id="29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20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34000"/>
                            </p:stCondLst>
                            <p:childTnLst>
                              <p:par>
                                <p:cTn id="29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0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34500"/>
                            </p:stCondLst>
                            <p:childTnLst>
                              <p:par>
                                <p:cTn id="29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20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35000"/>
                            </p:stCondLst>
                            <p:childTnLst>
                              <p:par>
                                <p:cTn id="30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20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35500"/>
                            </p:stCondLst>
                            <p:childTnLst>
                              <p:par>
                                <p:cTn id="30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20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Images and Captions">
  <p:cSld name="4 Images and Captions">
    <p:spTree>
      <p:nvGrpSpPr>
        <p:cNvPr id="1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p170"/>
          <p:cNvSpPr>
            <a:spLocks noGrp="1"/>
          </p:cNvSpPr>
          <p:nvPr>
            <p:ph type="pic" idx="2"/>
          </p:nvPr>
        </p:nvSpPr>
        <p:spPr>
          <a:xfrm>
            <a:off x="623214" y="1993150"/>
            <a:ext cx="4212000" cy="5760640"/>
          </a:xfrm>
          <a:prstGeom prst="rect">
            <a:avLst/>
          </a:prstGeom>
          <a:noFill/>
          <a:ln>
            <a:noFill/>
          </a:ln>
        </p:spPr>
      </p:sp>
      <p:sp>
        <p:nvSpPr>
          <p:cNvPr id="2028" name="Google Shape;2028;p170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9" name="Google Shape;2029;p17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0" name="Google Shape;2030;p17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031" name="Google Shape;2031;p170"/>
          <p:cNvSpPr txBox="1">
            <a:spLocks noGrp="1"/>
          </p:cNvSpPr>
          <p:nvPr>
            <p:ph type="body" idx="1"/>
          </p:nvPr>
        </p:nvSpPr>
        <p:spPr>
          <a:xfrm>
            <a:off x="2955019" y="8023820"/>
            <a:ext cx="12376375" cy="1305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2" name="Google Shape;2032;p170"/>
          <p:cNvSpPr>
            <a:spLocks noGrp="1"/>
          </p:cNvSpPr>
          <p:nvPr>
            <p:ph type="pic" idx="3"/>
          </p:nvPr>
        </p:nvSpPr>
        <p:spPr>
          <a:xfrm>
            <a:off x="4894526" y="1993150"/>
            <a:ext cx="4212000" cy="5760640"/>
          </a:xfrm>
          <a:prstGeom prst="rect">
            <a:avLst/>
          </a:prstGeom>
          <a:noFill/>
          <a:ln>
            <a:noFill/>
          </a:ln>
        </p:spPr>
      </p:sp>
      <p:sp>
        <p:nvSpPr>
          <p:cNvPr id="2033" name="Google Shape;2033;p170"/>
          <p:cNvSpPr>
            <a:spLocks noGrp="1"/>
          </p:cNvSpPr>
          <p:nvPr>
            <p:ph type="pic" idx="4"/>
          </p:nvPr>
        </p:nvSpPr>
        <p:spPr>
          <a:xfrm>
            <a:off x="9165838" y="1993150"/>
            <a:ext cx="4212000" cy="5760640"/>
          </a:xfrm>
          <a:prstGeom prst="rect">
            <a:avLst/>
          </a:prstGeom>
          <a:noFill/>
          <a:ln>
            <a:noFill/>
          </a:ln>
        </p:spPr>
      </p:sp>
      <p:sp>
        <p:nvSpPr>
          <p:cNvPr id="2034" name="Google Shape;2034;p170"/>
          <p:cNvSpPr>
            <a:spLocks noGrp="1"/>
          </p:cNvSpPr>
          <p:nvPr>
            <p:ph type="pic" idx="5"/>
          </p:nvPr>
        </p:nvSpPr>
        <p:spPr>
          <a:xfrm>
            <a:off x="13437151" y="1993150"/>
            <a:ext cx="4212000" cy="5760640"/>
          </a:xfrm>
          <a:prstGeom prst="rect">
            <a:avLst/>
          </a:prstGeom>
          <a:noFill/>
          <a:ln>
            <a:noFill/>
          </a:ln>
        </p:spPr>
      </p:sp>
      <p:sp>
        <p:nvSpPr>
          <p:cNvPr id="2035" name="Google Shape;2035;p170"/>
          <p:cNvSpPr txBox="1">
            <a:spLocks noGrp="1"/>
          </p:cNvSpPr>
          <p:nvPr>
            <p:ph type="body" idx="6"/>
          </p:nvPr>
        </p:nvSpPr>
        <p:spPr>
          <a:xfrm>
            <a:off x="623214" y="6403641"/>
            <a:ext cx="4212000" cy="1349710"/>
          </a:xfrm>
          <a:prstGeom prst="rect">
            <a:avLst/>
          </a:prstGeom>
          <a:solidFill>
            <a:schemeClr val="dk2">
              <a:alpha val="63921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6" name="Google Shape;2036;p170"/>
          <p:cNvSpPr txBox="1">
            <a:spLocks noGrp="1"/>
          </p:cNvSpPr>
          <p:nvPr>
            <p:ph type="body" idx="7"/>
          </p:nvPr>
        </p:nvSpPr>
        <p:spPr>
          <a:xfrm>
            <a:off x="623214" y="5818575"/>
            <a:ext cx="4212000" cy="584625"/>
          </a:xfrm>
          <a:prstGeom prst="rect">
            <a:avLst/>
          </a:prstGeom>
          <a:solidFill>
            <a:schemeClr val="accent1">
              <a:alpha val="63921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7" name="Google Shape;2037;p170"/>
          <p:cNvSpPr txBox="1">
            <a:spLocks noGrp="1"/>
          </p:cNvSpPr>
          <p:nvPr>
            <p:ph type="body" idx="8"/>
          </p:nvPr>
        </p:nvSpPr>
        <p:spPr>
          <a:xfrm>
            <a:off x="4894526" y="6403640"/>
            <a:ext cx="4212000" cy="1349710"/>
          </a:xfrm>
          <a:prstGeom prst="rect">
            <a:avLst/>
          </a:prstGeom>
          <a:solidFill>
            <a:schemeClr val="dk2">
              <a:alpha val="63921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8" name="Google Shape;2038;p170"/>
          <p:cNvSpPr txBox="1">
            <a:spLocks noGrp="1"/>
          </p:cNvSpPr>
          <p:nvPr>
            <p:ph type="body" idx="9"/>
          </p:nvPr>
        </p:nvSpPr>
        <p:spPr>
          <a:xfrm>
            <a:off x="4894526" y="5818574"/>
            <a:ext cx="4212000" cy="584625"/>
          </a:xfrm>
          <a:prstGeom prst="rect">
            <a:avLst/>
          </a:prstGeom>
          <a:solidFill>
            <a:schemeClr val="accent1">
              <a:alpha val="63921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9" name="Google Shape;2039;p170"/>
          <p:cNvSpPr txBox="1">
            <a:spLocks noGrp="1"/>
          </p:cNvSpPr>
          <p:nvPr>
            <p:ph type="body" idx="13"/>
          </p:nvPr>
        </p:nvSpPr>
        <p:spPr>
          <a:xfrm>
            <a:off x="9165838" y="6404080"/>
            <a:ext cx="4212000" cy="1349710"/>
          </a:xfrm>
          <a:prstGeom prst="rect">
            <a:avLst/>
          </a:prstGeom>
          <a:solidFill>
            <a:schemeClr val="dk2">
              <a:alpha val="63921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0" name="Google Shape;2040;p170"/>
          <p:cNvSpPr txBox="1">
            <a:spLocks noGrp="1"/>
          </p:cNvSpPr>
          <p:nvPr>
            <p:ph type="body" idx="14"/>
          </p:nvPr>
        </p:nvSpPr>
        <p:spPr>
          <a:xfrm>
            <a:off x="9165838" y="5819014"/>
            <a:ext cx="4212000" cy="584625"/>
          </a:xfrm>
          <a:prstGeom prst="rect">
            <a:avLst/>
          </a:prstGeom>
          <a:solidFill>
            <a:schemeClr val="accent1">
              <a:alpha val="63921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1" name="Google Shape;2041;p170"/>
          <p:cNvSpPr txBox="1">
            <a:spLocks noGrp="1"/>
          </p:cNvSpPr>
          <p:nvPr>
            <p:ph type="body" idx="15"/>
          </p:nvPr>
        </p:nvSpPr>
        <p:spPr>
          <a:xfrm>
            <a:off x="13437151" y="6404079"/>
            <a:ext cx="4212000" cy="1349710"/>
          </a:xfrm>
          <a:prstGeom prst="rect">
            <a:avLst/>
          </a:prstGeom>
          <a:solidFill>
            <a:schemeClr val="dk2">
              <a:alpha val="63921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2" name="Google Shape;2042;p170"/>
          <p:cNvSpPr txBox="1">
            <a:spLocks noGrp="1"/>
          </p:cNvSpPr>
          <p:nvPr>
            <p:ph type="body" idx="16"/>
          </p:nvPr>
        </p:nvSpPr>
        <p:spPr>
          <a:xfrm>
            <a:off x="13437151" y="5819013"/>
            <a:ext cx="4212000" cy="584625"/>
          </a:xfrm>
          <a:prstGeom prst="rect">
            <a:avLst/>
          </a:prstGeom>
          <a:solidFill>
            <a:schemeClr val="accent1">
              <a:alpha val="63921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rcle 1">
  <p:cSld name="Circle 1">
    <p:spTree>
      <p:nvGrpSpPr>
        <p:cNvPr id="1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4" name="Google Shape;2044;p171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5" name="Google Shape;2045;p17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6" name="Google Shape;2046;p17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047" name="Google Shape;2047;p171"/>
          <p:cNvSpPr/>
          <p:nvPr/>
        </p:nvSpPr>
        <p:spPr>
          <a:xfrm>
            <a:off x="6262886" y="2579009"/>
            <a:ext cx="5760642" cy="5769284"/>
          </a:xfrm>
          <a:prstGeom prst="donut">
            <a:avLst>
              <a:gd name="adj" fmla="val 8728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48" name="Google Shape;2048;p171"/>
          <p:cNvSpPr/>
          <p:nvPr/>
        </p:nvSpPr>
        <p:spPr>
          <a:xfrm>
            <a:off x="9178776" y="2579009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7E2A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49" name="Google Shape;2049;p171"/>
          <p:cNvSpPr/>
          <p:nvPr/>
        </p:nvSpPr>
        <p:spPr>
          <a:xfrm rot="5400000">
            <a:off x="9021655" y="5346420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7E2A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50" name="Google Shape;2050;p171"/>
          <p:cNvSpPr/>
          <p:nvPr/>
        </p:nvSpPr>
        <p:spPr>
          <a:xfrm rot="10800000">
            <a:off x="6254245" y="5189298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7E2A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51" name="Google Shape;2051;p171"/>
          <p:cNvSpPr/>
          <p:nvPr/>
        </p:nvSpPr>
        <p:spPr>
          <a:xfrm rot="-5400000">
            <a:off x="6411365" y="2421095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7E2A4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52" name="Google Shape;2052;p171"/>
          <p:cNvSpPr txBox="1">
            <a:spLocks noGrp="1"/>
          </p:cNvSpPr>
          <p:nvPr>
            <p:ph type="body" idx="1"/>
          </p:nvPr>
        </p:nvSpPr>
        <p:spPr>
          <a:xfrm>
            <a:off x="12158541" y="3397743"/>
            <a:ext cx="5490610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3" name="Google Shape;2053;p171"/>
          <p:cNvSpPr txBox="1">
            <a:spLocks noGrp="1"/>
          </p:cNvSpPr>
          <p:nvPr>
            <p:ph type="body" idx="2"/>
          </p:nvPr>
        </p:nvSpPr>
        <p:spPr>
          <a:xfrm>
            <a:off x="12158541" y="2660883"/>
            <a:ext cx="549061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4" name="Google Shape;2054;p171"/>
          <p:cNvSpPr txBox="1">
            <a:spLocks noGrp="1"/>
          </p:cNvSpPr>
          <p:nvPr>
            <p:ph type="body" idx="3"/>
          </p:nvPr>
        </p:nvSpPr>
        <p:spPr>
          <a:xfrm>
            <a:off x="12158541" y="6683108"/>
            <a:ext cx="5490610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5" name="Google Shape;2055;p171"/>
          <p:cNvSpPr txBox="1">
            <a:spLocks noGrp="1"/>
          </p:cNvSpPr>
          <p:nvPr>
            <p:ph type="body" idx="4"/>
          </p:nvPr>
        </p:nvSpPr>
        <p:spPr>
          <a:xfrm>
            <a:off x="12158541" y="5946248"/>
            <a:ext cx="549061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6" name="Google Shape;2056;p171"/>
          <p:cNvSpPr txBox="1">
            <a:spLocks noGrp="1"/>
          </p:cNvSpPr>
          <p:nvPr>
            <p:ph type="body" idx="5"/>
          </p:nvPr>
        </p:nvSpPr>
        <p:spPr>
          <a:xfrm>
            <a:off x="637261" y="3411794"/>
            <a:ext cx="5490610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7" name="Google Shape;2057;p171"/>
          <p:cNvSpPr txBox="1">
            <a:spLocks noGrp="1"/>
          </p:cNvSpPr>
          <p:nvPr>
            <p:ph type="body" idx="6"/>
          </p:nvPr>
        </p:nvSpPr>
        <p:spPr>
          <a:xfrm>
            <a:off x="637261" y="2674934"/>
            <a:ext cx="549061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8" name="Google Shape;2058;p171"/>
          <p:cNvSpPr txBox="1">
            <a:spLocks noGrp="1"/>
          </p:cNvSpPr>
          <p:nvPr>
            <p:ph type="body" idx="7"/>
          </p:nvPr>
        </p:nvSpPr>
        <p:spPr>
          <a:xfrm>
            <a:off x="637261" y="6697159"/>
            <a:ext cx="5490610" cy="1651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59" name="Google Shape;2059;p171"/>
          <p:cNvSpPr txBox="1">
            <a:spLocks noGrp="1"/>
          </p:cNvSpPr>
          <p:nvPr>
            <p:ph type="body" idx="8"/>
          </p:nvPr>
        </p:nvSpPr>
        <p:spPr>
          <a:xfrm>
            <a:off x="637261" y="5960299"/>
            <a:ext cx="549061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0" name="Google Shape;2060;p171"/>
          <p:cNvSpPr txBox="1">
            <a:spLocks noGrp="1"/>
          </p:cNvSpPr>
          <p:nvPr>
            <p:ph type="body" idx="9"/>
          </p:nvPr>
        </p:nvSpPr>
        <p:spPr>
          <a:xfrm>
            <a:off x="6982966" y="5008485"/>
            <a:ext cx="4275474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1" name="Google Shape;2061;p171"/>
          <p:cNvSpPr/>
          <p:nvPr/>
        </p:nvSpPr>
        <p:spPr>
          <a:xfrm>
            <a:off x="10444030" y="3163280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62" name="Google Shape;2062;p171"/>
          <p:cNvSpPr>
            <a:spLocks noGrp="1"/>
          </p:cNvSpPr>
          <p:nvPr>
            <p:ph type="pic" idx="13"/>
          </p:nvPr>
        </p:nvSpPr>
        <p:spPr>
          <a:xfrm>
            <a:off x="10793062" y="3478952"/>
            <a:ext cx="684364" cy="684364"/>
          </a:xfrm>
          <a:prstGeom prst="rect">
            <a:avLst/>
          </a:prstGeom>
          <a:noFill/>
          <a:ln>
            <a:noFill/>
          </a:ln>
        </p:spPr>
      </p:sp>
      <p:sp>
        <p:nvSpPr>
          <p:cNvPr id="2063" name="Google Shape;2063;p171"/>
          <p:cNvSpPr/>
          <p:nvPr/>
        </p:nvSpPr>
        <p:spPr>
          <a:xfrm>
            <a:off x="10448351" y="6528729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64" name="Google Shape;2064;p171"/>
          <p:cNvSpPr>
            <a:spLocks noGrp="1"/>
          </p:cNvSpPr>
          <p:nvPr>
            <p:ph type="pic" idx="14"/>
          </p:nvPr>
        </p:nvSpPr>
        <p:spPr>
          <a:xfrm>
            <a:off x="10797383" y="6844401"/>
            <a:ext cx="684364" cy="684364"/>
          </a:xfrm>
          <a:prstGeom prst="rect">
            <a:avLst/>
          </a:prstGeom>
          <a:noFill/>
          <a:ln>
            <a:noFill/>
          </a:ln>
        </p:spPr>
      </p:sp>
      <p:sp>
        <p:nvSpPr>
          <p:cNvPr id="2065" name="Google Shape;2065;p171"/>
          <p:cNvSpPr/>
          <p:nvPr/>
        </p:nvSpPr>
        <p:spPr>
          <a:xfrm>
            <a:off x="6543924" y="6528729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66" name="Google Shape;2066;p171"/>
          <p:cNvSpPr>
            <a:spLocks noGrp="1"/>
          </p:cNvSpPr>
          <p:nvPr>
            <p:ph type="pic" idx="15"/>
          </p:nvPr>
        </p:nvSpPr>
        <p:spPr>
          <a:xfrm>
            <a:off x="6892956" y="6844401"/>
            <a:ext cx="684364" cy="684364"/>
          </a:xfrm>
          <a:prstGeom prst="rect">
            <a:avLst/>
          </a:prstGeom>
          <a:noFill/>
          <a:ln>
            <a:noFill/>
          </a:ln>
        </p:spPr>
      </p:sp>
      <p:sp>
        <p:nvSpPr>
          <p:cNvPr id="2067" name="Google Shape;2067;p171"/>
          <p:cNvSpPr/>
          <p:nvPr/>
        </p:nvSpPr>
        <p:spPr>
          <a:xfrm>
            <a:off x="6543924" y="3163280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68" name="Google Shape;2068;p171"/>
          <p:cNvSpPr>
            <a:spLocks noGrp="1"/>
          </p:cNvSpPr>
          <p:nvPr>
            <p:ph type="pic" idx="16"/>
          </p:nvPr>
        </p:nvSpPr>
        <p:spPr>
          <a:xfrm>
            <a:off x="6892956" y="3478952"/>
            <a:ext cx="684364" cy="684364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0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75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25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75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825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75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rcle 2">
  <p:cSld name="Circle 2">
    <p:spTree>
      <p:nvGrpSpPr>
        <p:cNvPr id="1" name="Shape 2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Google Shape;2070;p172"/>
          <p:cNvSpPr>
            <a:spLocks noGrp="1"/>
          </p:cNvSpPr>
          <p:nvPr>
            <p:ph type="pic" idx="2"/>
          </p:nvPr>
        </p:nvSpPr>
        <p:spPr>
          <a:xfrm>
            <a:off x="6857758" y="5484220"/>
            <a:ext cx="2245748" cy="2253696"/>
          </a:xfrm>
          <a:prstGeom prst="rect">
            <a:avLst/>
          </a:prstGeom>
          <a:noFill/>
          <a:ln>
            <a:noFill/>
          </a:ln>
        </p:spPr>
      </p:sp>
      <p:sp>
        <p:nvSpPr>
          <p:cNvPr id="2071" name="Google Shape;2071;p172"/>
          <p:cNvSpPr>
            <a:spLocks noGrp="1"/>
          </p:cNvSpPr>
          <p:nvPr>
            <p:ph type="pic" idx="3"/>
          </p:nvPr>
        </p:nvSpPr>
        <p:spPr>
          <a:xfrm>
            <a:off x="9161994" y="5484548"/>
            <a:ext cx="2253696" cy="2245748"/>
          </a:xfrm>
          <a:prstGeom prst="rect">
            <a:avLst/>
          </a:prstGeom>
          <a:noFill/>
          <a:ln>
            <a:noFill/>
          </a:ln>
        </p:spPr>
      </p:sp>
      <p:sp>
        <p:nvSpPr>
          <p:cNvPr id="2072" name="Google Shape;2072;p172"/>
          <p:cNvSpPr>
            <a:spLocks noGrp="1"/>
          </p:cNvSpPr>
          <p:nvPr>
            <p:ph type="pic" idx="4"/>
          </p:nvPr>
        </p:nvSpPr>
        <p:spPr>
          <a:xfrm>
            <a:off x="9162322" y="3181184"/>
            <a:ext cx="2245748" cy="2253696"/>
          </a:xfrm>
          <a:prstGeom prst="rect">
            <a:avLst/>
          </a:prstGeom>
          <a:noFill/>
          <a:ln>
            <a:noFill/>
          </a:ln>
        </p:spPr>
      </p:sp>
      <p:sp>
        <p:nvSpPr>
          <p:cNvPr id="2073" name="Google Shape;2073;p172"/>
          <p:cNvSpPr>
            <a:spLocks noGrp="1"/>
          </p:cNvSpPr>
          <p:nvPr>
            <p:ph type="pic" idx="5"/>
          </p:nvPr>
        </p:nvSpPr>
        <p:spPr>
          <a:xfrm>
            <a:off x="6858001" y="3189132"/>
            <a:ext cx="2253696" cy="2245748"/>
          </a:xfrm>
          <a:prstGeom prst="rect">
            <a:avLst/>
          </a:prstGeom>
          <a:noFill/>
          <a:ln>
            <a:noFill/>
          </a:ln>
        </p:spPr>
      </p:sp>
      <p:sp>
        <p:nvSpPr>
          <p:cNvPr id="2074" name="Google Shape;2074;p172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5" name="Google Shape;2075;p17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6" name="Google Shape;2076;p17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077" name="Google Shape;2077;p172"/>
          <p:cNvSpPr/>
          <p:nvPr/>
        </p:nvSpPr>
        <p:spPr>
          <a:xfrm>
            <a:off x="6263526" y="2579009"/>
            <a:ext cx="5760000" cy="5760000"/>
          </a:xfrm>
          <a:prstGeom prst="donut">
            <a:avLst>
              <a:gd name="adj" fmla="val 8728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78" name="Google Shape;2078;p172"/>
          <p:cNvSpPr/>
          <p:nvPr/>
        </p:nvSpPr>
        <p:spPr>
          <a:xfrm>
            <a:off x="9178776" y="2579009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4D377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79" name="Google Shape;2079;p172"/>
          <p:cNvSpPr/>
          <p:nvPr/>
        </p:nvSpPr>
        <p:spPr>
          <a:xfrm rot="5400000">
            <a:off x="9021655" y="5346420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4D377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80" name="Google Shape;2080;p172"/>
          <p:cNvSpPr/>
          <p:nvPr/>
        </p:nvSpPr>
        <p:spPr>
          <a:xfrm rot="10800000">
            <a:off x="6254245" y="5189298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4D377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81" name="Google Shape;2081;p172"/>
          <p:cNvSpPr/>
          <p:nvPr/>
        </p:nvSpPr>
        <p:spPr>
          <a:xfrm rot="-5400000">
            <a:off x="6411365" y="2421095"/>
            <a:ext cx="2844750" cy="3158992"/>
          </a:xfrm>
          <a:custGeom>
            <a:avLst/>
            <a:gdLst/>
            <a:ahLst/>
            <a:cxnLst/>
            <a:rect l="l" t="t" r="r" b="b"/>
            <a:pathLst>
              <a:path w="2844750" h="3158992" extrusionOk="0">
                <a:moveTo>
                  <a:pt x="0" y="0"/>
                </a:moveTo>
                <a:cubicBezTo>
                  <a:pt x="766552" y="20660"/>
                  <a:pt x="1499688" y="342349"/>
                  <a:pt x="2035609" y="903232"/>
                </a:cubicBezTo>
                <a:cubicBezTo>
                  <a:pt x="2555046" y="1446863"/>
                  <a:pt x="2841583" y="2165348"/>
                  <a:pt x="2844558" y="2907144"/>
                </a:cubicBezTo>
                <a:lnTo>
                  <a:pt x="2844750" y="2907144"/>
                </a:lnTo>
                <a:lnTo>
                  <a:pt x="2844567" y="2907327"/>
                </a:lnTo>
                <a:cubicBezTo>
                  <a:pt x="2844742" y="2908528"/>
                  <a:pt x="2844746" y="2909731"/>
                  <a:pt x="2844750" y="2910933"/>
                </a:cubicBezTo>
                <a:lnTo>
                  <a:pt x="2840961" y="2910933"/>
                </a:lnTo>
                <a:lnTo>
                  <a:pt x="2592902" y="3158992"/>
                </a:lnTo>
                <a:lnTo>
                  <a:pt x="2344843" y="2910933"/>
                </a:lnTo>
                <a:lnTo>
                  <a:pt x="2342765" y="2910933"/>
                </a:lnTo>
                <a:lnTo>
                  <a:pt x="2342652" y="2908742"/>
                </a:lnTo>
                <a:lnTo>
                  <a:pt x="2341054" y="2907144"/>
                </a:lnTo>
                <a:lnTo>
                  <a:pt x="2342570" y="2907144"/>
                </a:lnTo>
                <a:cubicBezTo>
                  <a:pt x="2339408" y="2293718"/>
                  <a:pt x="2102129" y="1699740"/>
                  <a:pt x="1672540" y="1250142"/>
                </a:cubicBezTo>
                <a:cubicBezTo>
                  <a:pt x="1232013" y="789097"/>
                  <a:pt x="630616" y="523165"/>
                  <a:pt x="927" y="502769"/>
                </a:cubicBezTo>
                <a:lnTo>
                  <a:pt x="251847" y="251850"/>
                </a:lnTo>
                <a:lnTo>
                  <a:pt x="0" y="2"/>
                </a:lnTo>
                <a:close/>
              </a:path>
            </a:pathLst>
          </a:custGeom>
          <a:solidFill>
            <a:srgbClr val="F4D377"/>
          </a:solidFill>
          <a:ln w="381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82" name="Google Shape;2082;p172"/>
          <p:cNvSpPr txBox="1">
            <a:spLocks noGrp="1"/>
          </p:cNvSpPr>
          <p:nvPr>
            <p:ph type="body" idx="1"/>
          </p:nvPr>
        </p:nvSpPr>
        <p:spPr>
          <a:xfrm>
            <a:off x="12158541" y="3397742"/>
            <a:ext cx="5490610" cy="192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3" name="Google Shape;2083;p172"/>
          <p:cNvSpPr txBox="1">
            <a:spLocks noGrp="1"/>
          </p:cNvSpPr>
          <p:nvPr>
            <p:ph type="body" idx="6"/>
          </p:nvPr>
        </p:nvSpPr>
        <p:spPr>
          <a:xfrm>
            <a:off x="12158541" y="2384854"/>
            <a:ext cx="5490610" cy="1111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4" name="Google Shape;2084;p172"/>
          <p:cNvSpPr txBox="1">
            <a:spLocks noGrp="1"/>
          </p:cNvSpPr>
          <p:nvPr>
            <p:ph type="body" idx="7"/>
          </p:nvPr>
        </p:nvSpPr>
        <p:spPr>
          <a:xfrm>
            <a:off x="12158541" y="6683107"/>
            <a:ext cx="5490610" cy="192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5" name="Google Shape;2085;p172"/>
          <p:cNvSpPr txBox="1">
            <a:spLocks noGrp="1"/>
          </p:cNvSpPr>
          <p:nvPr>
            <p:ph type="body" idx="8"/>
          </p:nvPr>
        </p:nvSpPr>
        <p:spPr>
          <a:xfrm>
            <a:off x="12158541" y="5670219"/>
            <a:ext cx="5490610" cy="1111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6" name="Google Shape;2086;p172"/>
          <p:cNvSpPr txBox="1">
            <a:spLocks noGrp="1"/>
          </p:cNvSpPr>
          <p:nvPr>
            <p:ph type="body" idx="9"/>
          </p:nvPr>
        </p:nvSpPr>
        <p:spPr>
          <a:xfrm>
            <a:off x="637261" y="3411793"/>
            <a:ext cx="5490610" cy="192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7" name="Google Shape;2087;p172"/>
          <p:cNvSpPr txBox="1">
            <a:spLocks noGrp="1"/>
          </p:cNvSpPr>
          <p:nvPr>
            <p:ph type="body" idx="13"/>
          </p:nvPr>
        </p:nvSpPr>
        <p:spPr>
          <a:xfrm>
            <a:off x="637261" y="2398905"/>
            <a:ext cx="5490610" cy="1111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8" name="Google Shape;2088;p172"/>
          <p:cNvSpPr txBox="1">
            <a:spLocks noGrp="1"/>
          </p:cNvSpPr>
          <p:nvPr>
            <p:ph type="body" idx="14"/>
          </p:nvPr>
        </p:nvSpPr>
        <p:spPr>
          <a:xfrm>
            <a:off x="637261" y="6697158"/>
            <a:ext cx="5490610" cy="1925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9" name="Google Shape;2089;p172"/>
          <p:cNvSpPr txBox="1">
            <a:spLocks noGrp="1"/>
          </p:cNvSpPr>
          <p:nvPr>
            <p:ph type="body" idx="15"/>
          </p:nvPr>
        </p:nvSpPr>
        <p:spPr>
          <a:xfrm>
            <a:off x="637261" y="5684270"/>
            <a:ext cx="5490610" cy="1111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25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2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5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ow 2">
  <p:cSld name="Flow 2">
    <p:spTree>
      <p:nvGrpSpPr>
        <p:cNvPr id="1" name="Shape 2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1" name="Google Shape;2091;p173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2" name="Google Shape;2092;p17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3" name="Google Shape;2093;p17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094" name="Google Shape;2094;p173"/>
          <p:cNvSpPr/>
          <p:nvPr/>
        </p:nvSpPr>
        <p:spPr>
          <a:xfrm>
            <a:off x="660400" y="4386533"/>
            <a:ext cx="3530600" cy="469900"/>
          </a:xfrm>
          <a:prstGeom prst="chevron">
            <a:avLst>
              <a:gd name="adj" fmla="val 50000"/>
            </a:avLst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95" name="Google Shape;2095;p173"/>
          <p:cNvSpPr/>
          <p:nvPr/>
        </p:nvSpPr>
        <p:spPr>
          <a:xfrm>
            <a:off x="4035425" y="4386533"/>
            <a:ext cx="3530600" cy="469900"/>
          </a:xfrm>
          <a:prstGeom prst="chevron">
            <a:avLst>
              <a:gd name="adj" fmla="val 50000"/>
            </a:avLst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96" name="Google Shape;2096;p173"/>
          <p:cNvSpPr/>
          <p:nvPr/>
        </p:nvSpPr>
        <p:spPr>
          <a:xfrm>
            <a:off x="7410450" y="4386533"/>
            <a:ext cx="3530600" cy="469900"/>
          </a:xfrm>
          <a:prstGeom prst="chevron">
            <a:avLst>
              <a:gd name="adj" fmla="val 50000"/>
            </a:avLst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97" name="Google Shape;2097;p173"/>
          <p:cNvSpPr/>
          <p:nvPr/>
        </p:nvSpPr>
        <p:spPr>
          <a:xfrm>
            <a:off x="10785475" y="4386533"/>
            <a:ext cx="3530600" cy="469900"/>
          </a:xfrm>
          <a:prstGeom prst="chevron">
            <a:avLst>
              <a:gd name="adj" fmla="val 50000"/>
            </a:avLst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98" name="Google Shape;2098;p173"/>
          <p:cNvSpPr/>
          <p:nvPr/>
        </p:nvSpPr>
        <p:spPr>
          <a:xfrm>
            <a:off x="14160500" y="4386533"/>
            <a:ext cx="3530600" cy="469900"/>
          </a:xfrm>
          <a:prstGeom prst="chevron">
            <a:avLst>
              <a:gd name="adj" fmla="val 50000"/>
            </a:avLst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99" name="Google Shape;2099;p173"/>
          <p:cNvSpPr/>
          <p:nvPr/>
        </p:nvSpPr>
        <p:spPr>
          <a:xfrm>
            <a:off x="1750625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00" name="Google Shape;2100;p173"/>
          <p:cNvSpPr>
            <a:spLocks noGrp="1"/>
          </p:cNvSpPr>
          <p:nvPr>
            <p:ph type="pic" idx="2"/>
          </p:nvPr>
        </p:nvSpPr>
        <p:spPr>
          <a:xfrm>
            <a:off x="2099657" y="4262080"/>
            <a:ext cx="684364" cy="684364"/>
          </a:xfrm>
          <a:prstGeom prst="rect">
            <a:avLst/>
          </a:prstGeom>
          <a:noFill/>
          <a:ln>
            <a:noFill/>
          </a:ln>
        </p:spPr>
      </p:sp>
      <p:sp>
        <p:nvSpPr>
          <p:cNvPr id="2101" name="Google Shape;2101;p173"/>
          <p:cNvSpPr/>
          <p:nvPr/>
        </p:nvSpPr>
        <p:spPr>
          <a:xfrm>
            <a:off x="5092756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02" name="Google Shape;2102;p173"/>
          <p:cNvSpPr>
            <a:spLocks noGrp="1"/>
          </p:cNvSpPr>
          <p:nvPr>
            <p:ph type="pic" idx="3"/>
          </p:nvPr>
        </p:nvSpPr>
        <p:spPr>
          <a:xfrm>
            <a:off x="5441788" y="4262080"/>
            <a:ext cx="684364" cy="684364"/>
          </a:xfrm>
          <a:prstGeom prst="rect">
            <a:avLst/>
          </a:prstGeom>
          <a:noFill/>
          <a:ln>
            <a:noFill/>
          </a:ln>
        </p:spPr>
      </p:sp>
      <p:sp>
        <p:nvSpPr>
          <p:cNvPr id="2103" name="Google Shape;2103;p173"/>
          <p:cNvSpPr/>
          <p:nvPr/>
        </p:nvSpPr>
        <p:spPr>
          <a:xfrm>
            <a:off x="8467338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04" name="Google Shape;2104;p173"/>
          <p:cNvSpPr>
            <a:spLocks noGrp="1"/>
          </p:cNvSpPr>
          <p:nvPr>
            <p:ph type="pic" idx="4"/>
          </p:nvPr>
        </p:nvSpPr>
        <p:spPr>
          <a:xfrm>
            <a:off x="8816370" y="4262080"/>
            <a:ext cx="684364" cy="684364"/>
          </a:xfrm>
          <a:prstGeom prst="rect">
            <a:avLst/>
          </a:prstGeom>
          <a:noFill/>
          <a:ln>
            <a:noFill/>
          </a:ln>
        </p:spPr>
      </p:sp>
      <p:sp>
        <p:nvSpPr>
          <p:cNvPr id="2105" name="Google Shape;2105;p173"/>
          <p:cNvSpPr/>
          <p:nvPr/>
        </p:nvSpPr>
        <p:spPr>
          <a:xfrm>
            <a:off x="11875700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06" name="Google Shape;2106;p173"/>
          <p:cNvSpPr>
            <a:spLocks noGrp="1"/>
          </p:cNvSpPr>
          <p:nvPr>
            <p:ph type="pic" idx="5"/>
          </p:nvPr>
        </p:nvSpPr>
        <p:spPr>
          <a:xfrm>
            <a:off x="12224732" y="4262080"/>
            <a:ext cx="684364" cy="684364"/>
          </a:xfrm>
          <a:prstGeom prst="rect">
            <a:avLst/>
          </a:prstGeom>
          <a:noFill/>
          <a:ln>
            <a:noFill/>
          </a:ln>
        </p:spPr>
      </p:sp>
      <p:sp>
        <p:nvSpPr>
          <p:cNvPr id="2107" name="Google Shape;2107;p173"/>
          <p:cNvSpPr/>
          <p:nvPr/>
        </p:nvSpPr>
        <p:spPr>
          <a:xfrm>
            <a:off x="15250725" y="3946408"/>
            <a:ext cx="1350150" cy="1350150"/>
          </a:xfrm>
          <a:prstGeom prst="ellipse">
            <a:avLst/>
          </a:prstGeom>
          <a:solidFill>
            <a:schemeClr val="accent1"/>
          </a:solidFill>
          <a:ln w="7620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108" name="Google Shape;2108;p173"/>
          <p:cNvSpPr>
            <a:spLocks noGrp="1"/>
          </p:cNvSpPr>
          <p:nvPr>
            <p:ph type="pic" idx="6"/>
          </p:nvPr>
        </p:nvSpPr>
        <p:spPr>
          <a:xfrm>
            <a:off x="15599757" y="4262080"/>
            <a:ext cx="684364" cy="684364"/>
          </a:xfrm>
          <a:prstGeom prst="rect">
            <a:avLst/>
          </a:prstGeom>
          <a:noFill/>
          <a:ln>
            <a:noFill/>
          </a:ln>
        </p:spPr>
      </p:sp>
      <p:sp>
        <p:nvSpPr>
          <p:cNvPr id="2109" name="Google Shape;2109;p173"/>
          <p:cNvSpPr txBox="1">
            <a:spLocks noGrp="1"/>
          </p:cNvSpPr>
          <p:nvPr>
            <p:ph type="body" idx="1"/>
          </p:nvPr>
        </p:nvSpPr>
        <p:spPr>
          <a:xfrm>
            <a:off x="817281" y="2360141"/>
            <a:ext cx="3240360" cy="153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0" name="Google Shape;2110;p173"/>
          <p:cNvSpPr txBox="1">
            <a:spLocks noGrp="1"/>
          </p:cNvSpPr>
          <p:nvPr>
            <p:ph type="body" idx="7"/>
          </p:nvPr>
        </p:nvSpPr>
        <p:spPr>
          <a:xfrm>
            <a:off x="4147651" y="2360141"/>
            <a:ext cx="3240360" cy="153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1" name="Google Shape;2111;p173"/>
          <p:cNvSpPr txBox="1">
            <a:spLocks noGrp="1"/>
          </p:cNvSpPr>
          <p:nvPr>
            <p:ph type="body" idx="8"/>
          </p:nvPr>
        </p:nvSpPr>
        <p:spPr>
          <a:xfrm>
            <a:off x="7523026" y="2360141"/>
            <a:ext cx="3240360" cy="153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2" name="Google Shape;2112;p173"/>
          <p:cNvSpPr txBox="1">
            <a:spLocks noGrp="1"/>
          </p:cNvSpPr>
          <p:nvPr>
            <p:ph type="body" idx="9"/>
          </p:nvPr>
        </p:nvSpPr>
        <p:spPr>
          <a:xfrm>
            <a:off x="10853396" y="2360141"/>
            <a:ext cx="3240360" cy="153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3" name="Google Shape;2113;p173"/>
          <p:cNvSpPr txBox="1">
            <a:spLocks noGrp="1"/>
          </p:cNvSpPr>
          <p:nvPr>
            <p:ph type="body" idx="13"/>
          </p:nvPr>
        </p:nvSpPr>
        <p:spPr>
          <a:xfrm>
            <a:off x="14305620" y="2360141"/>
            <a:ext cx="3240360" cy="1531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4" name="Google Shape;2114;p173"/>
          <p:cNvSpPr txBox="1">
            <a:spLocks noGrp="1"/>
          </p:cNvSpPr>
          <p:nvPr>
            <p:ph type="body" idx="14"/>
          </p:nvPr>
        </p:nvSpPr>
        <p:spPr>
          <a:xfrm>
            <a:off x="817281" y="5386080"/>
            <a:ext cx="3218144" cy="2907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5" name="Google Shape;2115;p173"/>
          <p:cNvSpPr txBox="1">
            <a:spLocks noGrp="1"/>
          </p:cNvSpPr>
          <p:nvPr>
            <p:ph type="body" idx="15"/>
          </p:nvPr>
        </p:nvSpPr>
        <p:spPr>
          <a:xfrm>
            <a:off x="4192656" y="5386080"/>
            <a:ext cx="3218144" cy="2907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6" name="Google Shape;2116;p173"/>
          <p:cNvSpPr txBox="1">
            <a:spLocks noGrp="1"/>
          </p:cNvSpPr>
          <p:nvPr>
            <p:ph type="body" idx="16"/>
          </p:nvPr>
        </p:nvSpPr>
        <p:spPr>
          <a:xfrm>
            <a:off x="7568031" y="5386080"/>
            <a:ext cx="3218144" cy="2907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7" name="Google Shape;2117;p173"/>
          <p:cNvSpPr txBox="1">
            <a:spLocks noGrp="1"/>
          </p:cNvSpPr>
          <p:nvPr>
            <p:ph type="body" idx="17"/>
          </p:nvPr>
        </p:nvSpPr>
        <p:spPr>
          <a:xfrm>
            <a:off x="10943406" y="5386080"/>
            <a:ext cx="3218144" cy="2907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18" name="Google Shape;2118;p173"/>
          <p:cNvSpPr txBox="1">
            <a:spLocks noGrp="1"/>
          </p:cNvSpPr>
          <p:nvPr>
            <p:ph type="body" idx="18"/>
          </p:nvPr>
        </p:nvSpPr>
        <p:spPr>
          <a:xfrm>
            <a:off x="14318781" y="5386080"/>
            <a:ext cx="3218144" cy="29077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2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0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">
  <p:cSld name="1 Column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8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9" name="Google Shape;129;p1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1" name="Google Shape;131;p18"/>
          <p:cNvSpPr txBox="1">
            <a:spLocks noGrp="1"/>
          </p:cNvSpPr>
          <p:nvPr>
            <p:ph type="body" idx="1"/>
          </p:nvPr>
        </p:nvSpPr>
        <p:spPr>
          <a:xfrm>
            <a:off x="1096312" y="2803240"/>
            <a:ext cx="16057784" cy="104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18"/>
          <p:cNvSpPr txBox="1">
            <a:spLocks noGrp="1"/>
          </p:cNvSpPr>
          <p:nvPr>
            <p:ph type="body" idx="2"/>
          </p:nvPr>
        </p:nvSpPr>
        <p:spPr>
          <a:xfrm>
            <a:off x="1096312" y="4063380"/>
            <a:ext cx="16057784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ユーザー設定レイアウト">
  <p:cSld name="2_ユーザー設定レイアウト">
    <p:spTree>
      <p:nvGrpSpPr>
        <p:cNvPr id="1" name="Shape 2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0" name="Google Shape;2120;p174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1" name="Google Shape;2121;p17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2" name="Google Shape;2122;p17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123" name="Google Shape;2123;p174"/>
          <p:cNvSpPr>
            <a:spLocks noGrp="1"/>
          </p:cNvSpPr>
          <p:nvPr>
            <p:ph type="pic" idx="2"/>
          </p:nvPr>
        </p:nvSpPr>
        <p:spPr>
          <a:xfrm>
            <a:off x="-794" y="1903140"/>
            <a:ext cx="18286413" cy="4545506"/>
          </a:xfrm>
          <a:prstGeom prst="rect">
            <a:avLst/>
          </a:prstGeom>
          <a:noFill/>
          <a:ln>
            <a:noFill/>
          </a:ln>
        </p:spPr>
      </p:sp>
      <p:sp>
        <p:nvSpPr>
          <p:cNvPr id="2124" name="Google Shape;2124;p174"/>
          <p:cNvSpPr txBox="1">
            <a:spLocks noGrp="1"/>
          </p:cNvSpPr>
          <p:nvPr>
            <p:ph type="body" idx="1"/>
          </p:nvPr>
        </p:nvSpPr>
        <p:spPr>
          <a:xfrm>
            <a:off x="9142413" y="1903413"/>
            <a:ext cx="9144000" cy="4545012"/>
          </a:xfrm>
          <a:prstGeom prst="rect">
            <a:avLst/>
          </a:prstGeom>
          <a:solidFill>
            <a:schemeClr val="dk2">
              <a:alpha val="80000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5" name="Google Shape;2125;p174"/>
          <p:cNvSpPr txBox="1">
            <a:spLocks noGrp="1"/>
          </p:cNvSpPr>
          <p:nvPr>
            <p:ph type="body" idx="3"/>
          </p:nvPr>
        </p:nvSpPr>
        <p:spPr>
          <a:xfrm>
            <a:off x="3157541" y="7568135"/>
            <a:ext cx="11926325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6" name="Google Shape;2126;p174"/>
          <p:cNvSpPr txBox="1">
            <a:spLocks noGrp="1"/>
          </p:cNvSpPr>
          <p:nvPr>
            <p:ph type="body" idx="4"/>
          </p:nvPr>
        </p:nvSpPr>
        <p:spPr>
          <a:xfrm>
            <a:off x="3157541" y="6898695"/>
            <a:ext cx="1192632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7" name="Google Shape;2127;p174"/>
          <p:cNvSpPr txBox="1">
            <a:spLocks noGrp="1"/>
          </p:cNvSpPr>
          <p:nvPr>
            <p:ph type="body" idx="5"/>
          </p:nvPr>
        </p:nvSpPr>
        <p:spPr>
          <a:xfrm>
            <a:off x="9323226" y="2083160"/>
            <a:ext cx="900100" cy="1102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8" name="Google Shape;2128;p174"/>
          <p:cNvSpPr txBox="1">
            <a:spLocks noGrp="1"/>
          </p:cNvSpPr>
          <p:nvPr>
            <p:ph type="body" idx="6"/>
          </p:nvPr>
        </p:nvSpPr>
        <p:spPr>
          <a:xfrm>
            <a:off x="10268331" y="2199732"/>
            <a:ext cx="90010" cy="900100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9" name="Google Shape;2129;p174"/>
          <p:cNvSpPr txBox="1">
            <a:spLocks noGrp="1"/>
          </p:cNvSpPr>
          <p:nvPr>
            <p:ph type="body" idx="7"/>
          </p:nvPr>
        </p:nvSpPr>
        <p:spPr>
          <a:xfrm>
            <a:off x="10403346" y="2173170"/>
            <a:ext cx="7290810" cy="94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0" name="Google Shape;2130;p174"/>
          <p:cNvSpPr txBox="1">
            <a:spLocks noGrp="1"/>
          </p:cNvSpPr>
          <p:nvPr>
            <p:ph type="body" idx="8"/>
          </p:nvPr>
        </p:nvSpPr>
        <p:spPr>
          <a:xfrm>
            <a:off x="9323226" y="3091713"/>
            <a:ext cx="900100" cy="1102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1" name="Google Shape;2131;p174"/>
          <p:cNvSpPr txBox="1">
            <a:spLocks noGrp="1"/>
          </p:cNvSpPr>
          <p:nvPr>
            <p:ph type="body" idx="9"/>
          </p:nvPr>
        </p:nvSpPr>
        <p:spPr>
          <a:xfrm>
            <a:off x="10268331" y="3208285"/>
            <a:ext cx="90010" cy="900100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2" name="Google Shape;2132;p174"/>
          <p:cNvSpPr txBox="1">
            <a:spLocks noGrp="1"/>
          </p:cNvSpPr>
          <p:nvPr>
            <p:ph type="body" idx="13"/>
          </p:nvPr>
        </p:nvSpPr>
        <p:spPr>
          <a:xfrm>
            <a:off x="10403346" y="3181723"/>
            <a:ext cx="7290810" cy="94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3" name="Google Shape;2133;p174"/>
          <p:cNvSpPr txBox="1">
            <a:spLocks noGrp="1"/>
          </p:cNvSpPr>
          <p:nvPr>
            <p:ph type="body" idx="14"/>
          </p:nvPr>
        </p:nvSpPr>
        <p:spPr>
          <a:xfrm>
            <a:off x="9323226" y="4108385"/>
            <a:ext cx="900100" cy="1102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4" name="Google Shape;2134;p174"/>
          <p:cNvSpPr txBox="1">
            <a:spLocks noGrp="1"/>
          </p:cNvSpPr>
          <p:nvPr>
            <p:ph type="body" idx="15"/>
          </p:nvPr>
        </p:nvSpPr>
        <p:spPr>
          <a:xfrm>
            <a:off x="10268331" y="4224957"/>
            <a:ext cx="90010" cy="900100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5" name="Google Shape;2135;p174"/>
          <p:cNvSpPr txBox="1">
            <a:spLocks noGrp="1"/>
          </p:cNvSpPr>
          <p:nvPr>
            <p:ph type="body" idx="16"/>
          </p:nvPr>
        </p:nvSpPr>
        <p:spPr>
          <a:xfrm>
            <a:off x="10403346" y="4198395"/>
            <a:ext cx="7290810" cy="94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6" name="Google Shape;2136;p174"/>
          <p:cNvSpPr txBox="1">
            <a:spLocks noGrp="1"/>
          </p:cNvSpPr>
          <p:nvPr>
            <p:ph type="body" idx="17"/>
          </p:nvPr>
        </p:nvSpPr>
        <p:spPr>
          <a:xfrm>
            <a:off x="9323226" y="5098495"/>
            <a:ext cx="900100" cy="1102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  <a:defRPr sz="44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7" name="Google Shape;2137;p174"/>
          <p:cNvSpPr txBox="1">
            <a:spLocks noGrp="1"/>
          </p:cNvSpPr>
          <p:nvPr>
            <p:ph type="body" idx="18"/>
          </p:nvPr>
        </p:nvSpPr>
        <p:spPr>
          <a:xfrm>
            <a:off x="10268331" y="5215067"/>
            <a:ext cx="90010" cy="900100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38" name="Google Shape;2138;p174"/>
          <p:cNvSpPr txBox="1">
            <a:spLocks noGrp="1"/>
          </p:cNvSpPr>
          <p:nvPr>
            <p:ph type="body" idx="19"/>
          </p:nvPr>
        </p:nvSpPr>
        <p:spPr>
          <a:xfrm>
            <a:off x="10403346" y="5188505"/>
            <a:ext cx="7290810" cy="94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2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ユーザー設定レイアウト">
  <p:cSld name="3_ユーザー設定レイアウト">
    <p:spTree>
      <p:nvGrpSpPr>
        <p:cNvPr id="1" name="Shape 2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Google Shape;2140;p175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1" name="Google Shape;2141;p17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2" name="Google Shape;2142;p17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2143" name="Google Shape;2143;p175"/>
          <p:cNvGrpSpPr/>
          <p:nvPr/>
        </p:nvGrpSpPr>
        <p:grpSpPr>
          <a:xfrm>
            <a:off x="7956115" y="2287309"/>
            <a:ext cx="3227294" cy="3233987"/>
            <a:chOff x="3780263" y="2576471"/>
            <a:chExt cx="5076781" cy="5087308"/>
          </a:xfrm>
        </p:grpSpPr>
        <p:sp>
          <p:nvSpPr>
            <p:cNvPr id="2144" name="Google Shape;2144;p175"/>
            <p:cNvSpPr/>
            <p:nvPr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5" name="Google Shape;2145;p175"/>
            <p:cNvSpPr/>
            <p:nvPr/>
          </p:nvSpPr>
          <p:spPr>
            <a:xfrm>
              <a:off x="5919624" y="2576471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46" name="Google Shape;2146;p175"/>
            <p:cNvSpPr/>
            <p:nvPr/>
          </p:nvSpPr>
          <p:spPr>
            <a:xfrm rot="10800000">
              <a:off x="5919624" y="6764875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147" name="Google Shape;2147;p175"/>
            <p:cNvGrpSpPr/>
            <p:nvPr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</p:grpSpPr>
          <p:sp>
            <p:nvSpPr>
              <p:cNvPr id="2148" name="Google Shape;2148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49" name="Google Shape;2149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50" name="Google Shape;2150;p175"/>
            <p:cNvGrpSpPr/>
            <p:nvPr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</p:grpSpPr>
          <p:sp>
            <p:nvSpPr>
              <p:cNvPr id="2151" name="Google Shape;2151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52" name="Google Shape;2152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53" name="Google Shape;2153;p175"/>
            <p:cNvGrpSpPr/>
            <p:nvPr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</p:grpSpPr>
          <p:sp>
            <p:nvSpPr>
              <p:cNvPr id="2154" name="Google Shape;2154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55" name="Google Shape;2155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56" name="Google Shape;2156;p175"/>
            <p:cNvGrpSpPr/>
            <p:nvPr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</p:grpSpPr>
          <p:sp>
            <p:nvSpPr>
              <p:cNvPr id="2157" name="Google Shape;2157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58" name="Google Shape;2158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159" name="Google Shape;2159;p175"/>
          <p:cNvGrpSpPr/>
          <p:nvPr/>
        </p:nvGrpSpPr>
        <p:grpSpPr>
          <a:xfrm>
            <a:off x="10823459" y="4862070"/>
            <a:ext cx="1949548" cy="1953591"/>
            <a:chOff x="3780263" y="2576471"/>
            <a:chExt cx="5076781" cy="5087308"/>
          </a:xfrm>
        </p:grpSpPr>
        <p:sp>
          <p:nvSpPr>
            <p:cNvPr id="2160" name="Google Shape;2160;p175"/>
            <p:cNvSpPr/>
            <p:nvPr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1" name="Google Shape;2161;p175"/>
            <p:cNvSpPr/>
            <p:nvPr/>
          </p:nvSpPr>
          <p:spPr>
            <a:xfrm>
              <a:off x="5919624" y="2576471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62" name="Google Shape;2162;p175"/>
            <p:cNvSpPr/>
            <p:nvPr/>
          </p:nvSpPr>
          <p:spPr>
            <a:xfrm rot="10800000">
              <a:off x="5919624" y="6764875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163" name="Google Shape;2163;p175"/>
            <p:cNvGrpSpPr/>
            <p:nvPr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</p:grpSpPr>
          <p:sp>
            <p:nvSpPr>
              <p:cNvPr id="2164" name="Google Shape;2164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65" name="Google Shape;2165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66" name="Google Shape;2166;p175"/>
            <p:cNvGrpSpPr/>
            <p:nvPr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</p:grpSpPr>
          <p:sp>
            <p:nvSpPr>
              <p:cNvPr id="2167" name="Google Shape;2167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68" name="Google Shape;2168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69" name="Google Shape;2169;p175"/>
            <p:cNvGrpSpPr/>
            <p:nvPr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</p:grpSpPr>
          <p:sp>
            <p:nvSpPr>
              <p:cNvPr id="2170" name="Google Shape;2170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71" name="Google Shape;2171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72" name="Google Shape;2172;p175"/>
            <p:cNvGrpSpPr/>
            <p:nvPr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</p:grpSpPr>
          <p:sp>
            <p:nvSpPr>
              <p:cNvPr id="2173" name="Google Shape;2173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74" name="Google Shape;2174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175" name="Google Shape;2175;p175"/>
          <p:cNvGrpSpPr/>
          <p:nvPr/>
        </p:nvGrpSpPr>
        <p:grpSpPr>
          <a:xfrm>
            <a:off x="6723224" y="5228491"/>
            <a:ext cx="2469563" cy="2474684"/>
            <a:chOff x="3780263" y="2576471"/>
            <a:chExt cx="5076781" cy="5087308"/>
          </a:xfrm>
        </p:grpSpPr>
        <p:sp>
          <p:nvSpPr>
            <p:cNvPr id="2176" name="Google Shape;2176;p175"/>
            <p:cNvSpPr/>
            <p:nvPr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7" name="Google Shape;2177;p175"/>
            <p:cNvSpPr/>
            <p:nvPr/>
          </p:nvSpPr>
          <p:spPr>
            <a:xfrm>
              <a:off x="5919624" y="2576471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78" name="Google Shape;2178;p175"/>
            <p:cNvSpPr/>
            <p:nvPr/>
          </p:nvSpPr>
          <p:spPr>
            <a:xfrm rot="10800000">
              <a:off x="5919624" y="6764875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179" name="Google Shape;2179;p175"/>
            <p:cNvGrpSpPr/>
            <p:nvPr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</p:grpSpPr>
          <p:sp>
            <p:nvSpPr>
              <p:cNvPr id="2180" name="Google Shape;2180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81" name="Google Shape;2181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82" name="Google Shape;2182;p175"/>
            <p:cNvGrpSpPr/>
            <p:nvPr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</p:grpSpPr>
          <p:sp>
            <p:nvSpPr>
              <p:cNvPr id="2183" name="Google Shape;2183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84" name="Google Shape;2184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85" name="Google Shape;2185;p175"/>
            <p:cNvGrpSpPr/>
            <p:nvPr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</p:grpSpPr>
          <p:sp>
            <p:nvSpPr>
              <p:cNvPr id="2186" name="Google Shape;2186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87" name="Google Shape;2187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88" name="Google Shape;2188;p175"/>
            <p:cNvGrpSpPr/>
            <p:nvPr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</p:grpSpPr>
          <p:sp>
            <p:nvSpPr>
              <p:cNvPr id="2189" name="Google Shape;2189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90" name="Google Shape;2190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191" name="Google Shape;2191;p175"/>
          <p:cNvGrpSpPr/>
          <p:nvPr/>
        </p:nvGrpSpPr>
        <p:grpSpPr>
          <a:xfrm>
            <a:off x="4852544" y="3546320"/>
            <a:ext cx="2362895" cy="2367795"/>
            <a:chOff x="3780263" y="2576471"/>
            <a:chExt cx="5076781" cy="5087308"/>
          </a:xfrm>
        </p:grpSpPr>
        <p:sp>
          <p:nvSpPr>
            <p:cNvPr id="2192" name="Google Shape;2192;p175"/>
            <p:cNvSpPr/>
            <p:nvPr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3" name="Google Shape;2193;p175"/>
            <p:cNvSpPr/>
            <p:nvPr/>
          </p:nvSpPr>
          <p:spPr>
            <a:xfrm>
              <a:off x="5919624" y="2576471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194" name="Google Shape;2194;p175"/>
            <p:cNvSpPr/>
            <p:nvPr/>
          </p:nvSpPr>
          <p:spPr>
            <a:xfrm rot="10800000">
              <a:off x="5919624" y="6764875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195" name="Google Shape;2195;p175"/>
            <p:cNvGrpSpPr/>
            <p:nvPr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</p:grpSpPr>
          <p:sp>
            <p:nvSpPr>
              <p:cNvPr id="2196" name="Google Shape;2196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197" name="Google Shape;2197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198" name="Google Shape;2198;p175"/>
            <p:cNvGrpSpPr/>
            <p:nvPr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</p:grpSpPr>
          <p:sp>
            <p:nvSpPr>
              <p:cNvPr id="2199" name="Google Shape;2199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200" name="Google Shape;2200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201" name="Google Shape;2201;p175"/>
            <p:cNvGrpSpPr/>
            <p:nvPr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</p:grpSpPr>
          <p:sp>
            <p:nvSpPr>
              <p:cNvPr id="2202" name="Google Shape;2202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203" name="Google Shape;2203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204" name="Google Shape;2204;p175"/>
            <p:cNvGrpSpPr/>
            <p:nvPr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</p:grpSpPr>
          <p:sp>
            <p:nvSpPr>
              <p:cNvPr id="2205" name="Google Shape;2205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206" name="Google Shape;2206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grpSp>
        <p:nvGrpSpPr>
          <p:cNvPr id="2207" name="Google Shape;2207;p175"/>
          <p:cNvGrpSpPr/>
          <p:nvPr/>
        </p:nvGrpSpPr>
        <p:grpSpPr>
          <a:xfrm>
            <a:off x="3070858" y="4765313"/>
            <a:ext cx="2073210" cy="2077510"/>
            <a:chOff x="3780263" y="2576471"/>
            <a:chExt cx="5076781" cy="5087308"/>
          </a:xfrm>
        </p:grpSpPr>
        <p:sp>
          <p:nvSpPr>
            <p:cNvPr id="2208" name="Google Shape;2208;p175"/>
            <p:cNvSpPr/>
            <p:nvPr/>
          </p:nvSpPr>
          <p:spPr>
            <a:xfrm>
              <a:off x="4282666" y="3118275"/>
              <a:ext cx="4050450" cy="4050450"/>
            </a:xfrm>
            <a:prstGeom prst="donut">
              <a:avLst>
                <a:gd name="adj" fmla="val 10789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09" name="Google Shape;2209;p175"/>
            <p:cNvSpPr/>
            <p:nvPr/>
          </p:nvSpPr>
          <p:spPr>
            <a:xfrm>
              <a:off x="5919624" y="2576471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10" name="Google Shape;2210;p175"/>
            <p:cNvSpPr/>
            <p:nvPr/>
          </p:nvSpPr>
          <p:spPr>
            <a:xfrm rot="10800000">
              <a:off x="5919624" y="6764875"/>
              <a:ext cx="776534" cy="898904"/>
            </a:xfrm>
            <a:prstGeom prst="trapezoid">
              <a:avLst>
                <a:gd name="adj" fmla="val 25000"/>
              </a:avLst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grpSp>
          <p:nvGrpSpPr>
            <p:cNvPr id="2211" name="Google Shape;2211;p175"/>
            <p:cNvGrpSpPr/>
            <p:nvPr/>
          </p:nvGrpSpPr>
          <p:grpSpPr>
            <a:xfrm rot="8683707">
              <a:off x="5919624" y="2599846"/>
              <a:ext cx="776534" cy="5087308"/>
              <a:chOff x="9953296" y="2728871"/>
              <a:chExt cx="776534" cy="5087308"/>
            </a:xfrm>
          </p:grpSpPr>
          <p:sp>
            <p:nvSpPr>
              <p:cNvPr id="2212" name="Google Shape;2212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213" name="Google Shape;2213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214" name="Google Shape;2214;p175"/>
            <p:cNvGrpSpPr/>
            <p:nvPr/>
          </p:nvGrpSpPr>
          <p:grpSpPr>
            <a:xfrm rot="6486146">
              <a:off x="5930387" y="2598115"/>
              <a:ext cx="776534" cy="5087308"/>
              <a:chOff x="9953296" y="2728871"/>
              <a:chExt cx="776534" cy="5087308"/>
            </a:xfrm>
          </p:grpSpPr>
          <p:sp>
            <p:nvSpPr>
              <p:cNvPr id="2215" name="Google Shape;2215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216" name="Google Shape;2216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217" name="Google Shape;2217;p175"/>
            <p:cNvGrpSpPr/>
            <p:nvPr/>
          </p:nvGrpSpPr>
          <p:grpSpPr>
            <a:xfrm rot="4265237">
              <a:off x="5931523" y="2576485"/>
              <a:ext cx="776534" cy="5087308"/>
              <a:chOff x="9953296" y="2728871"/>
              <a:chExt cx="776534" cy="5087308"/>
            </a:xfrm>
          </p:grpSpPr>
          <p:sp>
            <p:nvSpPr>
              <p:cNvPr id="2218" name="Google Shape;2218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219" name="Google Shape;2219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  <p:grpSp>
          <p:nvGrpSpPr>
            <p:cNvPr id="2220" name="Google Shape;2220;p175"/>
            <p:cNvGrpSpPr/>
            <p:nvPr/>
          </p:nvGrpSpPr>
          <p:grpSpPr>
            <a:xfrm rot="2213029">
              <a:off x="5911663" y="2617185"/>
              <a:ext cx="776534" cy="5087308"/>
              <a:chOff x="9953296" y="2728871"/>
              <a:chExt cx="776534" cy="5087308"/>
            </a:xfrm>
          </p:grpSpPr>
          <p:sp>
            <p:nvSpPr>
              <p:cNvPr id="2221" name="Google Shape;2221;p175"/>
              <p:cNvSpPr/>
              <p:nvPr/>
            </p:nvSpPr>
            <p:spPr>
              <a:xfrm>
                <a:off x="9953296" y="2728871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  <p:sp>
            <p:nvSpPr>
              <p:cNvPr id="2222" name="Google Shape;2222;p175"/>
              <p:cNvSpPr/>
              <p:nvPr/>
            </p:nvSpPr>
            <p:spPr>
              <a:xfrm rot="10800000">
                <a:off x="9953296" y="6917275"/>
                <a:ext cx="776534" cy="898904"/>
              </a:xfrm>
              <a:prstGeom prst="trapezoid">
                <a:avLst>
                  <a:gd name="adj" fmla="val 25000"/>
                </a:avLst>
              </a:prstGeom>
              <a:solidFill>
                <a:srgbClr val="F4D37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endParaRPr sz="3200" b="0" i="0" u="none" strike="noStrike" cap="none">
                  <a:solidFill>
                    <a:schemeClr val="lt1"/>
                  </a:solidFill>
                  <a:latin typeface="Roboto Light"/>
                  <a:ea typeface="Roboto Light"/>
                  <a:cs typeface="Roboto Light"/>
                  <a:sym typeface="Roboto Light"/>
                </a:endParaRPr>
              </a:p>
            </p:txBody>
          </p:sp>
        </p:grpSp>
      </p:grpSp>
      <p:sp>
        <p:nvSpPr>
          <p:cNvPr id="2223" name="Google Shape;2223;p175"/>
          <p:cNvSpPr txBox="1">
            <a:spLocks noGrp="1"/>
          </p:cNvSpPr>
          <p:nvPr>
            <p:ph type="body" idx="1"/>
          </p:nvPr>
        </p:nvSpPr>
        <p:spPr>
          <a:xfrm>
            <a:off x="1057972" y="7777592"/>
            <a:ext cx="4294891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4" name="Google Shape;2224;p175"/>
          <p:cNvSpPr txBox="1">
            <a:spLocks noGrp="1"/>
          </p:cNvSpPr>
          <p:nvPr>
            <p:ph type="body" idx="2"/>
          </p:nvPr>
        </p:nvSpPr>
        <p:spPr>
          <a:xfrm>
            <a:off x="1057972" y="7236332"/>
            <a:ext cx="4294891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5" name="Google Shape;2225;p175"/>
          <p:cNvSpPr txBox="1">
            <a:spLocks noGrp="1"/>
          </p:cNvSpPr>
          <p:nvPr>
            <p:ph type="body" idx="3"/>
          </p:nvPr>
        </p:nvSpPr>
        <p:spPr>
          <a:xfrm>
            <a:off x="805021" y="2473401"/>
            <a:ext cx="4312026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6" name="Google Shape;2226;p175"/>
          <p:cNvSpPr txBox="1">
            <a:spLocks noGrp="1"/>
          </p:cNvSpPr>
          <p:nvPr>
            <p:ph type="body" idx="4"/>
          </p:nvPr>
        </p:nvSpPr>
        <p:spPr>
          <a:xfrm>
            <a:off x="805021" y="1932141"/>
            <a:ext cx="4312026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7" name="Google Shape;2227;p175"/>
          <p:cNvSpPr txBox="1">
            <a:spLocks noGrp="1"/>
          </p:cNvSpPr>
          <p:nvPr>
            <p:ph type="body" idx="5"/>
          </p:nvPr>
        </p:nvSpPr>
        <p:spPr>
          <a:xfrm>
            <a:off x="13103646" y="5342450"/>
            <a:ext cx="4905545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8" name="Google Shape;2228;p175"/>
          <p:cNvSpPr txBox="1">
            <a:spLocks noGrp="1"/>
          </p:cNvSpPr>
          <p:nvPr>
            <p:ph type="body" idx="6"/>
          </p:nvPr>
        </p:nvSpPr>
        <p:spPr>
          <a:xfrm>
            <a:off x="13103646" y="4801190"/>
            <a:ext cx="4905545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29" name="Google Shape;2229;p175"/>
          <p:cNvSpPr txBox="1">
            <a:spLocks noGrp="1"/>
          </p:cNvSpPr>
          <p:nvPr>
            <p:ph type="body" idx="7"/>
          </p:nvPr>
        </p:nvSpPr>
        <p:spPr>
          <a:xfrm>
            <a:off x="11667139" y="2506057"/>
            <a:ext cx="4905545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0" name="Google Shape;2230;p175"/>
          <p:cNvSpPr txBox="1">
            <a:spLocks noGrp="1"/>
          </p:cNvSpPr>
          <p:nvPr>
            <p:ph type="body" idx="8"/>
          </p:nvPr>
        </p:nvSpPr>
        <p:spPr>
          <a:xfrm>
            <a:off x="11667139" y="1964797"/>
            <a:ext cx="4905545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1" name="Google Shape;2231;p175"/>
          <p:cNvSpPr txBox="1">
            <a:spLocks noGrp="1"/>
          </p:cNvSpPr>
          <p:nvPr>
            <p:ph type="body" idx="9"/>
          </p:nvPr>
        </p:nvSpPr>
        <p:spPr>
          <a:xfrm>
            <a:off x="9341327" y="7815212"/>
            <a:ext cx="4905545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32" name="Google Shape;2232;p175"/>
          <p:cNvSpPr txBox="1">
            <a:spLocks noGrp="1"/>
          </p:cNvSpPr>
          <p:nvPr>
            <p:ph type="body" idx="13"/>
          </p:nvPr>
        </p:nvSpPr>
        <p:spPr>
          <a:xfrm>
            <a:off x="9341327" y="7273952"/>
            <a:ext cx="4905545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233" name="Google Shape;2233;p175"/>
          <p:cNvGrpSpPr/>
          <p:nvPr/>
        </p:nvGrpSpPr>
        <p:grpSpPr>
          <a:xfrm>
            <a:off x="5214551" y="2965622"/>
            <a:ext cx="894445" cy="1824663"/>
            <a:chOff x="5214551" y="2965622"/>
            <a:chExt cx="894445" cy="1824663"/>
          </a:xfrm>
        </p:grpSpPr>
        <p:sp>
          <p:nvSpPr>
            <p:cNvPr id="2234" name="Google Shape;2234;p175"/>
            <p:cNvSpPr/>
            <p:nvPr/>
          </p:nvSpPr>
          <p:spPr>
            <a:xfrm>
              <a:off x="5948968" y="4630257"/>
              <a:ext cx="160028" cy="1600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5" name="Google Shape;2235;p175"/>
            <p:cNvSpPr/>
            <p:nvPr/>
          </p:nvSpPr>
          <p:spPr>
            <a:xfrm>
              <a:off x="5214551" y="2965622"/>
              <a:ext cx="853068" cy="1729946"/>
            </a:xfrm>
            <a:custGeom>
              <a:avLst/>
              <a:gdLst/>
              <a:ahLst/>
              <a:cxnLst/>
              <a:rect l="l" t="t" r="r" b="b"/>
              <a:pathLst>
                <a:path w="853068" h="2384854" extrusionOk="0">
                  <a:moveTo>
                    <a:pt x="803190" y="2384854"/>
                  </a:moveTo>
                  <a:cubicBezTo>
                    <a:pt x="851587" y="1829829"/>
                    <a:pt x="899984" y="1274805"/>
                    <a:pt x="766119" y="877329"/>
                  </a:cubicBezTo>
                  <a:cubicBezTo>
                    <a:pt x="632254" y="479853"/>
                    <a:pt x="316127" y="239926"/>
                    <a:pt x="0" y="0"/>
                  </a:cubicBezTo>
                </a:path>
              </a:pathLst>
            </a:custGeom>
            <a:noFill/>
            <a:ln w="12700" cap="flat" cmpd="thinThick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2236" name="Google Shape;2236;p175"/>
          <p:cNvGrpSpPr/>
          <p:nvPr/>
        </p:nvGrpSpPr>
        <p:grpSpPr>
          <a:xfrm>
            <a:off x="9482906" y="2323070"/>
            <a:ext cx="2033591" cy="1655487"/>
            <a:chOff x="9482906" y="2323070"/>
            <a:chExt cx="2033591" cy="1655487"/>
          </a:xfrm>
        </p:grpSpPr>
        <p:sp>
          <p:nvSpPr>
            <p:cNvPr id="2237" name="Google Shape;2237;p175"/>
            <p:cNvSpPr/>
            <p:nvPr/>
          </p:nvSpPr>
          <p:spPr>
            <a:xfrm>
              <a:off x="9482906" y="3818529"/>
              <a:ext cx="160028" cy="1600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38" name="Google Shape;2238;p175"/>
            <p:cNvSpPr/>
            <p:nvPr/>
          </p:nvSpPr>
          <p:spPr>
            <a:xfrm>
              <a:off x="9564130" y="2323070"/>
              <a:ext cx="1952367" cy="1544595"/>
            </a:xfrm>
            <a:custGeom>
              <a:avLst/>
              <a:gdLst/>
              <a:ahLst/>
              <a:cxnLst/>
              <a:rect l="l" t="t" r="r" b="b"/>
              <a:pathLst>
                <a:path w="1952367" h="1544595" extrusionOk="0">
                  <a:moveTo>
                    <a:pt x="0" y="1544595"/>
                  </a:moveTo>
                  <a:cubicBezTo>
                    <a:pt x="158578" y="1055473"/>
                    <a:pt x="317157" y="566351"/>
                    <a:pt x="642551" y="308919"/>
                  </a:cubicBezTo>
                  <a:cubicBezTo>
                    <a:pt x="967945" y="51487"/>
                    <a:pt x="1460156" y="25743"/>
                    <a:pt x="1952367" y="0"/>
                  </a:cubicBezTo>
                </a:path>
              </a:pathLst>
            </a:custGeom>
            <a:noFill/>
            <a:ln w="12700" cap="flat" cmpd="thinThick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2239" name="Google Shape;2239;p175"/>
          <p:cNvGrpSpPr/>
          <p:nvPr/>
        </p:nvGrpSpPr>
        <p:grpSpPr>
          <a:xfrm>
            <a:off x="1977081" y="5726081"/>
            <a:ext cx="2206001" cy="1440838"/>
            <a:chOff x="1977081" y="5726081"/>
            <a:chExt cx="2206001" cy="1440838"/>
          </a:xfrm>
        </p:grpSpPr>
        <p:sp>
          <p:nvSpPr>
            <p:cNvPr id="2240" name="Google Shape;2240;p175"/>
            <p:cNvSpPr/>
            <p:nvPr/>
          </p:nvSpPr>
          <p:spPr>
            <a:xfrm>
              <a:off x="4023054" y="5726081"/>
              <a:ext cx="160028" cy="1600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1" name="Google Shape;2241;p175"/>
            <p:cNvSpPr/>
            <p:nvPr/>
          </p:nvSpPr>
          <p:spPr>
            <a:xfrm>
              <a:off x="1977081" y="5807676"/>
              <a:ext cx="2075935" cy="1359243"/>
            </a:xfrm>
            <a:custGeom>
              <a:avLst/>
              <a:gdLst/>
              <a:ahLst/>
              <a:cxnLst/>
              <a:rect l="l" t="t" r="r" b="b"/>
              <a:pathLst>
                <a:path w="2075935" h="1359243" extrusionOk="0">
                  <a:moveTo>
                    <a:pt x="2075935" y="0"/>
                  </a:moveTo>
                  <a:cubicBezTo>
                    <a:pt x="1600200" y="65903"/>
                    <a:pt x="1124465" y="131806"/>
                    <a:pt x="778476" y="358346"/>
                  </a:cubicBezTo>
                  <a:cubicBezTo>
                    <a:pt x="432487" y="584886"/>
                    <a:pt x="216243" y="972064"/>
                    <a:pt x="0" y="1359243"/>
                  </a:cubicBezTo>
                </a:path>
              </a:pathLst>
            </a:custGeom>
            <a:noFill/>
            <a:ln w="12700" cap="flat" cmpd="thinThick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2242" name="Google Shape;2242;p175"/>
          <p:cNvGrpSpPr/>
          <p:nvPr/>
        </p:nvGrpSpPr>
        <p:grpSpPr>
          <a:xfrm>
            <a:off x="7872755" y="6385186"/>
            <a:ext cx="1431883" cy="1214219"/>
            <a:chOff x="7872755" y="6385186"/>
            <a:chExt cx="1431883" cy="1214219"/>
          </a:xfrm>
        </p:grpSpPr>
        <p:sp>
          <p:nvSpPr>
            <p:cNvPr id="2243" name="Google Shape;2243;p175"/>
            <p:cNvSpPr/>
            <p:nvPr/>
          </p:nvSpPr>
          <p:spPr>
            <a:xfrm>
              <a:off x="7872755" y="6385186"/>
              <a:ext cx="160028" cy="1600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4" name="Google Shape;2244;p175"/>
            <p:cNvSpPr/>
            <p:nvPr/>
          </p:nvSpPr>
          <p:spPr>
            <a:xfrm>
              <a:off x="7970108" y="6524368"/>
              <a:ext cx="1334530" cy="1075037"/>
            </a:xfrm>
            <a:custGeom>
              <a:avLst/>
              <a:gdLst/>
              <a:ahLst/>
              <a:cxnLst/>
              <a:rect l="l" t="t" r="r" b="b"/>
              <a:pathLst>
                <a:path w="1334530" h="1075037" extrusionOk="0">
                  <a:moveTo>
                    <a:pt x="0" y="0"/>
                  </a:moveTo>
                  <a:cubicBezTo>
                    <a:pt x="135924" y="305829"/>
                    <a:pt x="271848" y="611659"/>
                    <a:pt x="494270" y="790832"/>
                  </a:cubicBezTo>
                  <a:cubicBezTo>
                    <a:pt x="716692" y="970005"/>
                    <a:pt x="1025611" y="1022521"/>
                    <a:pt x="1334530" y="1075037"/>
                  </a:cubicBezTo>
                </a:path>
              </a:pathLst>
            </a:custGeom>
            <a:noFill/>
            <a:ln w="12700" cap="flat" cmpd="thinThick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2245" name="Google Shape;2245;p175"/>
          <p:cNvGrpSpPr/>
          <p:nvPr/>
        </p:nvGrpSpPr>
        <p:grpSpPr>
          <a:xfrm>
            <a:off x="11714086" y="5075269"/>
            <a:ext cx="1322292" cy="852587"/>
            <a:chOff x="11714086" y="5075269"/>
            <a:chExt cx="1322292" cy="852587"/>
          </a:xfrm>
        </p:grpSpPr>
        <p:sp>
          <p:nvSpPr>
            <p:cNvPr id="2246" name="Google Shape;2246;p175"/>
            <p:cNvSpPr/>
            <p:nvPr/>
          </p:nvSpPr>
          <p:spPr>
            <a:xfrm>
              <a:off x="11714086" y="5767828"/>
              <a:ext cx="160028" cy="1600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47" name="Google Shape;2247;p175"/>
            <p:cNvSpPr/>
            <p:nvPr/>
          </p:nvSpPr>
          <p:spPr>
            <a:xfrm>
              <a:off x="11813059" y="5075269"/>
              <a:ext cx="1223319" cy="757120"/>
            </a:xfrm>
            <a:custGeom>
              <a:avLst/>
              <a:gdLst/>
              <a:ahLst/>
              <a:cxnLst/>
              <a:rect l="l" t="t" r="r" b="b"/>
              <a:pathLst>
                <a:path w="1223319" h="757120" extrusionOk="0">
                  <a:moveTo>
                    <a:pt x="0" y="757120"/>
                  </a:moveTo>
                  <a:cubicBezTo>
                    <a:pt x="194619" y="498658"/>
                    <a:pt x="389239" y="240196"/>
                    <a:pt x="593125" y="114569"/>
                  </a:cubicBezTo>
                  <a:cubicBezTo>
                    <a:pt x="797011" y="-11058"/>
                    <a:pt x="1010165" y="-3850"/>
                    <a:pt x="1223319" y="3358"/>
                  </a:cubicBezTo>
                </a:path>
              </a:pathLst>
            </a:custGeom>
            <a:noFill/>
            <a:ln w="12700" cap="flat" cmpd="thinThick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lan Table 1">
  <p:cSld name="Plan Table 1">
    <p:spTree>
      <p:nvGrpSpPr>
        <p:cNvPr id="1" name="Shape 2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9" name="Google Shape;2249;p176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0" name="Google Shape;2250;p17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1" name="Google Shape;2251;p17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2252" name="Google Shape;2252;p176"/>
          <p:cNvGrpSpPr/>
          <p:nvPr/>
        </p:nvGrpSpPr>
        <p:grpSpPr>
          <a:xfrm>
            <a:off x="1582365" y="1826282"/>
            <a:ext cx="4545506" cy="5621309"/>
            <a:chOff x="1582365" y="2308464"/>
            <a:chExt cx="4545506" cy="5621309"/>
          </a:xfrm>
        </p:grpSpPr>
        <p:sp>
          <p:nvSpPr>
            <p:cNvPr id="2253" name="Google Shape;2253;p176"/>
            <p:cNvSpPr/>
            <p:nvPr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4" name="Google Shape;2254;p176"/>
            <p:cNvSpPr/>
            <p:nvPr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55" name="Google Shape;2255;p176"/>
            <p:cNvSpPr/>
            <p:nvPr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256" name="Google Shape;2256;p176"/>
          <p:cNvSpPr txBox="1">
            <a:spLocks noGrp="1"/>
          </p:cNvSpPr>
          <p:nvPr>
            <p:ph type="body" idx="1"/>
          </p:nvPr>
        </p:nvSpPr>
        <p:spPr>
          <a:xfrm>
            <a:off x="1582365" y="1817885"/>
            <a:ext cx="454550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7" name="Google Shape;2257;p176"/>
          <p:cNvSpPr txBox="1">
            <a:spLocks noGrp="1"/>
          </p:cNvSpPr>
          <p:nvPr>
            <p:ph type="body" idx="2"/>
          </p:nvPr>
        </p:nvSpPr>
        <p:spPr>
          <a:xfrm>
            <a:off x="1582364" y="6907531"/>
            <a:ext cx="4545505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8" name="Google Shape;2258;p176"/>
          <p:cNvSpPr txBox="1">
            <a:spLocks noGrp="1"/>
          </p:cNvSpPr>
          <p:nvPr>
            <p:ph type="body" idx="3"/>
          </p:nvPr>
        </p:nvSpPr>
        <p:spPr>
          <a:xfrm>
            <a:off x="1582366" y="2591088"/>
            <a:ext cx="454550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59" name="Google Shape;2259;p176"/>
          <p:cNvSpPr/>
          <p:nvPr/>
        </p:nvSpPr>
        <p:spPr>
          <a:xfrm>
            <a:off x="1798874" y="4278776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60" name="Google Shape;2260;p176"/>
          <p:cNvSpPr txBox="1">
            <a:spLocks noGrp="1"/>
          </p:cNvSpPr>
          <p:nvPr>
            <p:ph type="body" idx="4"/>
          </p:nvPr>
        </p:nvSpPr>
        <p:spPr>
          <a:xfrm>
            <a:off x="2158915" y="4166263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1" name="Google Shape;2261;p176"/>
          <p:cNvSpPr/>
          <p:nvPr/>
        </p:nvSpPr>
        <p:spPr>
          <a:xfrm>
            <a:off x="1798874" y="4973238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62" name="Google Shape;2262;p176"/>
          <p:cNvSpPr txBox="1">
            <a:spLocks noGrp="1"/>
          </p:cNvSpPr>
          <p:nvPr>
            <p:ph type="body" idx="5"/>
          </p:nvPr>
        </p:nvSpPr>
        <p:spPr>
          <a:xfrm>
            <a:off x="2158915" y="4860725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3" name="Google Shape;2263;p176"/>
          <p:cNvSpPr/>
          <p:nvPr/>
        </p:nvSpPr>
        <p:spPr>
          <a:xfrm>
            <a:off x="1798874" y="5649061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64" name="Google Shape;2264;p176"/>
          <p:cNvSpPr txBox="1">
            <a:spLocks noGrp="1"/>
          </p:cNvSpPr>
          <p:nvPr>
            <p:ph type="body" idx="6"/>
          </p:nvPr>
        </p:nvSpPr>
        <p:spPr>
          <a:xfrm>
            <a:off x="2158915" y="5536548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65" name="Google Shape;2265;p176"/>
          <p:cNvSpPr/>
          <p:nvPr/>
        </p:nvSpPr>
        <p:spPr>
          <a:xfrm>
            <a:off x="1798874" y="6326503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66" name="Google Shape;2266;p176"/>
          <p:cNvSpPr txBox="1">
            <a:spLocks noGrp="1"/>
          </p:cNvSpPr>
          <p:nvPr>
            <p:ph type="body" idx="7"/>
          </p:nvPr>
        </p:nvSpPr>
        <p:spPr>
          <a:xfrm>
            <a:off x="2158915" y="6213990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267" name="Google Shape;2267;p176"/>
          <p:cNvGrpSpPr/>
          <p:nvPr/>
        </p:nvGrpSpPr>
        <p:grpSpPr>
          <a:xfrm>
            <a:off x="6869660" y="1830319"/>
            <a:ext cx="4545506" cy="5621309"/>
            <a:chOff x="1582365" y="2308464"/>
            <a:chExt cx="4545506" cy="5621309"/>
          </a:xfrm>
        </p:grpSpPr>
        <p:sp>
          <p:nvSpPr>
            <p:cNvPr id="2268" name="Google Shape;2268;p176"/>
            <p:cNvSpPr/>
            <p:nvPr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rgbClr val="B98D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69" name="Google Shape;2269;p176"/>
            <p:cNvSpPr/>
            <p:nvPr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70" name="Google Shape;2270;p176"/>
            <p:cNvSpPr/>
            <p:nvPr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271" name="Google Shape;2271;p176"/>
          <p:cNvSpPr txBox="1">
            <a:spLocks noGrp="1"/>
          </p:cNvSpPr>
          <p:nvPr>
            <p:ph type="body" idx="8"/>
          </p:nvPr>
        </p:nvSpPr>
        <p:spPr>
          <a:xfrm>
            <a:off x="6869660" y="1821922"/>
            <a:ext cx="454550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2" name="Google Shape;2272;p176"/>
          <p:cNvSpPr txBox="1">
            <a:spLocks noGrp="1"/>
          </p:cNvSpPr>
          <p:nvPr>
            <p:ph type="body" idx="9"/>
          </p:nvPr>
        </p:nvSpPr>
        <p:spPr>
          <a:xfrm>
            <a:off x="6869659" y="6911568"/>
            <a:ext cx="4545505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3" name="Google Shape;2273;p176"/>
          <p:cNvSpPr txBox="1">
            <a:spLocks noGrp="1"/>
          </p:cNvSpPr>
          <p:nvPr>
            <p:ph type="body" idx="13"/>
          </p:nvPr>
        </p:nvSpPr>
        <p:spPr>
          <a:xfrm>
            <a:off x="6869661" y="2595125"/>
            <a:ext cx="454550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4" name="Google Shape;2274;p176"/>
          <p:cNvSpPr/>
          <p:nvPr/>
        </p:nvSpPr>
        <p:spPr>
          <a:xfrm>
            <a:off x="7086169" y="4282813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75" name="Google Shape;2275;p176"/>
          <p:cNvSpPr txBox="1">
            <a:spLocks noGrp="1"/>
          </p:cNvSpPr>
          <p:nvPr>
            <p:ph type="body" idx="14"/>
          </p:nvPr>
        </p:nvSpPr>
        <p:spPr>
          <a:xfrm>
            <a:off x="7446210" y="4170300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6" name="Google Shape;2276;p176"/>
          <p:cNvSpPr/>
          <p:nvPr/>
        </p:nvSpPr>
        <p:spPr>
          <a:xfrm>
            <a:off x="7086169" y="4977275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77" name="Google Shape;2277;p176"/>
          <p:cNvSpPr txBox="1">
            <a:spLocks noGrp="1"/>
          </p:cNvSpPr>
          <p:nvPr>
            <p:ph type="body" idx="15"/>
          </p:nvPr>
        </p:nvSpPr>
        <p:spPr>
          <a:xfrm>
            <a:off x="7446210" y="4864762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8" name="Google Shape;2278;p176"/>
          <p:cNvSpPr/>
          <p:nvPr/>
        </p:nvSpPr>
        <p:spPr>
          <a:xfrm>
            <a:off x="7086169" y="5653098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79" name="Google Shape;2279;p176"/>
          <p:cNvSpPr txBox="1">
            <a:spLocks noGrp="1"/>
          </p:cNvSpPr>
          <p:nvPr>
            <p:ph type="body" idx="16"/>
          </p:nvPr>
        </p:nvSpPr>
        <p:spPr>
          <a:xfrm>
            <a:off x="7446210" y="5540585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0" name="Google Shape;2280;p176"/>
          <p:cNvSpPr/>
          <p:nvPr/>
        </p:nvSpPr>
        <p:spPr>
          <a:xfrm>
            <a:off x="7086169" y="6330540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81" name="Google Shape;2281;p176"/>
          <p:cNvSpPr txBox="1">
            <a:spLocks noGrp="1"/>
          </p:cNvSpPr>
          <p:nvPr>
            <p:ph type="body" idx="17"/>
          </p:nvPr>
        </p:nvSpPr>
        <p:spPr>
          <a:xfrm>
            <a:off x="7446210" y="6218027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282" name="Google Shape;2282;p176"/>
          <p:cNvGrpSpPr/>
          <p:nvPr/>
        </p:nvGrpSpPr>
        <p:grpSpPr>
          <a:xfrm>
            <a:off x="12158542" y="1812181"/>
            <a:ext cx="4545506" cy="5621309"/>
            <a:chOff x="1582365" y="2308464"/>
            <a:chExt cx="4545506" cy="5621309"/>
          </a:xfrm>
        </p:grpSpPr>
        <p:sp>
          <p:nvSpPr>
            <p:cNvPr id="2283" name="Google Shape;2283;p176"/>
            <p:cNvSpPr/>
            <p:nvPr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4" name="Google Shape;2284;p176"/>
            <p:cNvSpPr/>
            <p:nvPr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285" name="Google Shape;2285;p176"/>
            <p:cNvSpPr/>
            <p:nvPr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286" name="Google Shape;2286;p176"/>
          <p:cNvSpPr txBox="1">
            <a:spLocks noGrp="1"/>
          </p:cNvSpPr>
          <p:nvPr>
            <p:ph type="body" idx="18"/>
          </p:nvPr>
        </p:nvSpPr>
        <p:spPr>
          <a:xfrm>
            <a:off x="12158542" y="1803784"/>
            <a:ext cx="4545505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7" name="Google Shape;2287;p176"/>
          <p:cNvSpPr txBox="1">
            <a:spLocks noGrp="1"/>
          </p:cNvSpPr>
          <p:nvPr>
            <p:ph type="body" idx="19"/>
          </p:nvPr>
        </p:nvSpPr>
        <p:spPr>
          <a:xfrm>
            <a:off x="12158541" y="6893430"/>
            <a:ext cx="4545505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8" name="Google Shape;2288;p176"/>
          <p:cNvSpPr txBox="1">
            <a:spLocks noGrp="1"/>
          </p:cNvSpPr>
          <p:nvPr>
            <p:ph type="body" idx="20"/>
          </p:nvPr>
        </p:nvSpPr>
        <p:spPr>
          <a:xfrm>
            <a:off x="12158543" y="2576987"/>
            <a:ext cx="454550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89" name="Google Shape;2289;p176"/>
          <p:cNvSpPr/>
          <p:nvPr/>
        </p:nvSpPr>
        <p:spPr>
          <a:xfrm>
            <a:off x="12375051" y="4264675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90" name="Google Shape;2290;p176"/>
          <p:cNvSpPr txBox="1">
            <a:spLocks noGrp="1"/>
          </p:cNvSpPr>
          <p:nvPr>
            <p:ph type="body" idx="21"/>
          </p:nvPr>
        </p:nvSpPr>
        <p:spPr>
          <a:xfrm>
            <a:off x="12735092" y="4152162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1" name="Google Shape;2291;p176"/>
          <p:cNvSpPr/>
          <p:nvPr/>
        </p:nvSpPr>
        <p:spPr>
          <a:xfrm>
            <a:off x="12375051" y="4959137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92" name="Google Shape;2292;p176"/>
          <p:cNvSpPr txBox="1">
            <a:spLocks noGrp="1"/>
          </p:cNvSpPr>
          <p:nvPr>
            <p:ph type="body" idx="22"/>
          </p:nvPr>
        </p:nvSpPr>
        <p:spPr>
          <a:xfrm>
            <a:off x="12735092" y="4846624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3" name="Google Shape;2293;p176"/>
          <p:cNvSpPr/>
          <p:nvPr/>
        </p:nvSpPr>
        <p:spPr>
          <a:xfrm>
            <a:off x="12375051" y="5634960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94" name="Google Shape;2294;p176"/>
          <p:cNvSpPr txBox="1">
            <a:spLocks noGrp="1"/>
          </p:cNvSpPr>
          <p:nvPr>
            <p:ph type="body" idx="23"/>
          </p:nvPr>
        </p:nvSpPr>
        <p:spPr>
          <a:xfrm>
            <a:off x="12735092" y="5522447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5" name="Google Shape;2295;p176"/>
          <p:cNvSpPr/>
          <p:nvPr/>
        </p:nvSpPr>
        <p:spPr>
          <a:xfrm>
            <a:off x="12375051" y="6312402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296" name="Google Shape;2296;p176"/>
          <p:cNvSpPr txBox="1">
            <a:spLocks noGrp="1"/>
          </p:cNvSpPr>
          <p:nvPr>
            <p:ph type="body" idx="24"/>
          </p:nvPr>
        </p:nvSpPr>
        <p:spPr>
          <a:xfrm>
            <a:off x="12735092" y="6199889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297" name="Google Shape;2297;p176"/>
          <p:cNvCxnSpPr/>
          <p:nvPr/>
        </p:nvCxnSpPr>
        <p:spPr>
          <a:xfrm rot="10800000">
            <a:off x="3332956" y="7753789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98" name="Google Shape;2298;p176"/>
          <p:cNvSpPr txBox="1">
            <a:spLocks noGrp="1"/>
          </p:cNvSpPr>
          <p:nvPr>
            <p:ph type="body" idx="25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2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2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2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2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2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2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2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2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2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2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2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2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2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22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22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2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/>
                                        <p:tgtEl>
                                          <p:spTgt spid="2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/>
                                        <p:tgtEl>
                                          <p:spTgt spid="2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/>
                                        <p:tgtEl>
                                          <p:spTgt spid="2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/>
                                        <p:tgtEl>
                                          <p:spTgt spid="2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/>
                                        <p:tgtEl>
                                          <p:spTgt spid="22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2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/>
                                        <p:tgtEl>
                                          <p:spTgt spid="22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2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2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2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2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2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2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2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2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2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2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2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2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2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2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2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2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2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2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2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22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2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2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2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22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2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22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2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2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2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2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2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500"/>
                                        <p:tgtEl>
                                          <p:spTgt spid="2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500"/>
                                        <p:tgtEl>
                                          <p:spTgt spid="2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500"/>
                                        <p:tgtEl>
                                          <p:spTgt spid="2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500"/>
                                        <p:tgtEl>
                                          <p:spTgt spid="22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/>
                                        <p:tgtEl>
                                          <p:spTgt spid="2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/>
                                        <p:tgtEl>
                                          <p:spTgt spid="22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3" dur="500"/>
                                        <p:tgtEl>
                                          <p:spTgt spid="2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4" dur="500"/>
                                        <p:tgtEl>
                                          <p:spTgt spid="22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500"/>
                                        <p:tgtEl>
                                          <p:spTgt spid="2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500"/>
                                        <p:tgtEl>
                                          <p:spTgt spid="22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1" dur="500"/>
                                        <p:tgtEl>
                                          <p:spTgt spid="2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2" dur="500"/>
                                        <p:tgtEl>
                                          <p:spTgt spid="22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2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/>
                                        <p:tgtEl>
                                          <p:spTgt spid="22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9" dur="500"/>
                                        <p:tgtEl>
                                          <p:spTgt spid="2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0" dur="500"/>
                                        <p:tgtEl>
                                          <p:spTgt spid="22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3" dur="500"/>
                                        <p:tgtEl>
                                          <p:spTgt spid="2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4" dur="500"/>
                                        <p:tgtEl>
                                          <p:spTgt spid="22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500"/>
                                        <p:tgtEl>
                                          <p:spTgt spid="22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500"/>
                                        <p:tgtEl>
                                          <p:spTgt spid="22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1" dur="500"/>
                                        <p:tgtEl>
                                          <p:spTgt spid="2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2" dur="500"/>
                                        <p:tgtEl>
                                          <p:spTgt spid="2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500"/>
                                        <p:tgtEl>
                                          <p:spTgt spid="2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500"/>
                                        <p:tgtEl>
                                          <p:spTgt spid="2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500"/>
                                        <p:tgtEl>
                                          <p:spTgt spid="2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500"/>
                                        <p:tgtEl>
                                          <p:spTgt spid="2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500"/>
                                        <p:tgtEl>
                                          <p:spTgt spid="2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500"/>
                                        <p:tgtEl>
                                          <p:spTgt spid="2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500"/>
                                        <p:tgtEl>
                                          <p:spTgt spid="2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500"/>
                                        <p:tgtEl>
                                          <p:spTgt spid="2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1" dur="500"/>
                                        <p:tgtEl>
                                          <p:spTgt spid="22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2" dur="500"/>
                                        <p:tgtEl>
                                          <p:spTgt spid="22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5" dur="500"/>
                                        <p:tgtEl>
                                          <p:spTgt spid="22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6" dur="500"/>
                                        <p:tgtEl>
                                          <p:spTgt spid="22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500"/>
                                        <p:tgtEl>
                                          <p:spTgt spid="22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500"/>
                                        <p:tgtEl>
                                          <p:spTgt spid="22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500"/>
                                        <p:tgtEl>
                                          <p:spTgt spid="22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500"/>
                                        <p:tgtEl>
                                          <p:spTgt spid="22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7" dur="500"/>
                                        <p:tgtEl>
                                          <p:spTgt spid="2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8" dur="500"/>
                                        <p:tgtEl>
                                          <p:spTgt spid="2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1" dur="500"/>
                                        <p:tgtEl>
                                          <p:spTgt spid="2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2" dur="500"/>
                                        <p:tgtEl>
                                          <p:spTgt spid="2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500"/>
                                        <p:tgtEl>
                                          <p:spTgt spid="2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500"/>
                                        <p:tgtEl>
                                          <p:spTgt spid="2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9" dur="500"/>
                                        <p:tgtEl>
                                          <p:spTgt spid="2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0" dur="500"/>
                                        <p:tgtEl>
                                          <p:spTgt spid="2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3" dur="500"/>
                                        <p:tgtEl>
                                          <p:spTgt spid="2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4" dur="500"/>
                                        <p:tgtEl>
                                          <p:spTgt spid="2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7" dur="500"/>
                                        <p:tgtEl>
                                          <p:spTgt spid="2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8" dur="500"/>
                                        <p:tgtEl>
                                          <p:spTgt spid="2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1" dur="500"/>
                                        <p:tgtEl>
                                          <p:spTgt spid="2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2" dur="500"/>
                                        <p:tgtEl>
                                          <p:spTgt spid="2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5" dur="500"/>
                                        <p:tgtEl>
                                          <p:spTgt spid="2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6" dur="500"/>
                                        <p:tgtEl>
                                          <p:spTgt spid="2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9" dur="500"/>
                                        <p:tgtEl>
                                          <p:spTgt spid="2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0" dur="500"/>
                                        <p:tgtEl>
                                          <p:spTgt spid="2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1" fill="hold">
                            <p:stCondLst>
                              <p:cond delay="1500"/>
                            </p:stCondLst>
                            <p:childTnLst>
                              <p:par>
                                <p:cTn id="3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4" dur="500"/>
                                        <p:tgtEl>
                                          <p:spTgt spid="2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2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2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2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2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500"/>
                                        <p:tgtEl>
                                          <p:spTgt spid="2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500"/>
                                        <p:tgtEl>
                                          <p:spTgt spid="2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2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500"/>
                                        <p:tgtEl>
                                          <p:spTgt spid="2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2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2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2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500"/>
                                        <p:tgtEl>
                                          <p:spTgt spid="2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2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2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2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2" dur="500"/>
                                        <p:tgtEl>
                                          <p:spTgt spid="2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5" dur="500"/>
                                        <p:tgtEl>
                                          <p:spTgt spid="22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8" dur="500"/>
                                        <p:tgtEl>
                                          <p:spTgt spid="22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22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4" dur="500"/>
                                        <p:tgtEl>
                                          <p:spTgt spid="2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7" dur="500"/>
                                        <p:tgtEl>
                                          <p:spTgt spid="22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500"/>
                                        <p:tgtEl>
                                          <p:spTgt spid="22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3" dur="500"/>
                                        <p:tgtEl>
                                          <p:spTgt spid="22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6" dur="500"/>
                                        <p:tgtEl>
                                          <p:spTgt spid="22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22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2" dur="500"/>
                                        <p:tgtEl>
                                          <p:spTgt spid="22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22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500"/>
                                        <p:tgtEl>
                                          <p:spTgt spid="22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1" dur="500"/>
                                        <p:tgtEl>
                                          <p:spTgt spid="22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4" dur="500"/>
                                        <p:tgtEl>
                                          <p:spTgt spid="2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7" dur="500"/>
                                        <p:tgtEl>
                                          <p:spTgt spid="22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500"/>
                                        <p:tgtEl>
                                          <p:spTgt spid="22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3" dur="500"/>
                                        <p:tgtEl>
                                          <p:spTgt spid="22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6" dur="500"/>
                                        <p:tgtEl>
                                          <p:spTgt spid="22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22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2" dur="500"/>
                                        <p:tgtEl>
                                          <p:spTgt spid="22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500"/>
                                        <p:tgtEl>
                                          <p:spTgt spid="22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8" dur="500"/>
                                        <p:tgtEl>
                                          <p:spTgt spid="22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1" dur="500"/>
                                        <p:tgtEl>
                                          <p:spTgt spid="22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2" fill="hold">
                            <p:stCondLst>
                              <p:cond delay="2000"/>
                            </p:stCondLst>
                            <p:childTnLst>
                              <p:par>
                                <p:cTn id="473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5" dur="500"/>
                                        <p:tgtEl>
                                          <p:spTgt spid="2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6" dur="500"/>
                                        <p:tgtEl>
                                          <p:spTgt spid="2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9" dur="500"/>
                                        <p:tgtEl>
                                          <p:spTgt spid="2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0" dur="500"/>
                                        <p:tgtEl>
                                          <p:spTgt spid="22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3" dur="500"/>
                                        <p:tgtEl>
                                          <p:spTgt spid="2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4" dur="500"/>
                                        <p:tgtEl>
                                          <p:spTgt spid="22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7" dur="500"/>
                                        <p:tgtEl>
                                          <p:spTgt spid="2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8" dur="500"/>
                                        <p:tgtEl>
                                          <p:spTgt spid="22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1" dur="500"/>
                                        <p:tgtEl>
                                          <p:spTgt spid="22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2" dur="500"/>
                                        <p:tgtEl>
                                          <p:spTgt spid="22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5" dur="500"/>
                                        <p:tgtEl>
                                          <p:spTgt spid="22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6" dur="500"/>
                                        <p:tgtEl>
                                          <p:spTgt spid="22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9" dur="500"/>
                                        <p:tgtEl>
                                          <p:spTgt spid="22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0" dur="500"/>
                                        <p:tgtEl>
                                          <p:spTgt spid="22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3" dur="500"/>
                                        <p:tgtEl>
                                          <p:spTgt spid="22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4" dur="500"/>
                                        <p:tgtEl>
                                          <p:spTgt spid="22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7" dur="500"/>
                                        <p:tgtEl>
                                          <p:spTgt spid="22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8" dur="500"/>
                                        <p:tgtEl>
                                          <p:spTgt spid="22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/>
                                        <p:tgtEl>
                                          <p:spTgt spid="22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/>
                                        <p:tgtEl>
                                          <p:spTgt spid="22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5" dur="500"/>
                                        <p:tgtEl>
                                          <p:spTgt spid="2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6" dur="500"/>
                                        <p:tgtEl>
                                          <p:spTgt spid="2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9" dur="500"/>
                                        <p:tgtEl>
                                          <p:spTgt spid="2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0" dur="500"/>
                                        <p:tgtEl>
                                          <p:spTgt spid="2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3" dur="500"/>
                                        <p:tgtEl>
                                          <p:spTgt spid="2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4" dur="500"/>
                                        <p:tgtEl>
                                          <p:spTgt spid="2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7" dur="500"/>
                                        <p:tgtEl>
                                          <p:spTgt spid="2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8" dur="500"/>
                                        <p:tgtEl>
                                          <p:spTgt spid="2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1" dur="500"/>
                                        <p:tgtEl>
                                          <p:spTgt spid="2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2" dur="500"/>
                                        <p:tgtEl>
                                          <p:spTgt spid="2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5" dur="500"/>
                                        <p:tgtEl>
                                          <p:spTgt spid="2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6" dur="500"/>
                                        <p:tgtEl>
                                          <p:spTgt spid="2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9" dur="500"/>
                                        <p:tgtEl>
                                          <p:spTgt spid="22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0" dur="500"/>
                                        <p:tgtEl>
                                          <p:spTgt spid="22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3" dur="500"/>
                                        <p:tgtEl>
                                          <p:spTgt spid="22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4" dur="500"/>
                                        <p:tgtEl>
                                          <p:spTgt spid="22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7" dur="500"/>
                                        <p:tgtEl>
                                          <p:spTgt spid="22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8" dur="500"/>
                                        <p:tgtEl>
                                          <p:spTgt spid="22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1" dur="500"/>
                                        <p:tgtEl>
                                          <p:spTgt spid="2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2" dur="500"/>
                                        <p:tgtEl>
                                          <p:spTgt spid="2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5" dur="500"/>
                                        <p:tgtEl>
                                          <p:spTgt spid="2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6" dur="500"/>
                                        <p:tgtEl>
                                          <p:spTgt spid="2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9" dur="500"/>
                                        <p:tgtEl>
                                          <p:spTgt spid="22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0" dur="500"/>
                                        <p:tgtEl>
                                          <p:spTgt spid="22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3" dur="500"/>
                                        <p:tgtEl>
                                          <p:spTgt spid="22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4" dur="500"/>
                                        <p:tgtEl>
                                          <p:spTgt spid="22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5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7" dur="500"/>
                                        <p:tgtEl>
                                          <p:spTgt spid="22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8" dur="500"/>
                                        <p:tgtEl>
                                          <p:spTgt spid="22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9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1" dur="500"/>
                                        <p:tgtEl>
                                          <p:spTgt spid="22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2" dur="500"/>
                                        <p:tgtEl>
                                          <p:spTgt spid="22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3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5" dur="500"/>
                                        <p:tgtEl>
                                          <p:spTgt spid="22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6" dur="500"/>
                                        <p:tgtEl>
                                          <p:spTgt spid="22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7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9" dur="500"/>
                                        <p:tgtEl>
                                          <p:spTgt spid="22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0" dur="500"/>
                                        <p:tgtEl>
                                          <p:spTgt spid="22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1" presetID="2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3" dur="500"/>
                                        <p:tgtEl>
                                          <p:spTgt spid="22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4" dur="500"/>
                                        <p:tgtEl>
                                          <p:spTgt spid="22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5" fill="hold">
                            <p:stCondLst>
                              <p:cond delay="2500"/>
                            </p:stCondLst>
                            <p:childTnLst>
                              <p:par>
                                <p:cTn id="5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8" dur="500"/>
                                        <p:tgtEl>
                                          <p:spTgt spid="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1" dur="500"/>
                                        <p:tgtEl>
                                          <p:spTgt spid="22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4" dur="500"/>
                                        <p:tgtEl>
                                          <p:spTgt spid="22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7" dur="500"/>
                                        <p:tgtEl>
                                          <p:spTgt spid="22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0" dur="500"/>
                                        <p:tgtEl>
                                          <p:spTgt spid="22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3" dur="500"/>
                                        <p:tgtEl>
                                          <p:spTgt spid="22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6" dur="500"/>
                                        <p:tgtEl>
                                          <p:spTgt spid="22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9" dur="500"/>
                                        <p:tgtEl>
                                          <p:spTgt spid="22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2" dur="500"/>
                                        <p:tgtEl>
                                          <p:spTgt spid="22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5" dur="500"/>
                                        <p:tgtEl>
                                          <p:spTgt spid="22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8" dur="500"/>
                                        <p:tgtEl>
                                          <p:spTgt spid="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1" dur="500"/>
                                        <p:tgtEl>
                                          <p:spTgt spid="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4" dur="500"/>
                                        <p:tgtEl>
                                          <p:spTgt spid="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7" dur="500"/>
                                        <p:tgtEl>
                                          <p:spTgt spid="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0" dur="500"/>
                                        <p:tgtEl>
                                          <p:spTgt spid="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3" dur="500"/>
                                        <p:tgtEl>
                                          <p:spTgt spid="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6" dur="500"/>
                                        <p:tgtEl>
                                          <p:spTgt spid="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9" dur="500"/>
                                        <p:tgtEl>
                                          <p:spTgt spid="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2" dur="500"/>
                                        <p:tgtEl>
                                          <p:spTgt spid="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5" dur="500"/>
                                        <p:tgtEl>
                                          <p:spTgt spid="2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8" dur="500"/>
                                        <p:tgtEl>
                                          <p:spTgt spid="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1" dur="500"/>
                                        <p:tgtEl>
                                          <p:spTgt spid="22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4" dur="500"/>
                                        <p:tgtEl>
                                          <p:spTgt spid="22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7" dur="500"/>
                                        <p:tgtEl>
                                          <p:spTgt spid="22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0" dur="500"/>
                                        <p:tgtEl>
                                          <p:spTgt spid="22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3" dur="500"/>
                                        <p:tgtEl>
                                          <p:spTgt spid="22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6" dur="500"/>
                                        <p:tgtEl>
                                          <p:spTgt spid="22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9" dur="500"/>
                                        <p:tgtEl>
                                          <p:spTgt spid="22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2" dur="500"/>
                                        <p:tgtEl>
                                          <p:spTgt spid="22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5" dur="500"/>
                                        <p:tgtEl>
                                          <p:spTgt spid="22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8" dur="500"/>
                                        <p:tgtEl>
                                          <p:spTgt spid="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1" dur="500"/>
                                        <p:tgtEl>
                                          <p:spTgt spid="22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4" dur="500"/>
                                        <p:tgtEl>
                                          <p:spTgt spid="22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7" dur="500"/>
                                        <p:tgtEl>
                                          <p:spTgt spid="22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0" dur="500"/>
                                        <p:tgtEl>
                                          <p:spTgt spid="22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3" dur="500"/>
                                        <p:tgtEl>
                                          <p:spTgt spid="22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6" dur="500"/>
                                        <p:tgtEl>
                                          <p:spTgt spid="22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9" dur="500"/>
                                        <p:tgtEl>
                                          <p:spTgt spid="22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2" dur="500"/>
                                        <p:tgtEl>
                                          <p:spTgt spid="22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5" dur="500"/>
                                        <p:tgtEl>
                                          <p:spTgt spid="22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6" fill="hold">
                            <p:stCondLst>
                              <p:cond delay="3000"/>
                            </p:stCondLst>
                            <p:childTnLst>
                              <p:par>
                                <p:cTn id="70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9" dur="500"/>
                                        <p:tgtEl>
                                          <p:spTgt spid="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0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2" dur="500"/>
                                        <p:tgtEl>
                                          <p:spTgt spid="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Plan Table 1">
  <p:cSld name="1_Plan Table 1">
    <p:spTree>
      <p:nvGrpSpPr>
        <p:cNvPr id="1" name="Shape 2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0" name="Google Shape;2300;p177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1" name="Google Shape;2301;p17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2" name="Google Shape;2302;p17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grpSp>
        <p:nvGrpSpPr>
          <p:cNvPr id="2303" name="Google Shape;2303;p177"/>
          <p:cNvGrpSpPr/>
          <p:nvPr/>
        </p:nvGrpSpPr>
        <p:grpSpPr>
          <a:xfrm>
            <a:off x="817282" y="1826282"/>
            <a:ext cx="3780420" cy="5621309"/>
            <a:chOff x="1582365" y="2308464"/>
            <a:chExt cx="4545506" cy="5621309"/>
          </a:xfrm>
        </p:grpSpPr>
        <p:sp>
          <p:nvSpPr>
            <p:cNvPr id="2304" name="Google Shape;2304;p177"/>
            <p:cNvSpPr/>
            <p:nvPr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5" name="Google Shape;2305;p177"/>
            <p:cNvSpPr/>
            <p:nvPr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06" name="Google Shape;2306;p177"/>
            <p:cNvSpPr/>
            <p:nvPr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307" name="Google Shape;2307;p177"/>
          <p:cNvSpPr txBox="1">
            <a:spLocks noGrp="1"/>
          </p:cNvSpPr>
          <p:nvPr>
            <p:ph type="body" idx="1"/>
          </p:nvPr>
        </p:nvSpPr>
        <p:spPr>
          <a:xfrm>
            <a:off x="817282" y="1817885"/>
            <a:ext cx="3780419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8" name="Google Shape;2308;p177"/>
          <p:cNvSpPr txBox="1">
            <a:spLocks noGrp="1"/>
          </p:cNvSpPr>
          <p:nvPr>
            <p:ph type="body" idx="2"/>
          </p:nvPr>
        </p:nvSpPr>
        <p:spPr>
          <a:xfrm>
            <a:off x="817281" y="6907531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09" name="Google Shape;2309;p177"/>
          <p:cNvSpPr txBox="1">
            <a:spLocks noGrp="1"/>
          </p:cNvSpPr>
          <p:nvPr>
            <p:ph type="body" idx="3"/>
          </p:nvPr>
        </p:nvSpPr>
        <p:spPr>
          <a:xfrm>
            <a:off x="817283" y="2591088"/>
            <a:ext cx="3780419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0" name="Google Shape;2310;p177"/>
          <p:cNvSpPr/>
          <p:nvPr/>
        </p:nvSpPr>
        <p:spPr>
          <a:xfrm>
            <a:off x="1042305" y="4278776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11" name="Google Shape;2311;p177"/>
          <p:cNvSpPr txBox="1">
            <a:spLocks noGrp="1"/>
          </p:cNvSpPr>
          <p:nvPr>
            <p:ph type="body" idx="4"/>
          </p:nvPr>
        </p:nvSpPr>
        <p:spPr>
          <a:xfrm>
            <a:off x="1357342" y="4166263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2" name="Google Shape;2312;p177"/>
          <p:cNvSpPr/>
          <p:nvPr/>
        </p:nvSpPr>
        <p:spPr>
          <a:xfrm>
            <a:off x="1033788" y="4973238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13" name="Google Shape;2313;p177"/>
          <p:cNvSpPr txBox="1">
            <a:spLocks noGrp="1"/>
          </p:cNvSpPr>
          <p:nvPr>
            <p:ph type="body" idx="5"/>
          </p:nvPr>
        </p:nvSpPr>
        <p:spPr>
          <a:xfrm>
            <a:off x="1357342" y="4860725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4" name="Google Shape;2314;p177"/>
          <p:cNvSpPr/>
          <p:nvPr/>
        </p:nvSpPr>
        <p:spPr>
          <a:xfrm>
            <a:off x="1042305" y="5649061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15" name="Google Shape;2315;p177"/>
          <p:cNvSpPr txBox="1">
            <a:spLocks noGrp="1"/>
          </p:cNvSpPr>
          <p:nvPr>
            <p:ph type="body" idx="6"/>
          </p:nvPr>
        </p:nvSpPr>
        <p:spPr>
          <a:xfrm>
            <a:off x="1357342" y="5536548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16" name="Google Shape;2316;p177"/>
          <p:cNvSpPr/>
          <p:nvPr/>
        </p:nvSpPr>
        <p:spPr>
          <a:xfrm>
            <a:off x="1042305" y="6326503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17" name="Google Shape;2317;p177"/>
          <p:cNvSpPr txBox="1">
            <a:spLocks noGrp="1"/>
          </p:cNvSpPr>
          <p:nvPr>
            <p:ph type="body" idx="7"/>
          </p:nvPr>
        </p:nvSpPr>
        <p:spPr>
          <a:xfrm>
            <a:off x="1357342" y="6213990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318" name="Google Shape;2318;p177"/>
          <p:cNvGrpSpPr/>
          <p:nvPr/>
        </p:nvGrpSpPr>
        <p:grpSpPr>
          <a:xfrm>
            <a:off x="5101276" y="1830319"/>
            <a:ext cx="3780420" cy="5621309"/>
            <a:chOff x="1582365" y="2308464"/>
            <a:chExt cx="4545506" cy="5621309"/>
          </a:xfrm>
        </p:grpSpPr>
        <p:sp>
          <p:nvSpPr>
            <p:cNvPr id="2319" name="Google Shape;2319;p177"/>
            <p:cNvSpPr/>
            <p:nvPr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rgbClr val="B98D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0" name="Google Shape;2320;p177"/>
            <p:cNvSpPr/>
            <p:nvPr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21" name="Google Shape;2321;p177"/>
            <p:cNvSpPr/>
            <p:nvPr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322" name="Google Shape;2322;p177"/>
          <p:cNvSpPr txBox="1">
            <a:spLocks noGrp="1"/>
          </p:cNvSpPr>
          <p:nvPr>
            <p:ph type="body" idx="8"/>
          </p:nvPr>
        </p:nvSpPr>
        <p:spPr>
          <a:xfrm>
            <a:off x="5101276" y="1821922"/>
            <a:ext cx="3780419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3" name="Google Shape;2323;p177"/>
          <p:cNvSpPr txBox="1">
            <a:spLocks noGrp="1"/>
          </p:cNvSpPr>
          <p:nvPr>
            <p:ph type="body" idx="9"/>
          </p:nvPr>
        </p:nvSpPr>
        <p:spPr>
          <a:xfrm>
            <a:off x="5101275" y="6911568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4" name="Google Shape;2324;p177"/>
          <p:cNvSpPr txBox="1">
            <a:spLocks noGrp="1"/>
          </p:cNvSpPr>
          <p:nvPr>
            <p:ph type="body" idx="13"/>
          </p:nvPr>
        </p:nvSpPr>
        <p:spPr>
          <a:xfrm>
            <a:off x="5101277" y="2595125"/>
            <a:ext cx="3780419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5" name="Google Shape;2325;p177"/>
          <p:cNvSpPr/>
          <p:nvPr/>
        </p:nvSpPr>
        <p:spPr>
          <a:xfrm>
            <a:off x="5317782" y="4282813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26" name="Google Shape;2326;p177"/>
          <p:cNvSpPr txBox="1">
            <a:spLocks noGrp="1"/>
          </p:cNvSpPr>
          <p:nvPr>
            <p:ph type="body" idx="14"/>
          </p:nvPr>
        </p:nvSpPr>
        <p:spPr>
          <a:xfrm>
            <a:off x="5641336" y="4170300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7" name="Google Shape;2327;p177"/>
          <p:cNvSpPr/>
          <p:nvPr/>
        </p:nvSpPr>
        <p:spPr>
          <a:xfrm>
            <a:off x="5317782" y="4977275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28" name="Google Shape;2328;p177"/>
          <p:cNvSpPr txBox="1">
            <a:spLocks noGrp="1"/>
          </p:cNvSpPr>
          <p:nvPr>
            <p:ph type="body" idx="15"/>
          </p:nvPr>
        </p:nvSpPr>
        <p:spPr>
          <a:xfrm>
            <a:off x="5641336" y="4864762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29" name="Google Shape;2329;p177"/>
          <p:cNvSpPr/>
          <p:nvPr/>
        </p:nvSpPr>
        <p:spPr>
          <a:xfrm>
            <a:off x="5317782" y="5653098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30" name="Google Shape;2330;p177"/>
          <p:cNvSpPr txBox="1">
            <a:spLocks noGrp="1"/>
          </p:cNvSpPr>
          <p:nvPr>
            <p:ph type="body" idx="16"/>
          </p:nvPr>
        </p:nvSpPr>
        <p:spPr>
          <a:xfrm>
            <a:off x="5641336" y="5540585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31" name="Google Shape;2331;p177"/>
          <p:cNvSpPr/>
          <p:nvPr/>
        </p:nvSpPr>
        <p:spPr>
          <a:xfrm>
            <a:off x="5317782" y="6330540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32" name="Google Shape;2332;p177"/>
          <p:cNvSpPr txBox="1">
            <a:spLocks noGrp="1"/>
          </p:cNvSpPr>
          <p:nvPr>
            <p:ph type="body" idx="17"/>
          </p:nvPr>
        </p:nvSpPr>
        <p:spPr>
          <a:xfrm>
            <a:off x="5641336" y="6218027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333" name="Google Shape;2333;p177"/>
          <p:cNvCxnSpPr/>
          <p:nvPr/>
        </p:nvCxnSpPr>
        <p:spPr>
          <a:xfrm rot="10800000">
            <a:off x="3476491" y="7753789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34" name="Google Shape;2334;p177"/>
          <p:cNvSpPr txBox="1">
            <a:spLocks noGrp="1"/>
          </p:cNvSpPr>
          <p:nvPr>
            <p:ph type="body" idx="18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335" name="Google Shape;2335;p177"/>
          <p:cNvGrpSpPr/>
          <p:nvPr/>
        </p:nvGrpSpPr>
        <p:grpSpPr>
          <a:xfrm>
            <a:off x="9368232" y="1832544"/>
            <a:ext cx="3780420" cy="5621309"/>
            <a:chOff x="1582365" y="2308464"/>
            <a:chExt cx="4545506" cy="5621309"/>
          </a:xfrm>
        </p:grpSpPr>
        <p:sp>
          <p:nvSpPr>
            <p:cNvPr id="2336" name="Google Shape;2336;p177"/>
            <p:cNvSpPr/>
            <p:nvPr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7" name="Google Shape;2337;p177"/>
            <p:cNvSpPr/>
            <p:nvPr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rgbClr val="F4D37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38" name="Google Shape;2338;p177"/>
            <p:cNvSpPr/>
            <p:nvPr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339" name="Google Shape;2339;p177"/>
          <p:cNvSpPr txBox="1">
            <a:spLocks noGrp="1"/>
          </p:cNvSpPr>
          <p:nvPr>
            <p:ph type="body" idx="19"/>
          </p:nvPr>
        </p:nvSpPr>
        <p:spPr>
          <a:xfrm>
            <a:off x="9368232" y="1824147"/>
            <a:ext cx="3780419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0" name="Google Shape;2340;p177"/>
          <p:cNvSpPr txBox="1">
            <a:spLocks noGrp="1"/>
          </p:cNvSpPr>
          <p:nvPr>
            <p:ph type="body" idx="20"/>
          </p:nvPr>
        </p:nvSpPr>
        <p:spPr>
          <a:xfrm>
            <a:off x="9368231" y="6913793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1" name="Google Shape;2341;p177"/>
          <p:cNvSpPr txBox="1">
            <a:spLocks noGrp="1"/>
          </p:cNvSpPr>
          <p:nvPr>
            <p:ph type="body" idx="21"/>
          </p:nvPr>
        </p:nvSpPr>
        <p:spPr>
          <a:xfrm>
            <a:off x="9368233" y="2597350"/>
            <a:ext cx="3780419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2" name="Google Shape;2342;p177"/>
          <p:cNvSpPr/>
          <p:nvPr/>
        </p:nvSpPr>
        <p:spPr>
          <a:xfrm>
            <a:off x="9584738" y="4285038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43" name="Google Shape;2343;p177"/>
          <p:cNvSpPr txBox="1">
            <a:spLocks noGrp="1"/>
          </p:cNvSpPr>
          <p:nvPr>
            <p:ph type="body" idx="22"/>
          </p:nvPr>
        </p:nvSpPr>
        <p:spPr>
          <a:xfrm>
            <a:off x="9908292" y="4172525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4" name="Google Shape;2344;p177"/>
          <p:cNvSpPr/>
          <p:nvPr/>
        </p:nvSpPr>
        <p:spPr>
          <a:xfrm>
            <a:off x="9584738" y="4979500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45" name="Google Shape;2345;p177"/>
          <p:cNvSpPr txBox="1">
            <a:spLocks noGrp="1"/>
          </p:cNvSpPr>
          <p:nvPr>
            <p:ph type="body" idx="23"/>
          </p:nvPr>
        </p:nvSpPr>
        <p:spPr>
          <a:xfrm>
            <a:off x="9908292" y="4866987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6" name="Google Shape;2346;p177"/>
          <p:cNvSpPr/>
          <p:nvPr/>
        </p:nvSpPr>
        <p:spPr>
          <a:xfrm>
            <a:off x="9584738" y="5655323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47" name="Google Shape;2347;p177"/>
          <p:cNvSpPr txBox="1">
            <a:spLocks noGrp="1"/>
          </p:cNvSpPr>
          <p:nvPr>
            <p:ph type="body" idx="24"/>
          </p:nvPr>
        </p:nvSpPr>
        <p:spPr>
          <a:xfrm>
            <a:off x="9908292" y="5542810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48" name="Google Shape;2348;p177"/>
          <p:cNvSpPr/>
          <p:nvPr/>
        </p:nvSpPr>
        <p:spPr>
          <a:xfrm>
            <a:off x="9584738" y="6332765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49" name="Google Shape;2349;p177"/>
          <p:cNvSpPr txBox="1">
            <a:spLocks noGrp="1"/>
          </p:cNvSpPr>
          <p:nvPr>
            <p:ph type="body" idx="25"/>
          </p:nvPr>
        </p:nvSpPr>
        <p:spPr>
          <a:xfrm>
            <a:off x="9908292" y="6220252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350" name="Google Shape;2350;p177"/>
          <p:cNvGrpSpPr/>
          <p:nvPr/>
        </p:nvGrpSpPr>
        <p:grpSpPr>
          <a:xfrm>
            <a:off x="13652226" y="1836581"/>
            <a:ext cx="3780420" cy="5621309"/>
            <a:chOff x="1582365" y="2308464"/>
            <a:chExt cx="4545506" cy="5621309"/>
          </a:xfrm>
        </p:grpSpPr>
        <p:sp>
          <p:nvSpPr>
            <p:cNvPr id="2351" name="Google Shape;2351;p177"/>
            <p:cNvSpPr/>
            <p:nvPr/>
          </p:nvSpPr>
          <p:spPr>
            <a:xfrm>
              <a:off x="1582366" y="2308464"/>
              <a:ext cx="4545505" cy="5621309"/>
            </a:xfrm>
            <a:prstGeom prst="roundRect">
              <a:avLst>
                <a:gd name="adj" fmla="val 2803"/>
              </a:avLst>
            </a:prstGeom>
            <a:solidFill>
              <a:srgbClr val="B98D0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2" name="Google Shape;2352;p177"/>
            <p:cNvSpPr/>
            <p:nvPr/>
          </p:nvSpPr>
          <p:spPr>
            <a:xfrm>
              <a:off x="1582366" y="3073270"/>
              <a:ext cx="4545505" cy="144016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353" name="Google Shape;2353;p177"/>
            <p:cNvSpPr/>
            <p:nvPr/>
          </p:nvSpPr>
          <p:spPr>
            <a:xfrm>
              <a:off x="1582365" y="4513430"/>
              <a:ext cx="4545505" cy="2876283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354" name="Google Shape;2354;p177"/>
          <p:cNvSpPr txBox="1">
            <a:spLocks noGrp="1"/>
          </p:cNvSpPr>
          <p:nvPr>
            <p:ph type="body" idx="26"/>
          </p:nvPr>
        </p:nvSpPr>
        <p:spPr>
          <a:xfrm>
            <a:off x="13652226" y="1828184"/>
            <a:ext cx="3780419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5" name="Google Shape;2355;p177"/>
          <p:cNvSpPr txBox="1">
            <a:spLocks noGrp="1"/>
          </p:cNvSpPr>
          <p:nvPr>
            <p:ph type="body" idx="27"/>
          </p:nvPr>
        </p:nvSpPr>
        <p:spPr>
          <a:xfrm>
            <a:off x="13652225" y="6917830"/>
            <a:ext cx="3780419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6" name="Google Shape;2356;p177"/>
          <p:cNvSpPr txBox="1">
            <a:spLocks noGrp="1"/>
          </p:cNvSpPr>
          <p:nvPr>
            <p:ph type="body" idx="28"/>
          </p:nvPr>
        </p:nvSpPr>
        <p:spPr>
          <a:xfrm>
            <a:off x="13652227" y="2601387"/>
            <a:ext cx="3780419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320"/>
              </a:spcBef>
              <a:spcAft>
                <a:spcPts val="0"/>
              </a:spcAft>
              <a:buClr>
                <a:schemeClr val="lt1"/>
              </a:buClr>
              <a:buSzPts val="6600"/>
              <a:buNone/>
              <a:defRPr sz="6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7" name="Google Shape;2357;p177"/>
          <p:cNvSpPr/>
          <p:nvPr/>
        </p:nvSpPr>
        <p:spPr>
          <a:xfrm>
            <a:off x="13868732" y="4289075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58" name="Google Shape;2358;p177"/>
          <p:cNvSpPr txBox="1">
            <a:spLocks noGrp="1"/>
          </p:cNvSpPr>
          <p:nvPr>
            <p:ph type="body" idx="29"/>
          </p:nvPr>
        </p:nvSpPr>
        <p:spPr>
          <a:xfrm>
            <a:off x="14192286" y="4176562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9" name="Google Shape;2359;p177"/>
          <p:cNvSpPr/>
          <p:nvPr/>
        </p:nvSpPr>
        <p:spPr>
          <a:xfrm>
            <a:off x="13868732" y="4983537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60" name="Google Shape;2360;p177"/>
          <p:cNvSpPr txBox="1">
            <a:spLocks noGrp="1"/>
          </p:cNvSpPr>
          <p:nvPr>
            <p:ph type="body" idx="30"/>
          </p:nvPr>
        </p:nvSpPr>
        <p:spPr>
          <a:xfrm>
            <a:off x="14192286" y="4871024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1" name="Google Shape;2361;p177"/>
          <p:cNvSpPr/>
          <p:nvPr/>
        </p:nvSpPr>
        <p:spPr>
          <a:xfrm>
            <a:off x="13868732" y="5659360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62" name="Google Shape;2362;p177"/>
          <p:cNvSpPr txBox="1">
            <a:spLocks noGrp="1"/>
          </p:cNvSpPr>
          <p:nvPr>
            <p:ph type="body" idx="31"/>
          </p:nvPr>
        </p:nvSpPr>
        <p:spPr>
          <a:xfrm>
            <a:off x="14192286" y="5546847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63" name="Google Shape;2363;p177"/>
          <p:cNvSpPr/>
          <p:nvPr/>
        </p:nvSpPr>
        <p:spPr>
          <a:xfrm>
            <a:off x="13868732" y="6336802"/>
            <a:ext cx="405045" cy="315035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64" name="Google Shape;2364;p177"/>
          <p:cNvSpPr txBox="1">
            <a:spLocks noGrp="1"/>
          </p:cNvSpPr>
          <p:nvPr>
            <p:ph type="body" idx="32"/>
          </p:nvPr>
        </p:nvSpPr>
        <p:spPr>
          <a:xfrm>
            <a:off x="14192286" y="6224289"/>
            <a:ext cx="3051823" cy="540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3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3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3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3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3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3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3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3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3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3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3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3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3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3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3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3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3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3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2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3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3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23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23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3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23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3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3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23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23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3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23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2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23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3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23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3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2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2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23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23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3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23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23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23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23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23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3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23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23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23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4" dur="500"/>
                                        <p:tgtEl>
                                          <p:spTgt spid="23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23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0" dur="500"/>
                                        <p:tgtEl>
                                          <p:spTgt spid="23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23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23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2" dur="500"/>
                                        <p:tgtEl>
                                          <p:spTgt spid="23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5" dur="500"/>
                                        <p:tgtEl>
                                          <p:spTgt spid="23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23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23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4" dur="500"/>
                                        <p:tgtEl>
                                          <p:spTgt spid="23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23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23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23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2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500"/>
                                        <p:tgtEl>
                                          <p:spTgt spid="23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2" dur="500"/>
                                        <p:tgtEl>
                                          <p:spTgt spid="23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5" dur="500"/>
                                        <p:tgtEl>
                                          <p:spTgt spid="23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23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23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23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23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23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23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2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500"/>
                                        <p:tgtEl>
                                          <p:spTgt spid="2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500"/>
                                        <p:tgtEl>
                                          <p:spTgt spid="2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2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2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500"/>
                                        <p:tgtEl>
                                          <p:spTgt spid="2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23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500"/>
                                        <p:tgtEl>
                                          <p:spTgt spid="23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23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2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500"/>
                                        <p:tgtEl>
                                          <p:spTgt spid="2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2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500"/>
                                        <p:tgtEl>
                                          <p:spTgt spid="2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2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2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2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23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500"/>
                                        <p:tgtEl>
                                          <p:spTgt spid="23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4" fill="hold">
                            <p:stCondLst>
                              <p:cond delay="1000"/>
                            </p:stCondLst>
                            <p:childTnLst>
                              <p:par>
                                <p:cTn id="41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7" dur="500"/>
                                        <p:tgtEl>
                                          <p:spTgt spid="2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500"/>
                                        <p:tgtEl>
                                          <p:spTgt spid="2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3" dur="500"/>
                                        <p:tgtEl>
                                          <p:spTgt spid="2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6" dur="500"/>
                                        <p:tgtEl>
                                          <p:spTgt spid="2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2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2" dur="500"/>
                                        <p:tgtEl>
                                          <p:spTgt spid="2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5" dur="500"/>
                                        <p:tgtEl>
                                          <p:spTgt spid="2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8" dur="500"/>
                                        <p:tgtEl>
                                          <p:spTgt spid="2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1" dur="500"/>
                                        <p:tgtEl>
                                          <p:spTgt spid="2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4" dur="500"/>
                                        <p:tgtEl>
                                          <p:spTgt spid="2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7" dur="500"/>
                                        <p:tgtEl>
                                          <p:spTgt spid="2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0" dur="500"/>
                                        <p:tgtEl>
                                          <p:spTgt spid="23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3" dur="500"/>
                                        <p:tgtEl>
                                          <p:spTgt spid="23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6" dur="500"/>
                                        <p:tgtEl>
                                          <p:spTgt spid="23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9" dur="500"/>
                                        <p:tgtEl>
                                          <p:spTgt spid="23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2" dur="500"/>
                                        <p:tgtEl>
                                          <p:spTgt spid="23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500"/>
                                        <p:tgtEl>
                                          <p:spTgt spid="23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8" dur="500"/>
                                        <p:tgtEl>
                                          <p:spTgt spid="23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1" dur="500"/>
                                        <p:tgtEl>
                                          <p:spTgt spid="23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4" dur="500"/>
                                        <p:tgtEl>
                                          <p:spTgt spid="2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7" dur="500"/>
                                        <p:tgtEl>
                                          <p:spTgt spid="2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0" dur="500"/>
                                        <p:tgtEl>
                                          <p:spTgt spid="2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3" dur="500"/>
                                        <p:tgtEl>
                                          <p:spTgt spid="23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6" dur="500"/>
                                        <p:tgtEl>
                                          <p:spTgt spid="23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9" dur="500"/>
                                        <p:tgtEl>
                                          <p:spTgt spid="23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2" dur="500"/>
                                        <p:tgtEl>
                                          <p:spTgt spid="23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5" dur="500"/>
                                        <p:tgtEl>
                                          <p:spTgt spid="23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8" dur="500"/>
                                        <p:tgtEl>
                                          <p:spTgt spid="23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1" dur="500"/>
                                        <p:tgtEl>
                                          <p:spTgt spid="2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4" dur="500"/>
                                        <p:tgtEl>
                                          <p:spTgt spid="23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7" dur="500"/>
                                        <p:tgtEl>
                                          <p:spTgt spid="23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23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3" dur="500"/>
                                        <p:tgtEl>
                                          <p:spTgt spid="23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6" dur="500"/>
                                        <p:tgtEl>
                                          <p:spTgt spid="23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9" dur="500"/>
                                        <p:tgtEl>
                                          <p:spTgt spid="23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2" dur="500"/>
                                        <p:tgtEl>
                                          <p:spTgt spid="23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5" dur="500"/>
                                        <p:tgtEl>
                                          <p:spTgt spid="23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8" dur="500"/>
                                        <p:tgtEl>
                                          <p:spTgt spid="23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1" dur="500"/>
                                        <p:tgtEl>
                                          <p:spTgt spid="2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4" dur="500"/>
                                        <p:tgtEl>
                                          <p:spTgt spid="23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7" dur="500"/>
                                        <p:tgtEl>
                                          <p:spTgt spid="2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0" dur="500"/>
                                        <p:tgtEl>
                                          <p:spTgt spid="23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3" dur="500"/>
                                        <p:tgtEl>
                                          <p:spTgt spid="23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6" dur="500"/>
                                        <p:tgtEl>
                                          <p:spTgt spid="23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9" dur="500"/>
                                        <p:tgtEl>
                                          <p:spTgt spid="23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2" dur="500"/>
                                        <p:tgtEl>
                                          <p:spTgt spid="23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23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23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1" dur="500"/>
                                        <p:tgtEl>
                                          <p:spTgt spid="2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4" dur="500"/>
                                        <p:tgtEl>
                                          <p:spTgt spid="2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7" dur="500"/>
                                        <p:tgtEl>
                                          <p:spTgt spid="2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0" dur="500"/>
                                        <p:tgtEl>
                                          <p:spTgt spid="2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3" dur="500"/>
                                        <p:tgtEl>
                                          <p:spTgt spid="2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6" dur="500"/>
                                        <p:tgtEl>
                                          <p:spTgt spid="2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9" dur="500"/>
                                        <p:tgtEl>
                                          <p:spTgt spid="2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2" dur="500"/>
                                        <p:tgtEl>
                                          <p:spTgt spid="2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5" dur="500"/>
                                        <p:tgtEl>
                                          <p:spTgt spid="2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8" dur="500"/>
                                        <p:tgtEl>
                                          <p:spTgt spid="2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1" dur="500"/>
                                        <p:tgtEl>
                                          <p:spTgt spid="2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4" dur="500"/>
                                        <p:tgtEl>
                                          <p:spTgt spid="23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7" dur="500"/>
                                        <p:tgtEl>
                                          <p:spTgt spid="23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0" dur="500"/>
                                        <p:tgtEl>
                                          <p:spTgt spid="23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3" dur="500"/>
                                        <p:tgtEl>
                                          <p:spTgt spid="23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6" dur="500"/>
                                        <p:tgtEl>
                                          <p:spTgt spid="23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9" dur="500"/>
                                        <p:tgtEl>
                                          <p:spTgt spid="23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2" dur="500"/>
                                        <p:tgtEl>
                                          <p:spTgt spid="23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5" dur="500"/>
                                        <p:tgtEl>
                                          <p:spTgt spid="23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8" dur="500"/>
                                        <p:tgtEl>
                                          <p:spTgt spid="23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9" fill="hold">
                            <p:stCondLst>
                              <p:cond delay="1500"/>
                            </p:stCondLst>
                            <p:childTnLst>
                              <p:par>
                                <p:cTn id="62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2" dur="500"/>
                                        <p:tgtEl>
                                          <p:spTgt spid="2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5" dur="500"/>
                                        <p:tgtEl>
                                          <p:spTgt spid="23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8" dur="500"/>
                                        <p:tgtEl>
                                          <p:spTgt spid="23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1" dur="500"/>
                                        <p:tgtEl>
                                          <p:spTgt spid="23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4" dur="500"/>
                                        <p:tgtEl>
                                          <p:spTgt spid="23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7" dur="500"/>
                                        <p:tgtEl>
                                          <p:spTgt spid="23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0" dur="500"/>
                                        <p:tgtEl>
                                          <p:spTgt spid="23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3" dur="500"/>
                                        <p:tgtEl>
                                          <p:spTgt spid="23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6" dur="500"/>
                                        <p:tgtEl>
                                          <p:spTgt spid="23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9" dur="500"/>
                                        <p:tgtEl>
                                          <p:spTgt spid="23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2" dur="500"/>
                                        <p:tgtEl>
                                          <p:spTgt spid="23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5" dur="500"/>
                                        <p:tgtEl>
                                          <p:spTgt spid="23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8" dur="500"/>
                                        <p:tgtEl>
                                          <p:spTgt spid="23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1" dur="500"/>
                                        <p:tgtEl>
                                          <p:spTgt spid="23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4" dur="500"/>
                                        <p:tgtEl>
                                          <p:spTgt spid="23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7" dur="500"/>
                                        <p:tgtEl>
                                          <p:spTgt spid="23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0" dur="500"/>
                                        <p:tgtEl>
                                          <p:spTgt spid="23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3" dur="500"/>
                                        <p:tgtEl>
                                          <p:spTgt spid="23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6" dur="500"/>
                                        <p:tgtEl>
                                          <p:spTgt spid="23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9" dur="500"/>
                                        <p:tgtEl>
                                          <p:spTgt spid="23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2" dur="500"/>
                                        <p:tgtEl>
                                          <p:spTgt spid="23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5" dur="500"/>
                                        <p:tgtEl>
                                          <p:spTgt spid="23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8" dur="500"/>
                                        <p:tgtEl>
                                          <p:spTgt spid="23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1" dur="500"/>
                                        <p:tgtEl>
                                          <p:spTgt spid="23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4" dur="500"/>
                                        <p:tgtEl>
                                          <p:spTgt spid="23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7" dur="500"/>
                                        <p:tgtEl>
                                          <p:spTgt spid="23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0" dur="500"/>
                                        <p:tgtEl>
                                          <p:spTgt spid="23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3" dur="500"/>
                                        <p:tgtEl>
                                          <p:spTgt spid="23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6" dur="500"/>
                                        <p:tgtEl>
                                          <p:spTgt spid="2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9" dur="500"/>
                                        <p:tgtEl>
                                          <p:spTgt spid="2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2" dur="500"/>
                                        <p:tgtEl>
                                          <p:spTgt spid="2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5" dur="500"/>
                                        <p:tgtEl>
                                          <p:spTgt spid="2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8" dur="500"/>
                                        <p:tgtEl>
                                          <p:spTgt spid="23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1" dur="500"/>
                                        <p:tgtEl>
                                          <p:spTgt spid="23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4" dur="500"/>
                                        <p:tgtEl>
                                          <p:spTgt spid="23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7" dur="500"/>
                                        <p:tgtEl>
                                          <p:spTgt spid="23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0" dur="500"/>
                                        <p:tgtEl>
                                          <p:spTgt spid="23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3" dur="500"/>
                                        <p:tgtEl>
                                          <p:spTgt spid="23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6" dur="500"/>
                                        <p:tgtEl>
                                          <p:spTgt spid="2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9" dur="500"/>
                                        <p:tgtEl>
                                          <p:spTgt spid="2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2" dur="500"/>
                                        <p:tgtEl>
                                          <p:spTgt spid="23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5" dur="500"/>
                                        <p:tgtEl>
                                          <p:spTgt spid="23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8" dur="500"/>
                                        <p:tgtEl>
                                          <p:spTgt spid="23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1" dur="500"/>
                                        <p:tgtEl>
                                          <p:spTgt spid="23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4" dur="500"/>
                                        <p:tgtEl>
                                          <p:spTgt spid="23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7" dur="500"/>
                                        <p:tgtEl>
                                          <p:spTgt spid="23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0" dur="500"/>
                                        <p:tgtEl>
                                          <p:spTgt spid="23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3" dur="500"/>
                                        <p:tgtEl>
                                          <p:spTgt spid="23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6" dur="500"/>
                                        <p:tgtEl>
                                          <p:spTgt spid="2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9" dur="500"/>
                                        <p:tgtEl>
                                          <p:spTgt spid="2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2" dur="500"/>
                                        <p:tgtEl>
                                          <p:spTgt spid="2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5" dur="500"/>
                                        <p:tgtEl>
                                          <p:spTgt spid="2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8" dur="500"/>
                                        <p:tgtEl>
                                          <p:spTgt spid="2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1" dur="500"/>
                                        <p:tgtEl>
                                          <p:spTgt spid="2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4" dur="500"/>
                                        <p:tgtEl>
                                          <p:spTgt spid="2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7" dur="500"/>
                                        <p:tgtEl>
                                          <p:spTgt spid="2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0" dur="500"/>
                                        <p:tgtEl>
                                          <p:spTgt spid="2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3" dur="500"/>
                                        <p:tgtEl>
                                          <p:spTgt spid="2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6" dur="500"/>
                                        <p:tgtEl>
                                          <p:spTgt spid="2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9" dur="500"/>
                                        <p:tgtEl>
                                          <p:spTgt spid="2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2" dur="500"/>
                                        <p:tgtEl>
                                          <p:spTgt spid="2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5" dur="500"/>
                                        <p:tgtEl>
                                          <p:spTgt spid="2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8" dur="500"/>
                                        <p:tgtEl>
                                          <p:spTgt spid="2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1" dur="500"/>
                                        <p:tgtEl>
                                          <p:spTgt spid="2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4" dur="500"/>
                                        <p:tgtEl>
                                          <p:spTgt spid="2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7" dur="500"/>
                                        <p:tgtEl>
                                          <p:spTgt spid="2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0" dur="500"/>
                                        <p:tgtEl>
                                          <p:spTgt spid="2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3" dur="500"/>
                                        <p:tgtEl>
                                          <p:spTgt spid="23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4" fill="hold">
                            <p:stCondLst>
                              <p:cond delay="2000"/>
                            </p:stCondLst>
                            <p:childTnLst>
                              <p:par>
                                <p:cTn id="8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7" dur="500"/>
                                        <p:tgtEl>
                                          <p:spTgt spid="2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0" dur="500"/>
                                        <p:tgtEl>
                                          <p:spTgt spid="23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rmal Table 2">
  <p:cSld name="Normal Table 2">
    <p:spTree>
      <p:nvGrpSpPr>
        <p:cNvPr id="1" name="Shape 2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6" name="Google Shape;2366;p178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7" name="Google Shape;2367;p17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8" name="Google Shape;2368;p17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369" name="Google Shape;2369;p178"/>
          <p:cNvSpPr/>
          <p:nvPr/>
        </p:nvSpPr>
        <p:spPr>
          <a:xfrm flipH="1">
            <a:off x="1034618" y="2668225"/>
            <a:ext cx="3780420" cy="1048493"/>
          </a:xfrm>
          <a:prstGeom prst="round1Rect">
            <a:avLst>
              <a:gd name="adj" fmla="val 16667"/>
            </a:avLst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0" name="Google Shape;2370;p178"/>
          <p:cNvSpPr/>
          <p:nvPr/>
        </p:nvSpPr>
        <p:spPr>
          <a:xfrm>
            <a:off x="4878870" y="2668225"/>
            <a:ext cx="4042080" cy="10484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1" name="Google Shape;2371;p178"/>
          <p:cNvSpPr/>
          <p:nvPr/>
        </p:nvSpPr>
        <p:spPr>
          <a:xfrm>
            <a:off x="8989720" y="2668225"/>
            <a:ext cx="4042080" cy="10484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2" name="Google Shape;2372;p178"/>
          <p:cNvSpPr/>
          <p:nvPr/>
        </p:nvSpPr>
        <p:spPr>
          <a:xfrm>
            <a:off x="13100571" y="2668225"/>
            <a:ext cx="4042080" cy="1048493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3" name="Google Shape;2373;p178"/>
          <p:cNvSpPr/>
          <p:nvPr/>
        </p:nvSpPr>
        <p:spPr>
          <a:xfrm>
            <a:off x="1037960" y="3787309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4" name="Google Shape;2374;p178"/>
          <p:cNvSpPr/>
          <p:nvPr/>
        </p:nvSpPr>
        <p:spPr>
          <a:xfrm>
            <a:off x="1037960" y="4534003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5" name="Google Shape;2375;p178"/>
          <p:cNvSpPr/>
          <p:nvPr/>
        </p:nvSpPr>
        <p:spPr>
          <a:xfrm>
            <a:off x="1037960" y="5280697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6" name="Google Shape;2376;p178"/>
          <p:cNvSpPr/>
          <p:nvPr/>
        </p:nvSpPr>
        <p:spPr>
          <a:xfrm rot="10800000">
            <a:off x="1037960" y="6011158"/>
            <a:ext cx="3777078" cy="660290"/>
          </a:xfrm>
          <a:prstGeom prst="round1Rect">
            <a:avLst>
              <a:gd name="adj" fmla="val 3163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7" name="Google Shape;2377;p178"/>
          <p:cNvSpPr/>
          <p:nvPr/>
        </p:nvSpPr>
        <p:spPr>
          <a:xfrm>
            <a:off x="4878870" y="3787309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8" name="Google Shape;2378;p178"/>
          <p:cNvSpPr/>
          <p:nvPr/>
        </p:nvSpPr>
        <p:spPr>
          <a:xfrm>
            <a:off x="4878870" y="453400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79" name="Google Shape;2379;p178"/>
          <p:cNvSpPr/>
          <p:nvPr/>
        </p:nvSpPr>
        <p:spPr>
          <a:xfrm>
            <a:off x="4878870" y="5280697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0" name="Google Shape;2380;p178"/>
          <p:cNvSpPr/>
          <p:nvPr/>
        </p:nvSpPr>
        <p:spPr>
          <a:xfrm>
            <a:off x="4878870" y="6011158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1" name="Google Shape;2381;p178"/>
          <p:cNvSpPr/>
          <p:nvPr/>
        </p:nvSpPr>
        <p:spPr>
          <a:xfrm>
            <a:off x="8989720" y="3787309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2" name="Google Shape;2382;p178"/>
          <p:cNvSpPr/>
          <p:nvPr/>
        </p:nvSpPr>
        <p:spPr>
          <a:xfrm>
            <a:off x="8989720" y="453400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3" name="Google Shape;2383;p178"/>
          <p:cNvSpPr/>
          <p:nvPr/>
        </p:nvSpPr>
        <p:spPr>
          <a:xfrm>
            <a:off x="8989720" y="5280697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4" name="Google Shape;2384;p178"/>
          <p:cNvSpPr/>
          <p:nvPr/>
        </p:nvSpPr>
        <p:spPr>
          <a:xfrm>
            <a:off x="8989720" y="6011158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5" name="Google Shape;2385;p178"/>
          <p:cNvSpPr/>
          <p:nvPr/>
        </p:nvSpPr>
        <p:spPr>
          <a:xfrm>
            <a:off x="13100571" y="3787309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6" name="Google Shape;2386;p178"/>
          <p:cNvSpPr/>
          <p:nvPr/>
        </p:nvSpPr>
        <p:spPr>
          <a:xfrm>
            <a:off x="13100571" y="453400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7" name="Google Shape;2387;p178"/>
          <p:cNvSpPr/>
          <p:nvPr/>
        </p:nvSpPr>
        <p:spPr>
          <a:xfrm>
            <a:off x="13100571" y="5280697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8" name="Google Shape;2388;p178"/>
          <p:cNvSpPr/>
          <p:nvPr/>
        </p:nvSpPr>
        <p:spPr>
          <a:xfrm rot="10800000" flipH="1">
            <a:off x="13100571" y="6011158"/>
            <a:ext cx="4042080" cy="660290"/>
          </a:xfrm>
          <a:prstGeom prst="round1Rect">
            <a:avLst>
              <a:gd name="adj" fmla="val 33510"/>
            </a:avLst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389" name="Google Shape;2389;p178"/>
          <p:cNvSpPr txBox="1">
            <a:spLocks noGrp="1"/>
          </p:cNvSpPr>
          <p:nvPr>
            <p:ph type="body" idx="1"/>
          </p:nvPr>
        </p:nvSpPr>
        <p:spPr>
          <a:xfrm>
            <a:off x="4878871" y="2805869"/>
            <a:ext cx="40420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0" name="Google Shape;2390;p178"/>
          <p:cNvSpPr txBox="1">
            <a:spLocks noGrp="1"/>
          </p:cNvSpPr>
          <p:nvPr>
            <p:ph type="body" idx="2"/>
          </p:nvPr>
        </p:nvSpPr>
        <p:spPr>
          <a:xfrm>
            <a:off x="9000490" y="2805869"/>
            <a:ext cx="40420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1" name="Google Shape;2391;p178"/>
          <p:cNvSpPr txBox="1">
            <a:spLocks noGrp="1"/>
          </p:cNvSpPr>
          <p:nvPr>
            <p:ph type="body" idx="3"/>
          </p:nvPr>
        </p:nvSpPr>
        <p:spPr>
          <a:xfrm>
            <a:off x="13086627" y="2805869"/>
            <a:ext cx="40420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2" name="Google Shape;2392;p178"/>
          <p:cNvSpPr txBox="1">
            <a:spLocks noGrp="1"/>
          </p:cNvSpPr>
          <p:nvPr>
            <p:ph type="body" idx="4"/>
          </p:nvPr>
        </p:nvSpPr>
        <p:spPr>
          <a:xfrm>
            <a:off x="1037960" y="3805046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3" name="Google Shape;2393;p178"/>
          <p:cNvSpPr txBox="1">
            <a:spLocks noGrp="1"/>
          </p:cNvSpPr>
          <p:nvPr>
            <p:ph type="body" idx="5"/>
          </p:nvPr>
        </p:nvSpPr>
        <p:spPr>
          <a:xfrm>
            <a:off x="1037960" y="4534003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4" name="Google Shape;2394;p178"/>
          <p:cNvSpPr txBox="1">
            <a:spLocks noGrp="1"/>
          </p:cNvSpPr>
          <p:nvPr>
            <p:ph type="body" idx="6"/>
          </p:nvPr>
        </p:nvSpPr>
        <p:spPr>
          <a:xfrm>
            <a:off x="1037960" y="5280697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5" name="Google Shape;2395;p178"/>
          <p:cNvSpPr txBox="1">
            <a:spLocks noGrp="1"/>
          </p:cNvSpPr>
          <p:nvPr>
            <p:ph type="body" idx="7"/>
          </p:nvPr>
        </p:nvSpPr>
        <p:spPr>
          <a:xfrm>
            <a:off x="1037960" y="6023515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6" name="Google Shape;2396;p178"/>
          <p:cNvSpPr txBox="1">
            <a:spLocks noGrp="1"/>
          </p:cNvSpPr>
          <p:nvPr>
            <p:ph type="body" idx="8"/>
          </p:nvPr>
        </p:nvSpPr>
        <p:spPr>
          <a:xfrm>
            <a:off x="4878870" y="3822732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7" name="Google Shape;2397;p178"/>
          <p:cNvSpPr txBox="1">
            <a:spLocks noGrp="1"/>
          </p:cNvSpPr>
          <p:nvPr>
            <p:ph type="body" idx="9"/>
          </p:nvPr>
        </p:nvSpPr>
        <p:spPr>
          <a:xfrm>
            <a:off x="4875528" y="4551689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8" name="Google Shape;2398;p178"/>
          <p:cNvSpPr txBox="1">
            <a:spLocks noGrp="1"/>
          </p:cNvSpPr>
          <p:nvPr>
            <p:ph type="body" idx="13"/>
          </p:nvPr>
        </p:nvSpPr>
        <p:spPr>
          <a:xfrm>
            <a:off x="4875528" y="5298383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99" name="Google Shape;2399;p178"/>
          <p:cNvSpPr txBox="1">
            <a:spLocks noGrp="1"/>
          </p:cNvSpPr>
          <p:nvPr>
            <p:ph type="body" idx="14"/>
          </p:nvPr>
        </p:nvSpPr>
        <p:spPr>
          <a:xfrm>
            <a:off x="4871452" y="6041201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0" name="Google Shape;2400;p178"/>
          <p:cNvSpPr txBox="1">
            <a:spLocks noGrp="1"/>
          </p:cNvSpPr>
          <p:nvPr>
            <p:ph type="body" idx="15"/>
          </p:nvPr>
        </p:nvSpPr>
        <p:spPr>
          <a:xfrm>
            <a:off x="9007908" y="3822732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1" name="Google Shape;2401;p178"/>
          <p:cNvSpPr txBox="1">
            <a:spLocks noGrp="1"/>
          </p:cNvSpPr>
          <p:nvPr>
            <p:ph type="body" idx="16"/>
          </p:nvPr>
        </p:nvSpPr>
        <p:spPr>
          <a:xfrm>
            <a:off x="9004566" y="4551689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2" name="Google Shape;2402;p178"/>
          <p:cNvSpPr txBox="1">
            <a:spLocks noGrp="1"/>
          </p:cNvSpPr>
          <p:nvPr>
            <p:ph type="body" idx="17"/>
          </p:nvPr>
        </p:nvSpPr>
        <p:spPr>
          <a:xfrm>
            <a:off x="9004566" y="5298383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3" name="Google Shape;2403;p178"/>
          <p:cNvSpPr txBox="1">
            <a:spLocks noGrp="1"/>
          </p:cNvSpPr>
          <p:nvPr>
            <p:ph type="body" idx="18"/>
          </p:nvPr>
        </p:nvSpPr>
        <p:spPr>
          <a:xfrm>
            <a:off x="9000490" y="6041201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4" name="Google Shape;2404;p178"/>
          <p:cNvSpPr txBox="1">
            <a:spLocks noGrp="1"/>
          </p:cNvSpPr>
          <p:nvPr>
            <p:ph type="body" idx="19"/>
          </p:nvPr>
        </p:nvSpPr>
        <p:spPr>
          <a:xfrm>
            <a:off x="13100571" y="3822732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5" name="Google Shape;2405;p178"/>
          <p:cNvSpPr txBox="1">
            <a:spLocks noGrp="1"/>
          </p:cNvSpPr>
          <p:nvPr>
            <p:ph type="body" idx="20"/>
          </p:nvPr>
        </p:nvSpPr>
        <p:spPr>
          <a:xfrm>
            <a:off x="13097229" y="4551689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6" name="Google Shape;2406;p178"/>
          <p:cNvSpPr txBox="1">
            <a:spLocks noGrp="1"/>
          </p:cNvSpPr>
          <p:nvPr>
            <p:ph type="body" idx="21"/>
          </p:nvPr>
        </p:nvSpPr>
        <p:spPr>
          <a:xfrm>
            <a:off x="13097229" y="5298383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7" name="Google Shape;2407;p178"/>
          <p:cNvSpPr txBox="1">
            <a:spLocks noGrp="1"/>
          </p:cNvSpPr>
          <p:nvPr>
            <p:ph type="body" idx="22"/>
          </p:nvPr>
        </p:nvSpPr>
        <p:spPr>
          <a:xfrm>
            <a:off x="13093153" y="6041201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408" name="Google Shape;2408;p178"/>
          <p:cNvCxnSpPr/>
          <p:nvPr/>
        </p:nvCxnSpPr>
        <p:spPr>
          <a:xfrm rot="10800000">
            <a:off x="3332956" y="7753789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09" name="Google Shape;2409;p178"/>
          <p:cNvSpPr txBox="1">
            <a:spLocks noGrp="1"/>
          </p:cNvSpPr>
          <p:nvPr>
            <p:ph type="body" idx="23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3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3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3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3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3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3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3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3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3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3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3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3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3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3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3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39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39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4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4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4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4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4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4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4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24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4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4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24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4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24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4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24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4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4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2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3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3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23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3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23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23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23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3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23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2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2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2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2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2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2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23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23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23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24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24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24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4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24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24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4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24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24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24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24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24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24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24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500"/>
                            </p:stCondLst>
                            <p:childTnLst>
                              <p:par>
                                <p:cTn id="3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2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2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2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2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23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23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23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500"/>
                                        <p:tgtEl>
                                          <p:spTgt spid="2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2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500"/>
                                        <p:tgtEl>
                                          <p:spTgt spid="2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2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500"/>
                                        <p:tgtEl>
                                          <p:spTgt spid="2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2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23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23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500"/>
                                        <p:tgtEl>
                                          <p:spTgt spid="23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23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500"/>
                                        <p:tgtEl>
                                          <p:spTgt spid="23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23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500"/>
                                        <p:tgtEl>
                                          <p:spTgt spid="23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23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23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500"/>
                                        <p:tgtEl>
                                          <p:spTgt spid="24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2" dur="500"/>
                                        <p:tgtEl>
                                          <p:spTgt spid="24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500"/>
                                        <p:tgtEl>
                                          <p:spTgt spid="24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500"/>
                                        <p:tgtEl>
                                          <p:spTgt spid="24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500"/>
                                        <p:tgtEl>
                                          <p:spTgt spid="24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4" dur="500"/>
                                        <p:tgtEl>
                                          <p:spTgt spid="24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500"/>
                                        <p:tgtEl>
                                          <p:spTgt spid="24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500"/>
                                        <p:tgtEl>
                                          <p:spTgt spid="24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500"/>
                                        <p:tgtEl>
                                          <p:spTgt spid="24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500"/>
                                        <p:tgtEl>
                                          <p:spTgt spid="2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9" dur="500"/>
                                        <p:tgtEl>
                                          <p:spTgt spid="24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2" dur="500"/>
                                        <p:tgtEl>
                                          <p:spTgt spid="24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5" dur="500"/>
                                        <p:tgtEl>
                                          <p:spTgt spid="24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24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24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500"/>
                                        <p:tgtEl>
                                          <p:spTgt spid="24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500"/>
                                        <p:tgtEl>
                                          <p:spTgt spid="24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24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2000"/>
                            </p:stCondLst>
                            <p:childTnLst>
                              <p:par>
                                <p:cTn id="4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4" dur="500"/>
                                        <p:tgtEl>
                                          <p:spTgt spid="2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2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0" dur="500"/>
                                        <p:tgtEl>
                                          <p:spTgt spid="2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3" dur="500"/>
                                        <p:tgtEl>
                                          <p:spTgt spid="2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6" dur="500"/>
                                        <p:tgtEl>
                                          <p:spTgt spid="2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9" dur="500"/>
                                        <p:tgtEl>
                                          <p:spTgt spid="2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2" dur="500"/>
                                        <p:tgtEl>
                                          <p:spTgt spid="2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5" dur="500"/>
                                        <p:tgtEl>
                                          <p:spTgt spid="2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8" dur="500"/>
                                        <p:tgtEl>
                                          <p:spTgt spid="2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1" dur="500"/>
                                        <p:tgtEl>
                                          <p:spTgt spid="2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4" dur="500"/>
                                        <p:tgtEl>
                                          <p:spTgt spid="2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7" dur="500"/>
                                        <p:tgtEl>
                                          <p:spTgt spid="2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0" dur="500"/>
                                        <p:tgtEl>
                                          <p:spTgt spid="2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3" dur="500"/>
                                        <p:tgtEl>
                                          <p:spTgt spid="2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6" dur="500"/>
                                        <p:tgtEl>
                                          <p:spTgt spid="2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9" dur="500"/>
                                        <p:tgtEl>
                                          <p:spTgt spid="2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2" dur="500"/>
                                        <p:tgtEl>
                                          <p:spTgt spid="23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23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8" dur="500"/>
                                        <p:tgtEl>
                                          <p:spTgt spid="23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1" dur="500"/>
                                        <p:tgtEl>
                                          <p:spTgt spid="23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4" dur="500"/>
                                        <p:tgtEl>
                                          <p:spTgt spid="23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7" dur="500"/>
                                        <p:tgtEl>
                                          <p:spTgt spid="23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0" dur="500"/>
                                        <p:tgtEl>
                                          <p:spTgt spid="24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3" dur="500"/>
                                        <p:tgtEl>
                                          <p:spTgt spid="24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6" dur="500"/>
                                        <p:tgtEl>
                                          <p:spTgt spid="24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9" dur="500"/>
                                        <p:tgtEl>
                                          <p:spTgt spid="24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2" dur="500"/>
                                        <p:tgtEl>
                                          <p:spTgt spid="24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5" dur="500"/>
                                        <p:tgtEl>
                                          <p:spTgt spid="24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8" dur="500"/>
                                        <p:tgtEl>
                                          <p:spTgt spid="24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1" dur="500"/>
                                        <p:tgtEl>
                                          <p:spTgt spid="24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4" dur="500"/>
                                        <p:tgtEl>
                                          <p:spTgt spid="24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7" dur="500"/>
                                        <p:tgtEl>
                                          <p:spTgt spid="2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0" dur="500"/>
                                        <p:tgtEl>
                                          <p:spTgt spid="2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24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6" dur="500"/>
                                        <p:tgtEl>
                                          <p:spTgt spid="24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9" dur="500"/>
                                        <p:tgtEl>
                                          <p:spTgt spid="24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2" dur="500"/>
                                        <p:tgtEl>
                                          <p:spTgt spid="24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5" dur="500"/>
                                        <p:tgtEl>
                                          <p:spTgt spid="24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8" dur="500"/>
                                        <p:tgtEl>
                                          <p:spTgt spid="24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1" dur="500"/>
                                        <p:tgtEl>
                                          <p:spTgt spid="24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2500"/>
                            </p:stCondLst>
                            <p:childTnLst>
                              <p:par>
                                <p:cTn id="58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5" dur="500"/>
                                        <p:tgtEl>
                                          <p:spTgt spid="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6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8" dur="500"/>
                                        <p:tgtEl>
                                          <p:spTgt spid="2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rmal Table 1">
  <p:cSld name="Normal Table 1">
    <p:spTree>
      <p:nvGrpSpPr>
        <p:cNvPr id="1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p179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2" name="Google Shape;2412;p17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3" name="Google Shape;2413;p17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414" name="Google Shape;2414;p179"/>
          <p:cNvSpPr/>
          <p:nvPr/>
        </p:nvSpPr>
        <p:spPr>
          <a:xfrm flipH="1">
            <a:off x="1034618" y="1890577"/>
            <a:ext cx="3780420" cy="1048493"/>
          </a:xfrm>
          <a:prstGeom prst="round1Rect">
            <a:avLst>
              <a:gd name="adj" fmla="val 16667"/>
            </a:avLst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15" name="Google Shape;2415;p179"/>
          <p:cNvSpPr/>
          <p:nvPr/>
        </p:nvSpPr>
        <p:spPr>
          <a:xfrm>
            <a:off x="4878870" y="1890577"/>
            <a:ext cx="4042080" cy="10484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16" name="Google Shape;2416;p179"/>
          <p:cNvSpPr/>
          <p:nvPr/>
        </p:nvSpPr>
        <p:spPr>
          <a:xfrm>
            <a:off x="8989720" y="1890577"/>
            <a:ext cx="4042080" cy="10484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17" name="Google Shape;2417;p179"/>
          <p:cNvSpPr/>
          <p:nvPr/>
        </p:nvSpPr>
        <p:spPr>
          <a:xfrm>
            <a:off x="13100571" y="1890577"/>
            <a:ext cx="4042080" cy="1048493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18" name="Google Shape;2418;p179"/>
          <p:cNvSpPr/>
          <p:nvPr/>
        </p:nvSpPr>
        <p:spPr>
          <a:xfrm>
            <a:off x="1037960" y="3009661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19" name="Google Shape;2419;p179"/>
          <p:cNvSpPr/>
          <p:nvPr/>
        </p:nvSpPr>
        <p:spPr>
          <a:xfrm>
            <a:off x="1037960" y="3756355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0" name="Google Shape;2420;p179"/>
          <p:cNvSpPr/>
          <p:nvPr/>
        </p:nvSpPr>
        <p:spPr>
          <a:xfrm>
            <a:off x="1037960" y="4503049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1" name="Google Shape;2421;p179"/>
          <p:cNvSpPr/>
          <p:nvPr/>
        </p:nvSpPr>
        <p:spPr>
          <a:xfrm>
            <a:off x="1037960" y="5249743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2" name="Google Shape;2422;p179"/>
          <p:cNvSpPr/>
          <p:nvPr/>
        </p:nvSpPr>
        <p:spPr>
          <a:xfrm>
            <a:off x="1037960" y="5996437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3" name="Google Shape;2423;p179"/>
          <p:cNvSpPr/>
          <p:nvPr/>
        </p:nvSpPr>
        <p:spPr>
          <a:xfrm rot="10800000">
            <a:off x="1037960" y="6743133"/>
            <a:ext cx="3777078" cy="660290"/>
          </a:xfrm>
          <a:prstGeom prst="round1Rect">
            <a:avLst>
              <a:gd name="adj" fmla="val 3163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4" name="Google Shape;2424;p179"/>
          <p:cNvSpPr/>
          <p:nvPr/>
        </p:nvSpPr>
        <p:spPr>
          <a:xfrm>
            <a:off x="4878870" y="3009661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5" name="Google Shape;2425;p179"/>
          <p:cNvSpPr/>
          <p:nvPr/>
        </p:nvSpPr>
        <p:spPr>
          <a:xfrm>
            <a:off x="4878870" y="3756355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6" name="Google Shape;2426;p179"/>
          <p:cNvSpPr/>
          <p:nvPr/>
        </p:nvSpPr>
        <p:spPr>
          <a:xfrm>
            <a:off x="4878870" y="4503049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7" name="Google Shape;2427;p179"/>
          <p:cNvSpPr/>
          <p:nvPr/>
        </p:nvSpPr>
        <p:spPr>
          <a:xfrm>
            <a:off x="4878870" y="524974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8" name="Google Shape;2428;p179"/>
          <p:cNvSpPr/>
          <p:nvPr/>
        </p:nvSpPr>
        <p:spPr>
          <a:xfrm>
            <a:off x="4878870" y="5996437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29" name="Google Shape;2429;p179"/>
          <p:cNvSpPr/>
          <p:nvPr/>
        </p:nvSpPr>
        <p:spPr>
          <a:xfrm>
            <a:off x="4878870" y="674313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0" name="Google Shape;2430;p179"/>
          <p:cNvSpPr/>
          <p:nvPr/>
        </p:nvSpPr>
        <p:spPr>
          <a:xfrm>
            <a:off x="8989720" y="3009661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1" name="Google Shape;2431;p179"/>
          <p:cNvSpPr/>
          <p:nvPr/>
        </p:nvSpPr>
        <p:spPr>
          <a:xfrm>
            <a:off x="8989720" y="3756355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2" name="Google Shape;2432;p179"/>
          <p:cNvSpPr/>
          <p:nvPr/>
        </p:nvSpPr>
        <p:spPr>
          <a:xfrm>
            <a:off x="8989720" y="4503049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3" name="Google Shape;2433;p179"/>
          <p:cNvSpPr/>
          <p:nvPr/>
        </p:nvSpPr>
        <p:spPr>
          <a:xfrm>
            <a:off x="8989720" y="524974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4" name="Google Shape;2434;p179"/>
          <p:cNvSpPr/>
          <p:nvPr/>
        </p:nvSpPr>
        <p:spPr>
          <a:xfrm>
            <a:off x="8989720" y="5996437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5" name="Google Shape;2435;p179"/>
          <p:cNvSpPr/>
          <p:nvPr/>
        </p:nvSpPr>
        <p:spPr>
          <a:xfrm>
            <a:off x="8989720" y="674313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6" name="Google Shape;2436;p179"/>
          <p:cNvSpPr/>
          <p:nvPr/>
        </p:nvSpPr>
        <p:spPr>
          <a:xfrm>
            <a:off x="13100571" y="3009661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7" name="Google Shape;2437;p179"/>
          <p:cNvSpPr/>
          <p:nvPr/>
        </p:nvSpPr>
        <p:spPr>
          <a:xfrm>
            <a:off x="13100571" y="3756355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8" name="Google Shape;2438;p179"/>
          <p:cNvSpPr/>
          <p:nvPr/>
        </p:nvSpPr>
        <p:spPr>
          <a:xfrm>
            <a:off x="13100571" y="4503049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39" name="Google Shape;2439;p179"/>
          <p:cNvSpPr/>
          <p:nvPr/>
        </p:nvSpPr>
        <p:spPr>
          <a:xfrm>
            <a:off x="13100571" y="524974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40" name="Google Shape;2440;p179"/>
          <p:cNvSpPr/>
          <p:nvPr/>
        </p:nvSpPr>
        <p:spPr>
          <a:xfrm>
            <a:off x="13100571" y="5996437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41" name="Google Shape;2441;p179"/>
          <p:cNvSpPr/>
          <p:nvPr/>
        </p:nvSpPr>
        <p:spPr>
          <a:xfrm rot="10800000" flipH="1">
            <a:off x="13100571" y="6743133"/>
            <a:ext cx="4042080" cy="660290"/>
          </a:xfrm>
          <a:prstGeom prst="round1Rect">
            <a:avLst>
              <a:gd name="adj" fmla="val 33510"/>
            </a:avLst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42" name="Google Shape;2442;p179"/>
          <p:cNvSpPr txBox="1">
            <a:spLocks noGrp="1"/>
          </p:cNvSpPr>
          <p:nvPr>
            <p:ph type="body" idx="1"/>
          </p:nvPr>
        </p:nvSpPr>
        <p:spPr>
          <a:xfrm>
            <a:off x="4878871" y="2028221"/>
            <a:ext cx="40420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3" name="Google Shape;2443;p179"/>
          <p:cNvSpPr txBox="1">
            <a:spLocks noGrp="1"/>
          </p:cNvSpPr>
          <p:nvPr>
            <p:ph type="body" idx="2"/>
          </p:nvPr>
        </p:nvSpPr>
        <p:spPr>
          <a:xfrm>
            <a:off x="9000490" y="2028221"/>
            <a:ext cx="40420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4" name="Google Shape;2444;p179"/>
          <p:cNvSpPr txBox="1">
            <a:spLocks noGrp="1"/>
          </p:cNvSpPr>
          <p:nvPr>
            <p:ph type="body" idx="3"/>
          </p:nvPr>
        </p:nvSpPr>
        <p:spPr>
          <a:xfrm>
            <a:off x="13086627" y="2028221"/>
            <a:ext cx="40420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5" name="Google Shape;2445;p179"/>
          <p:cNvSpPr txBox="1">
            <a:spLocks noGrp="1"/>
          </p:cNvSpPr>
          <p:nvPr>
            <p:ph type="body" idx="4"/>
          </p:nvPr>
        </p:nvSpPr>
        <p:spPr>
          <a:xfrm>
            <a:off x="1037960" y="3027398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6" name="Google Shape;2446;p179"/>
          <p:cNvSpPr txBox="1">
            <a:spLocks noGrp="1"/>
          </p:cNvSpPr>
          <p:nvPr>
            <p:ph type="body" idx="5"/>
          </p:nvPr>
        </p:nvSpPr>
        <p:spPr>
          <a:xfrm>
            <a:off x="1037960" y="3756355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7" name="Google Shape;2447;p179"/>
          <p:cNvSpPr txBox="1">
            <a:spLocks noGrp="1"/>
          </p:cNvSpPr>
          <p:nvPr>
            <p:ph type="body" idx="6"/>
          </p:nvPr>
        </p:nvSpPr>
        <p:spPr>
          <a:xfrm>
            <a:off x="1037960" y="4503049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8" name="Google Shape;2448;p179"/>
          <p:cNvSpPr txBox="1">
            <a:spLocks noGrp="1"/>
          </p:cNvSpPr>
          <p:nvPr>
            <p:ph type="body" idx="7"/>
          </p:nvPr>
        </p:nvSpPr>
        <p:spPr>
          <a:xfrm>
            <a:off x="1037960" y="5249743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49" name="Google Shape;2449;p179"/>
          <p:cNvSpPr txBox="1">
            <a:spLocks noGrp="1"/>
          </p:cNvSpPr>
          <p:nvPr>
            <p:ph type="body" idx="8"/>
          </p:nvPr>
        </p:nvSpPr>
        <p:spPr>
          <a:xfrm>
            <a:off x="1037960" y="6014148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0" name="Google Shape;2450;p179"/>
          <p:cNvSpPr txBox="1">
            <a:spLocks noGrp="1"/>
          </p:cNvSpPr>
          <p:nvPr>
            <p:ph type="body" idx="9"/>
          </p:nvPr>
        </p:nvSpPr>
        <p:spPr>
          <a:xfrm>
            <a:off x="1037960" y="6755490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1" name="Google Shape;2451;p179"/>
          <p:cNvSpPr txBox="1">
            <a:spLocks noGrp="1"/>
          </p:cNvSpPr>
          <p:nvPr>
            <p:ph type="body" idx="13"/>
          </p:nvPr>
        </p:nvSpPr>
        <p:spPr>
          <a:xfrm>
            <a:off x="4878870" y="3045084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2" name="Google Shape;2452;p179"/>
          <p:cNvSpPr txBox="1">
            <a:spLocks noGrp="1"/>
          </p:cNvSpPr>
          <p:nvPr>
            <p:ph type="body" idx="14"/>
          </p:nvPr>
        </p:nvSpPr>
        <p:spPr>
          <a:xfrm>
            <a:off x="4875528" y="3774041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3" name="Google Shape;2453;p179"/>
          <p:cNvSpPr txBox="1">
            <a:spLocks noGrp="1"/>
          </p:cNvSpPr>
          <p:nvPr>
            <p:ph type="body" idx="15"/>
          </p:nvPr>
        </p:nvSpPr>
        <p:spPr>
          <a:xfrm>
            <a:off x="4875528" y="4520735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4" name="Google Shape;2454;p179"/>
          <p:cNvSpPr txBox="1">
            <a:spLocks noGrp="1"/>
          </p:cNvSpPr>
          <p:nvPr>
            <p:ph type="body" idx="16"/>
          </p:nvPr>
        </p:nvSpPr>
        <p:spPr>
          <a:xfrm>
            <a:off x="4878870" y="5267429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5" name="Google Shape;2455;p179"/>
          <p:cNvSpPr txBox="1">
            <a:spLocks noGrp="1"/>
          </p:cNvSpPr>
          <p:nvPr>
            <p:ph type="body" idx="17"/>
          </p:nvPr>
        </p:nvSpPr>
        <p:spPr>
          <a:xfrm>
            <a:off x="4883808" y="6031834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6" name="Google Shape;2456;p179"/>
          <p:cNvSpPr txBox="1">
            <a:spLocks noGrp="1"/>
          </p:cNvSpPr>
          <p:nvPr>
            <p:ph type="body" idx="18"/>
          </p:nvPr>
        </p:nvSpPr>
        <p:spPr>
          <a:xfrm>
            <a:off x="4871452" y="6773176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7" name="Google Shape;2457;p179"/>
          <p:cNvSpPr txBox="1">
            <a:spLocks noGrp="1"/>
          </p:cNvSpPr>
          <p:nvPr>
            <p:ph type="body" idx="19"/>
          </p:nvPr>
        </p:nvSpPr>
        <p:spPr>
          <a:xfrm>
            <a:off x="9007908" y="3045084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8" name="Google Shape;2458;p179"/>
          <p:cNvSpPr txBox="1">
            <a:spLocks noGrp="1"/>
          </p:cNvSpPr>
          <p:nvPr>
            <p:ph type="body" idx="20"/>
          </p:nvPr>
        </p:nvSpPr>
        <p:spPr>
          <a:xfrm>
            <a:off x="9004566" y="3774041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59" name="Google Shape;2459;p179"/>
          <p:cNvSpPr txBox="1">
            <a:spLocks noGrp="1"/>
          </p:cNvSpPr>
          <p:nvPr>
            <p:ph type="body" idx="21"/>
          </p:nvPr>
        </p:nvSpPr>
        <p:spPr>
          <a:xfrm>
            <a:off x="9004566" y="4520735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0" name="Google Shape;2460;p179"/>
          <p:cNvSpPr txBox="1">
            <a:spLocks noGrp="1"/>
          </p:cNvSpPr>
          <p:nvPr>
            <p:ph type="body" idx="22"/>
          </p:nvPr>
        </p:nvSpPr>
        <p:spPr>
          <a:xfrm>
            <a:off x="9007908" y="5267429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1" name="Google Shape;2461;p179"/>
          <p:cNvSpPr txBox="1">
            <a:spLocks noGrp="1"/>
          </p:cNvSpPr>
          <p:nvPr>
            <p:ph type="body" idx="23"/>
          </p:nvPr>
        </p:nvSpPr>
        <p:spPr>
          <a:xfrm>
            <a:off x="9012846" y="6031834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2" name="Google Shape;2462;p179"/>
          <p:cNvSpPr txBox="1">
            <a:spLocks noGrp="1"/>
          </p:cNvSpPr>
          <p:nvPr>
            <p:ph type="body" idx="24"/>
          </p:nvPr>
        </p:nvSpPr>
        <p:spPr>
          <a:xfrm>
            <a:off x="9000490" y="6773176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3" name="Google Shape;2463;p179"/>
          <p:cNvSpPr txBox="1">
            <a:spLocks noGrp="1"/>
          </p:cNvSpPr>
          <p:nvPr>
            <p:ph type="body" idx="25"/>
          </p:nvPr>
        </p:nvSpPr>
        <p:spPr>
          <a:xfrm>
            <a:off x="13100571" y="3045084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4" name="Google Shape;2464;p179"/>
          <p:cNvSpPr txBox="1">
            <a:spLocks noGrp="1"/>
          </p:cNvSpPr>
          <p:nvPr>
            <p:ph type="body" idx="26"/>
          </p:nvPr>
        </p:nvSpPr>
        <p:spPr>
          <a:xfrm>
            <a:off x="13097229" y="3774041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5" name="Google Shape;2465;p179"/>
          <p:cNvSpPr txBox="1">
            <a:spLocks noGrp="1"/>
          </p:cNvSpPr>
          <p:nvPr>
            <p:ph type="body" idx="27"/>
          </p:nvPr>
        </p:nvSpPr>
        <p:spPr>
          <a:xfrm>
            <a:off x="13097229" y="4520735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6" name="Google Shape;2466;p179"/>
          <p:cNvSpPr txBox="1">
            <a:spLocks noGrp="1"/>
          </p:cNvSpPr>
          <p:nvPr>
            <p:ph type="body" idx="28"/>
          </p:nvPr>
        </p:nvSpPr>
        <p:spPr>
          <a:xfrm>
            <a:off x="13100571" y="5267429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7" name="Google Shape;2467;p179"/>
          <p:cNvSpPr txBox="1">
            <a:spLocks noGrp="1"/>
          </p:cNvSpPr>
          <p:nvPr>
            <p:ph type="body" idx="29"/>
          </p:nvPr>
        </p:nvSpPr>
        <p:spPr>
          <a:xfrm>
            <a:off x="13105509" y="6031834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8" name="Google Shape;2468;p179"/>
          <p:cNvSpPr txBox="1">
            <a:spLocks noGrp="1"/>
          </p:cNvSpPr>
          <p:nvPr>
            <p:ph type="body" idx="30"/>
          </p:nvPr>
        </p:nvSpPr>
        <p:spPr>
          <a:xfrm>
            <a:off x="13093153" y="6773176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469" name="Google Shape;2469;p179"/>
          <p:cNvCxnSpPr/>
          <p:nvPr/>
        </p:nvCxnSpPr>
        <p:spPr>
          <a:xfrm rot="10800000">
            <a:off x="3332956" y="7753789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470" name="Google Shape;2470;p179"/>
          <p:cNvSpPr txBox="1">
            <a:spLocks noGrp="1"/>
          </p:cNvSpPr>
          <p:nvPr>
            <p:ph type="body" idx="31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4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4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4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4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4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4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4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4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4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4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4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4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4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4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4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4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4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4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4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4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4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4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4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4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24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4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4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24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4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24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4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24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4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4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500"/>
                                        <p:tgtEl>
                                          <p:spTgt spid="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2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24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4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24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4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24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24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24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4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8" dur="500"/>
                                        <p:tgtEl>
                                          <p:spTgt spid="24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2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2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2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500"/>
                                        <p:tgtEl>
                                          <p:spTgt spid="2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500"/>
                                        <p:tgtEl>
                                          <p:spTgt spid="2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2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2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2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24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24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2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2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2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24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4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24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24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2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24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24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24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24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24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24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24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246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1500"/>
                            </p:stCondLst>
                            <p:childTnLst>
                              <p:par>
                                <p:cTn id="3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6" dur="500"/>
                                        <p:tgtEl>
                                          <p:spTgt spid="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9" dur="500"/>
                                        <p:tgtEl>
                                          <p:spTgt spid="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2" dur="500"/>
                                        <p:tgtEl>
                                          <p:spTgt spid="2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5" dur="500"/>
                                        <p:tgtEl>
                                          <p:spTgt spid="2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8" dur="500"/>
                                        <p:tgtEl>
                                          <p:spTgt spid="2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1" dur="500"/>
                                        <p:tgtEl>
                                          <p:spTgt spid="2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4" dur="500"/>
                                        <p:tgtEl>
                                          <p:spTgt spid="24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500"/>
                                        <p:tgtEl>
                                          <p:spTgt spid="24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0" dur="500"/>
                                        <p:tgtEl>
                                          <p:spTgt spid="24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3" dur="500"/>
                                        <p:tgtEl>
                                          <p:spTgt spid="24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6" dur="500"/>
                                        <p:tgtEl>
                                          <p:spTgt spid="24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9" dur="500"/>
                                        <p:tgtEl>
                                          <p:spTgt spid="24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2" dur="500"/>
                                        <p:tgtEl>
                                          <p:spTgt spid="2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5" dur="500"/>
                                        <p:tgtEl>
                                          <p:spTgt spid="2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8" dur="500"/>
                                        <p:tgtEl>
                                          <p:spTgt spid="2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1" dur="500"/>
                                        <p:tgtEl>
                                          <p:spTgt spid="2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500"/>
                                        <p:tgtEl>
                                          <p:spTgt spid="2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7" dur="500"/>
                                        <p:tgtEl>
                                          <p:spTgt spid="24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0" dur="500"/>
                                        <p:tgtEl>
                                          <p:spTgt spid="24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3" dur="500"/>
                                        <p:tgtEl>
                                          <p:spTgt spid="24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6" dur="500"/>
                                        <p:tgtEl>
                                          <p:spTgt spid="24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9" dur="500"/>
                                        <p:tgtEl>
                                          <p:spTgt spid="2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2" dur="500"/>
                                        <p:tgtEl>
                                          <p:spTgt spid="2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5" dur="500"/>
                                        <p:tgtEl>
                                          <p:spTgt spid="2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8" dur="500"/>
                                        <p:tgtEl>
                                          <p:spTgt spid="2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1" dur="500"/>
                                        <p:tgtEl>
                                          <p:spTgt spid="2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4" dur="500"/>
                                        <p:tgtEl>
                                          <p:spTgt spid="2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7" dur="500"/>
                                        <p:tgtEl>
                                          <p:spTgt spid="24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0" dur="500"/>
                                        <p:tgtEl>
                                          <p:spTgt spid="24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500"/>
                                        <p:tgtEl>
                                          <p:spTgt spid="24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500"/>
                                        <p:tgtEl>
                                          <p:spTgt spid="24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9" dur="500"/>
                                        <p:tgtEl>
                                          <p:spTgt spid="24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2" dur="500"/>
                                        <p:tgtEl>
                                          <p:spTgt spid="24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5" dur="500"/>
                                        <p:tgtEl>
                                          <p:spTgt spid="24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24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24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500"/>
                                        <p:tgtEl>
                                          <p:spTgt spid="24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500"/>
                                        <p:tgtEl>
                                          <p:spTgt spid="24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24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1" fill="hold">
                            <p:stCondLst>
                              <p:cond delay="2000"/>
                            </p:stCondLst>
                            <p:childTnLst>
                              <p:par>
                                <p:cTn id="4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4" dur="500"/>
                                        <p:tgtEl>
                                          <p:spTgt spid="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2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0" dur="500"/>
                                        <p:tgtEl>
                                          <p:spTgt spid="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3" dur="500"/>
                                        <p:tgtEl>
                                          <p:spTgt spid="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6" dur="500"/>
                                        <p:tgtEl>
                                          <p:spTgt spid="24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9" dur="500"/>
                                        <p:tgtEl>
                                          <p:spTgt spid="24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2" dur="500"/>
                                        <p:tgtEl>
                                          <p:spTgt spid="24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5" dur="500"/>
                                        <p:tgtEl>
                                          <p:spTgt spid="24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8" dur="500"/>
                                        <p:tgtEl>
                                          <p:spTgt spid="24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1" dur="500"/>
                                        <p:tgtEl>
                                          <p:spTgt spid="24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4" dur="500"/>
                                        <p:tgtEl>
                                          <p:spTgt spid="24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7" dur="500"/>
                                        <p:tgtEl>
                                          <p:spTgt spid="24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0" dur="500"/>
                                        <p:tgtEl>
                                          <p:spTgt spid="24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3" dur="500"/>
                                        <p:tgtEl>
                                          <p:spTgt spid="24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6" dur="500"/>
                                        <p:tgtEl>
                                          <p:spTgt spid="24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9" dur="500"/>
                                        <p:tgtEl>
                                          <p:spTgt spid="24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2" dur="500"/>
                                        <p:tgtEl>
                                          <p:spTgt spid="24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245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8" dur="500"/>
                                        <p:tgtEl>
                                          <p:spTgt spid="245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1" dur="500"/>
                                        <p:tgtEl>
                                          <p:spTgt spid="245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4" dur="500"/>
                                        <p:tgtEl>
                                          <p:spTgt spid="245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7" dur="500"/>
                                        <p:tgtEl>
                                          <p:spTgt spid="245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0" dur="500"/>
                                        <p:tgtEl>
                                          <p:spTgt spid="2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3" dur="500"/>
                                        <p:tgtEl>
                                          <p:spTgt spid="2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6" dur="500"/>
                                        <p:tgtEl>
                                          <p:spTgt spid="2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9" dur="500"/>
                                        <p:tgtEl>
                                          <p:spTgt spid="24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2" dur="500"/>
                                        <p:tgtEl>
                                          <p:spTgt spid="2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5" dur="500"/>
                                        <p:tgtEl>
                                          <p:spTgt spid="24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8" dur="500"/>
                                        <p:tgtEl>
                                          <p:spTgt spid="2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1" dur="500"/>
                                        <p:tgtEl>
                                          <p:spTgt spid="2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4" dur="500"/>
                                        <p:tgtEl>
                                          <p:spTgt spid="2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7" dur="500"/>
                                        <p:tgtEl>
                                          <p:spTgt spid="24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0" dur="500"/>
                                        <p:tgtEl>
                                          <p:spTgt spid="24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2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6" dur="500"/>
                                        <p:tgtEl>
                                          <p:spTgt spid="2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9" dur="500"/>
                                        <p:tgtEl>
                                          <p:spTgt spid="2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2" dur="500"/>
                                        <p:tgtEl>
                                          <p:spTgt spid="24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5" dur="500"/>
                                        <p:tgtEl>
                                          <p:spTgt spid="24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8" dur="500"/>
                                        <p:tgtEl>
                                          <p:spTgt spid="24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1" dur="500"/>
                                        <p:tgtEl>
                                          <p:spTgt spid="24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2" fill="hold">
                            <p:stCondLst>
                              <p:cond delay="2500"/>
                            </p:stCondLst>
                            <p:childTnLst>
                              <p:par>
                                <p:cTn id="5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5" dur="500"/>
                                        <p:tgtEl>
                                          <p:spTgt spid="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8" dur="500"/>
                                        <p:tgtEl>
                                          <p:spTgt spid="2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1" dur="500"/>
                                        <p:tgtEl>
                                          <p:spTgt spid="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4" dur="500"/>
                                        <p:tgtEl>
                                          <p:spTgt spid="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7" dur="500"/>
                                        <p:tgtEl>
                                          <p:spTgt spid="2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0" dur="500"/>
                                        <p:tgtEl>
                                          <p:spTgt spid="24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3" dur="500"/>
                                        <p:tgtEl>
                                          <p:spTgt spid="24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6" dur="500"/>
                                        <p:tgtEl>
                                          <p:spTgt spid="24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9" dur="500"/>
                                        <p:tgtEl>
                                          <p:spTgt spid="24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2" dur="500"/>
                                        <p:tgtEl>
                                          <p:spTgt spid="24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5" dur="500"/>
                                        <p:tgtEl>
                                          <p:spTgt spid="24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8" dur="500"/>
                                        <p:tgtEl>
                                          <p:spTgt spid="24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1" dur="500"/>
                                        <p:tgtEl>
                                          <p:spTgt spid="24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4" dur="500"/>
                                        <p:tgtEl>
                                          <p:spTgt spid="24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7" dur="500"/>
                                        <p:tgtEl>
                                          <p:spTgt spid="24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0" dur="500"/>
                                        <p:tgtEl>
                                          <p:spTgt spid="24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3" dur="500"/>
                                        <p:tgtEl>
                                          <p:spTgt spid="24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6" dur="500"/>
                                        <p:tgtEl>
                                          <p:spTgt spid="24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9" dur="500"/>
                                        <p:tgtEl>
                                          <p:spTgt spid="24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2" dur="500"/>
                                        <p:tgtEl>
                                          <p:spTgt spid="24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5" dur="500"/>
                                        <p:tgtEl>
                                          <p:spTgt spid="24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8" dur="500"/>
                                        <p:tgtEl>
                                          <p:spTgt spid="24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1" dur="500"/>
                                        <p:tgtEl>
                                          <p:spTgt spid="2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4" dur="500"/>
                                        <p:tgtEl>
                                          <p:spTgt spid="24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7" dur="500"/>
                                        <p:tgtEl>
                                          <p:spTgt spid="24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0" dur="500"/>
                                        <p:tgtEl>
                                          <p:spTgt spid="24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3" dur="500"/>
                                        <p:tgtEl>
                                          <p:spTgt spid="24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6" dur="500"/>
                                        <p:tgtEl>
                                          <p:spTgt spid="24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9" dur="500"/>
                                        <p:tgtEl>
                                          <p:spTgt spid="24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2" dur="500"/>
                                        <p:tgtEl>
                                          <p:spTgt spid="24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5" dur="500"/>
                                        <p:tgtEl>
                                          <p:spTgt spid="24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8" dur="500"/>
                                        <p:tgtEl>
                                          <p:spTgt spid="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1" dur="500"/>
                                        <p:tgtEl>
                                          <p:spTgt spid="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4" dur="500"/>
                                        <p:tgtEl>
                                          <p:spTgt spid="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7" dur="500"/>
                                        <p:tgtEl>
                                          <p:spTgt spid="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0" dur="500"/>
                                        <p:tgtEl>
                                          <p:spTgt spid="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3" dur="500"/>
                                        <p:tgtEl>
                                          <p:spTgt spid="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6" dur="500"/>
                                        <p:tgtEl>
                                          <p:spTgt spid="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9" dur="500"/>
                                        <p:tgtEl>
                                          <p:spTgt spid="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2" dur="500"/>
                                        <p:tgtEl>
                                          <p:spTgt spid="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3" fill="hold">
                            <p:stCondLst>
                              <p:cond delay="3000"/>
                            </p:stCondLst>
                            <p:childTnLst>
                              <p:par>
                                <p:cTn id="70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6" dur="500"/>
                                        <p:tgtEl>
                                          <p:spTgt spid="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9" dur="500"/>
                                        <p:tgtEl>
                                          <p:spTgt spid="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2" dur="500"/>
                                        <p:tgtEl>
                                          <p:spTgt spid="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5" dur="500"/>
                                        <p:tgtEl>
                                          <p:spTgt spid="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8" dur="500"/>
                                        <p:tgtEl>
                                          <p:spTgt spid="2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1" dur="500"/>
                                        <p:tgtEl>
                                          <p:spTgt spid="2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4" dur="500"/>
                                        <p:tgtEl>
                                          <p:spTgt spid="24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7" dur="500"/>
                                        <p:tgtEl>
                                          <p:spTgt spid="24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0" dur="500"/>
                                        <p:tgtEl>
                                          <p:spTgt spid="24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3" dur="500"/>
                                        <p:tgtEl>
                                          <p:spTgt spid="24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6" dur="500"/>
                                        <p:tgtEl>
                                          <p:spTgt spid="24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9" dur="500"/>
                                        <p:tgtEl>
                                          <p:spTgt spid="24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2" dur="500"/>
                                        <p:tgtEl>
                                          <p:spTgt spid="24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5" dur="500"/>
                                        <p:tgtEl>
                                          <p:spTgt spid="2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8" dur="500"/>
                                        <p:tgtEl>
                                          <p:spTgt spid="2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1" dur="500"/>
                                        <p:tgtEl>
                                          <p:spTgt spid="24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4" dur="500"/>
                                        <p:tgtEl>
                                          <p:spTgt spid="24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7" dur="500"/>
                                        <p:tgtEl>
                                          <p:spTgt spid="24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0" dur="500"/>
                                        <p:tgtEl>
                                          <p:spTgt spid="24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3" dur="500"/>
                                        <p:tgtEl>
                                          <p:spTgt spid="24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6" dur="500"/>
                                        <p:tgtEl>
                                          <p:spTgt spid="24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9" dur="500"/>
                                        <p:tgtEl>
                                          <p:spTgt spid="24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2" dur="500"/>
                                        <p:tgtEl>
                                          <p:spTgt spid="2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5" dur="500"/>
                                        <p:tgtEl>
                                          <p:spTgt spid="2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8" dur="500"/>
                                        <p:tgtEl>
                                          <p:spTgt spid="2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1" dur="500"/>
                                        <p:tgtEl>
                                          <p:spTgt spid="2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4" dur="500"/>
                                        <p:tgtEl>
                                          <p:spTgt spid="2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7" dur="500"/>
                                        <p:tgtEl>
                                          <p:spTgt spid="2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0" dur="500"/>
                                        <p:tgtEl>
                                          <p:spTgt spid="2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3" dur="500"/>
                                        <p:tgtEl>
                                          <p:spTgt spid="24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6" dur="500"/>
                                        <p:tgtEl>
                                          <p:spTgt spid="24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9" dur="500"/>
                                        <p:tgtEl>
                                          <p:spTgt spid="24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2" dur="500"/>
                                        <p:tgtEl>
                                          <p:spTgt spid="24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5" dur="500"/>
                                        <p:tgtEl>
                                          <p:spTgt spid="24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8" dur="500"/>
                                        <p:tgtEl>
                                          <p:spTgt spid="24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1" dur="500"/>
                                        <p:tgtEl>
                                          <p:spTgt spid="24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4" dur="500"/>
                                        <p:tgtEl>
                                          <p:spTgt spid="24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7" dur="500"/>
                                        <p:tgtEl>
                                          <p:spTgt spid="24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0" dur="500"/>
                                        <p:tgtEl>
                                          <p:spTgt spid="24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3" dur="500"/>
                                        <p:tgtEl>
                                          <p:spTgt spid="24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4" fill="hold">
                            <p:stCondLst>
                              <p:cond delay="3500"/>
                            </p:stCondLst>
                            <p:childTnLst>
                              <p:par>
                                <p:cTn id="8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7" dur="500"/>
                                        <p:tgtEl>
                                          <p:spTgt spid="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0" dur="500"/>
                                        <p:tgtEl>
                                          <p:spTgt spid="2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rmal Table 3">
  <p:cSld name="Normal Table 3">
    <p:spTree>
      <p:nvGrpSpPr>
        <p:cNvPr id="1" name="Shape 2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2" name="Google Shape;2472;p180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3" name="Google Shape;2473;p18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4" name="Google Shape;2474;p18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475" name="Google Shape;2475;p180"/>
          <p:cNvSpPr/>
          <p:nvPr/>
        </p:nvSpPr>
        <p:spPr>
          <a:xfrm flipH="1">
            <a:off x="1034618" y="1890577"/>
            <a:ext cx="3780420" cy="1048493"/>
          </a:xfrm>
          <a:prstGeom prst="round1Rect">
            <a:avLst>
              <a:gd name="adj" fmla="val 16667"/>
            </a:avLst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76" name="Google Shape;2476;p180"/>
          <p:cNvSpPr/>
          <p:nvPr/>
        </p:nvSpPr>
        <p:spPr>
          <a:xfrm>
            <a:off x="4912736" y="1890577"/>
            <a:ext cx="3029416" cy="10484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77" name="Google Shape;2477;p180"/>
          <p:cNvSpPr/>
          <p:nvPr/>
        </p:nvSpPr>
        <p:spPr>
          <a:xfrm>
            <a:off x="8018081" y="1890577"/>
            <a:ext cx="3029416" cy="10484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78" name="Google Shape;2478;p180"/>
          <p:cNvSpPr/>
          <p:nvPr/>
        </p:nvSpPr>
        <p:spPr>
          <a:xfrm>
            <a:off x="14259561" y="1890577"/>
            <a:ext cx="2883089" cy="1048493"/>
          </a:xfrm>
          <a:prstGeom prst="round1Rect">
            <a:avLst>
              <a:gd name="adj" fmla="val 166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79" name="Google Shape;2479;p180"/>
          <p:cNvSpPr/>
          <p:nvPr/>
        </p:nvSpPr>
        <p:spPr>
          <a:xfrm>
            <a:off x="1037960" y="3009661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0" name="Google Shape;2480;p180"/>
          <p:cNvSpPr/>
          <p:nvPr/>
        </p:nvSpPr>
        <p:spPr>
          <a:xfrm>
            <a:off x="1037960" y="3756355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1" name="Google Shape;2481;p180"/>
          <p:cNvSpPr/>
          <p:nvPr/>
        </p:nvSpPr>
        <p:spPr>
          <a:xfrm>
            <a:off x="1037960" y="4503049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2" name="Google Shape;2482;p180"/>
          <p:cNvSpPr/>
          <p:nvPr/>
        </p:nvSpPr>
        <p:spPr>
          <a:xfrm>
            <a:off x="1037960" y="5249743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3" name="Google Shape;2483;p180"/>
          <p:cNvSpPr/>
          <p:nvPr/>
        </p:nvSpPr>
        <p:spPr>
          <a:xfrm>
            <a:off x="1037960" y="5996437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4" name="Google Shape;2484;p180"/>
          <p:cNvSpPr/>
          <p:nvPr/>
        </p:nvSpPr>
        <p:spPr>
          <a:xfrm rot="10800000">
            <a:off x="1037960" y="6743133"/>
            <a:ext cx="3777078" cy="660290"/>
          </a:xfrm>
          <a:prstGeom prst="round1Rect">
            <a:avLst>
              <a:gd name="adj" fmla="val 31639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5" name="Google Shape;2485;p180"/>
          <p:cNvSpPr/>
          <p:nvPr/>
        </p:nvSpPr>
        <p:spPr>
          <a:xfrm>
            <a:off x="4912736" y="3009661"/>
            <a:ext cx="3029416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6" name="Google Shape;2486;p180"/>
          <p:cNvSpPr/>
          <p:nvPr/>
        </p:nvSpPr>
        <p:spPr>
          <a:xfrm>
            <a:off x="4912736" y="3756355"/>
            <a:ext cx="3029416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7" name="Google Shape;2487;p180"/>
          <p:cNvSpPr/>
          <p:nvPr/>
        </p:nvSpPr>
        <p:spPr>
          <a:xfrm>
            <a:off x="4912736" y="4503049"/>
            <a:ext cx="3029416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8" name="Google Shape;2488;p180"/>
          <p:cNvSpPr/>
          <p:nvPr/>
        </p:nvSpPr>
        <p:spPr>
          <a:xfrm>
            <a:off x="4912736" y="5249743"/>
            <a:ext cx="3029416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89" name="Google Shape;2489;p180"/>
          <p:cNvSpPr/>
          <p:nvPr/>
        </p:nvSpPr>
        <p:spPr>
          <a:xfrm>
            <a:off x="4912736" y="5996437"/>
            <a:ext cx="3029416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0" name="Google Shape;2490;p180"/>
          <p:cNvSpPr/>
          <p:nvPr/>
        </p:nvSpPr>
        <p:spPr>
          <a:xfrm>
            <a:off x="4912736" y="6743133"/>
            <a:ext cx="3029416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1" name="Google Shape;2491;p180"/>
          <p:cNvSpPr/>
          <p:nvPr/>
        </p:nvSpPr>
        <p:spPr>
          <a:xfrm>
            <a:off x="8018081" y="3009661"/>
            <a:ext cx="3029416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2" name="Google Shape;2492;p180"/>
          <p:cNvSpPr/>
          <p:nvPr/>
        </p:nvSpPr>
        <p:spPr>
          <a:xfrm>
            <a:off x="8018081" y="3756355"/>
            <a:ext cx="3029416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3" name="Google Shape;2493;p180"/>
          <p:cNvSpPr/>
          <p:nvPr/>
        </p:nvSpPr>
        <p:spPr>
          <a:xfrm>
            <a:off x="8018081" y="4503049"/>
            <a:ext cx="3029416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4" name="Google Shape;2494;p180"/>
          <p:cNvSpPr/>
          <p:nvPr/>
        </p:nvSpPr>
        <p:spPr>
          <a:xfrm>
            <a:off x="8018081" y="5249743"/>
            <a:ext cx="3029416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5" name="Google Shape;2495;p180"/>
          <p:cNvSpPr/>
          <p:nvPr/>
        </p:nvSpPr>
        <p:spPr>
          <a:xfrm>
            <a:off x="8018081" y="5996437"/>
            <a:ext cx="3029416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6" name="Google Shape;2496;p180"/>
          <p:cNvSpPr/>
          <p:nvPr/>
        </p:nvSpPr>
        <p:spPr>
          <a:xfrm>
            <a:off x="8018081" y="6743133"/>
            <a:ext cx="3029416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7" name="Google Shape;2497;p180"/>
          <p:cNvSpPr/>
          <p:nvPr/>
        </p:nvSpPr>
        <p:spPr>
          <a:xfrm>
            <a:off x="14259561" y="3009661"/>
            <a:ext cx="2883089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8" name="Google Shape;2498;p180"/>
          <p:cNvSpPr/>
          <p:nvPr/>
        </p:nvSpPr>
        <p:spPr>
          <a:xfrm>
            <a:off x="14259561" y="3756355"/>
            <a:ext cx="2883089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99" name="Google Shape;2499;p180"/>
          <p:cNvSpPr/>
          <p:nvPr/>
        </p:nvSpPr>
        <p:spPr>
          <a:xfrm>
            <a:off x="14259561" y="4503049"/>
            <a:ext cx="2883089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00" name="Google Shape;2500;p180"/>
          <p:cNvSpPr/>
          <p:nvPr/>
        </p:nvSpPr>
        <p:spPr>
          <a:xfrm>
            <a:off x="14259561" y="5249743"/>
            <a:ext cx="2883089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01" name="Google Shape;2501;p180"/>
          <p:cNvSpPr/>
          <p:nvPr/>
        </p:nvSpPr>
        <p:spPr>
          <a:xfrm>
            <a:off x="14259561" y="5996437"/>
            <a:ext cx="2883089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02" name="Google Shape;2502;p180"/>
          <p:cNvSpPr/>
          <p:nvPr/>
        </p:nvSpPr>
        <p:spPr>
          <a:xfrm rot="10800000" flipH="1">
            <a:off x="14259561" y="6743133"/>
            <a:ext cx="2883089" cy="660290"/>
          </a:xfrm>
          <a:prstGeom prst="round1Rect">
            <a:avLst>
              <a:gd name="adj" fmla="val 33510"/>
            </a:avLst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03" name="Google Shape;2503;p180"/>
          <p:cNvSpPr txBox="1">
            <a:spLocks noGrp="1"/>
          </p:cNvSpPr>
          <p:nvPr>
            <p:ph type="body" idx="1"/>
          </p:nvPr>
        </p:nvSpPr>
        <p:spPr>
          <a:xfrm>
            <a:off x="4912737" y="2028221"/>
            <a:ext cx="3029416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4" name="Google Shape;2504;p180"/>
          <p:cNvSpPr txBox="1">
            <a:spLocks noGrp="1"/>
          </p:cNvSpPr>
          <p:nvPr>
            <p:ph type="body" idx="2"/>
          </p:nvPr>
        </p:nvSpPr>
        <p:spPr>
          <a:xfrm>
            <a:off x="8028851" y="2028221"/>
            <a:ext cx="3029416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5" name="Google Shape;2505;p180"/>
          <p:cNvSpPr txBox="1">
            <a:spLocks noGrp="1"/>
          </p:cNvSpPr>
          <p:nvPr>
            <p:ph type="body" idx="3"/>
          </p:nvPr>
        </p:nvSpPr>
        <p:spPr>
          <a:xfrm>
            <a:off x="14245617" y="2028221"/>
            <a:ext cx="2883089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6" name="Google Shape;2506;p180"/>
          <p:cNvSpPr txBox="1">
            <a:spLocks noGrp="1"/>
          </p:cNvSpPr>
          <p:nvPr>
            <p:ph type="body" idx="4"/>
          </p:nvPr>
        </p:nvSpPr>
        <p:spPr>
          <a:xfrm>
            <a:off x="1037960" y="3027398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7" name="Google Shape;2507;p180"/>
          <p:cNvSpPr txBox="1">
            <a:spLocks noGrp="1"/>
          </p:cNvSpPr>
          <p:nvPr>
            <p:ph type="body" idx="5"/>
          </p:nvPr>
        </p:nvSpPr>
        <p:spPr>
          <a:xfrm>
            <a:off x="1037960" y="3756355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8" name="Google Shape;2508;p180"/>
          <p:cNvSpPr txBox="1">
            <a:spLocks noGrp="1"/>
          </p:cNvSpPr>
          <p:nvPr>
            <p:ph type="body" idx="6"/>
          </p:nvPr>
        </p:nvSpPr>
        <p:spPr>
          <a:xfrm>
            <a:off x="1037960" y="4503049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09" name="Google Shape;2509;p180"/>
          <p:cNvSpPr txBox="1">
            <a:spLocks noGrp="1"/>
          </p:cNvSpPr>
          <p:nvPr>
            <p:ph type="body" idx="7"/>
          </p:nvPr>
        </p:nvSpPr>
        <p:spPr>
          <a:xfrm>
            <a:off x="1037960" y="5249743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0" name="Google Shape;2510;p180"/>
          <p:cNvSpPr txBox="1">
            <a:spLocks noGrp="1"/>
          </p:cNvSpPr>
          <p:nvPr>
            <p:ph type="body" idx="8"/>
          </p:nvPr>
        </p:nvSpPr>
        <p:spPr>
          <a:xfrm>
            <a:off x="1037960" y="6014148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1" name="Google Shape;2511;p180"/>
          <p:cNvSpPr txBox="1">
            <a:spLocks noGrp="1"/>
          </p:cNvSpPr>
          <p:nvPr>
            <p:ph type="body" idx="9"/>
          </p:nvPr>
        </p:nvSpPr>
        <p:spPr>
          <a:xfrm>
            <a:off x="1037960" y="6755490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2" name="Google Shape;2512;p180"/>
          <p:cNvSpPr txBox="1">
            <a:spLocks noGrp="1"/>
          </p:cNvSpPr>
          <p:nvPr>
            <p:ph type="body" idx="13"/>
          </p:nvPr>
        </p:nvSpPr>
        <p:spPr>
          <a:xfrm>
            <a:off x="4912736" y="3045084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3" name="Google Shape;2513;p180"/>
          <p:cNvSpPr txBox="1">
            <a:spLocks noGrp="1"/>
          </p:cNvSpPr>
          <p:nvPr>
            <p:ph type="body" idx="14"/>
          </p:nvPr>
        </p:nvSpPr>
        <p:spPr>
          <a:xfrm>
            <a:off x="4909394" y="3774041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4" name="Google Shape;2514;p180"/>
          <p:cNvSpPr txBox="1">
            <a:spLocks noGrp="1"/>
          </p:cNvSpPr>
          <p:nvPr>
            <p:ph type="body" idx="15"/>
          </p:nvPr>
        </p:nvSpPr>
        <p:spPr>
          <a:xfrm>
            <a:off x="4909394" y="4520735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5" name="Google Shape;2515;p180"/>
          <p:cNvSpPr txBox="1">
            <a:spLocks noGrp="1"/>
          </p:cNvSpPr>
          <p:nvPr>
            <p:ph type="body" idx="16"/>
          </p:nvPr>
        </p:nvSpPr>
        <p:spPr>
          <a:xfrm>
            <a:off x="4912736" y="5267429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6" name="Google Shape;2516;p180"/>
          <p:cNvSpPr txBox="1">
            <a:spLocks noGrp="1"/>
          </p:cNvSpPr>
          <p:nvPr>
            <p:ph type="body" idx="17"/>
          </p:nvPr>
        </p:nvSpPr>
        <p:spPr>
          <a:xfrm>
            <a:off x="4917674" y="6031834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7" name="Google Shape;2517;p180"/>
          <p:cNvSpPr txBox="1">
            <a:spLocks noGrp="1"/>
          </p:cNvSpPr>
          <p:nvPr>
            <p:ph type="body" idx="18"/>
          </p:nvPr>
        </p:nvSpPr>
        <p:spPr>
          <a:xfrm>
            <a:off x="4905318" y="6773176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8" name="Google Shape;2518;p180"/>
          <p:cNvSpPr txBox="1">
            <a:spLocks noGrp="1"/>
          </p:cNvSpPr>
          <p:nvPr>
            <p:ph type="body" idx="19"/>
          </p:nvPr>
        </p:nvSpPr>
        <p:spPr>
          <a:xfrm>
            <a:off x="8036269" y="3045084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19" name="Google Shape;2519;p180"/>
          <p:cNvSpPr txBox="1">
            <a:spLocks noGrp="1"/>
          </p:cNvSpPr>
          <p:nvPr>
            <p:ph type="body" idx="20"/>
          </p:nvPr>
        </p:nvSpPr>
        <p:spPr>
          <a:xfrm>
            <a:off x="8032927" y="3774041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0" name="Google Shape;2520;p180"/>
          <p:cNvSpPr txBox="1">
            <a:spLocks noGrp="1"/>
          </p:cNvSpPr>
          <p:nvPr>
            <p:ph type="body" idx="21"/>
          </p:nvPr>
        </p:nvSpPr>
        <p:spPr>
          <a:xfrm>
            <a:off x="8032927" y="4520735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1" name="Google Shape;2521;p180"/>
          <p:cNvSpPr txBox="1">
            <a:spLocks noGrp="1"/>
          </p:cNvSpPr>
          <p:nvPr>
            <p:ph type="body" idx="22"/>
          </p:nvPr>
        </p:nvSpPr>
        <p:spPr>
          <a:xfrm>
            <a:off x="8036269" y="5267429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2" name="Google Shape;2522;p180"/>
          <p:cNvSpPr txBox="1">
            <a:spLocks noGrp="1"/>
          </p:cNvSpPr>
          <p:nvPr>
            <p:ph type="body" idx="23"/>
          </p:nvPr>
        </p:nvSpPr>
        <p:spPr>
          <a:xfrm>
            <a:off x="8041207" y="6031834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3" name="Google Shape;2523;p180"/>
          <p:cNvSpPr txBox="1">
            <a:spLocks noGrp="1"/>
          </p:cNvSpPr>
          <p:nvPr>
            <p:ph type="body" idx="24"/>
          </p:nvPr>
        </p:nvSpPr>
        <p:spPr>
          <a:xfrm>
            <a:off x="8028851" y="6773176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4" name="Google Shape;2524;p180"/>
          <p:cNvSpPr txBox="1">
            <a:spLocks noGrp="1"/>
          </p:cNvSpPr>
          <p:nvPr>
            <p:ph type="body" idx="25"/>
          </p:nvPr>
        </p:nvSpPr>
        <p:spPr>
          <a:xfrm>
            <a:off x="14259561" y="3045084"/>
            <a:ext cx="2883089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5" name="Google Shape;2525;p180"/>
          <p:cNvSpPr txBox="1">
            <a:spLocks noGrp="1"/>
          </p:cNvSpPr>
          <p:nvPr>
            <p:ph type="body" idx="26"/>
          </p:nvPr>
        </p:nvSpPr>
        <p:spPr>
          <a:xfrm>
            <a:off x="14256219" y="3774041"/>
            <a:ext cx="2883089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6" name="Google Shape;2526;p180"/>
          <p:cNvSpPr txBox="1">
            <a:spLocks noGrp="1"/>
          </p:cNvSpPr>
          <p:nvPr>
            <p:ph type="body" idx="27"/>
          </p:nvPr>
        </p:nvSpPr>
        <p:spPr>
          <a:xfrm>
            <a:off x="14256219" y="4520735"/>
            <a:ext cx="2883089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7" name="Google Shape;2527;p180"/>
          <p:cNvSpPr txBox="1">
            <a:spLocks noGrp="1"/>
          </p:cNvSpPr>
          <p:nvPr>
            <p:ph type="body" idx="28"/>
          </p:nvPr>
        </p:nvSpPr>
        <p:spPr>
          <a:xfrm>
            <a:off x="14259561" y="5267429"/>
            <a:ext cx="2883089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8" name="Google Shape;2528;p180"/>
          <p:cNvSpPr txBox="1">
            <a:spLocks noGrp="1"/>
          </p:cNvSpPr>
          <p:nvPr>
            <p:ph type="body" idx="29"/>
          </p:nvPr>
        </p:nvSpPr>
        <p:spPr>
          <a:xfrm>
            <a:off x="14264499" y="6031834"/>
            <a:ext cx="2883089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29" name="Google Shape;2529;p180"/>
          <p:cNvSpPr txBox="1">
            <a:spLocks noGrp="1"/>
          </p:cNvSpPr>
          <p:nvPr>
            <p:ph type="body" idx="30"/>
          </p:nvPr>
        </p:nvSpPr>
        <p:spPr>
          <a:xfrm>
            <a:off x="14252143" y="6773176"/>
            <a:ext cx="2883089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530" name="Google Shape;2530;p180"/>
          <p:cNvCxnSpPr/>
          <p:nvPr/>
        </p:nvCxnSpPr>
        <p:spPr>
          <a:xfrm rot="10800000">
            <a:off x="3332956" y="7753789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31" name="Google Shape;2531;p180"/>
          <p:cNvSpPr txBox="1">
            <a:spLocks noGrp="1"/>
          </p:cNvSpPr>
          <p:nvPr>
            <p:ph type="body" idx="31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2" name="Google Shape;2532;p180"/>
          <p:cNvSpPr/>
          <p:nvPr/>
        </p:nvSpPr>
        <p:spPr>
          <a:xfrm>
            <a:off x="11131224" y="1890577"/>
            <a:ext cx="3029416" cy="10484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33" name="Google Shape;2533;p180"/>
          <p:cNvSpPr/>
          <p:nvPr/>
        </p:nvSpPr>
        <p:spPr>
          <a:xfrm>
            <a:off x="11131224" y="3009661"/>
            <a:ext cx="3029416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34" name="Google Shape;2534;p180"/>
          <p:cNvSpPr/>
          <p:nvPr/>
        </p:nvSpPr>
        <p:spPr>
          <a:xfrm>
            <a:off x="11131224" y="3756355"/>
            <a:ext cx="3029416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35" name="Google Shape;2535;p180"/>
          <p:cNvSpPr/>
          <p:nvPr/>
        </p:nvSpPr>
        <p:spPr>
          <a:xfrm>
            <a:off x="11131224" y="4503049"/>
            <a:ext cx="3029416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36" name="Google Shape;2536;p180"/>
          <p:cNvSpPr/>
          <p:nvPr/>
        </p:nvSpPr>
        <p:spPr>
          <a:xfrm>
            <a:off x="11131224" y="5249743"/>
            <a:ext cx="3029416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37" name="Google Shape;2537;p180"/>
          <p:cNvSpPr/>
          <p:nvPr/>
        </p:nvSpPr>
        <p:spPr>
          <a:xfrm>
            <a:off x="11131224" y="5996437"/>
            <a:ext cx="3029416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38" name="Google Shape;2538;p180"/>
          <p:cNvSpPr/>
          <p:nvPr/>
        </p:nvSpPr>
        <p:spPr>
          <a:xfrm>
            <a:off x="11131224" y="6743133"/>
            <a:ext cx="3029416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39" name="Google Shape;2539;p180"/>
          <p:cNvSpPr txBox="1">
            <a:spLocks noGrp="1"/>
          </p:cNvSpPr>
          <p:nvPr>
            <p:ph type="body" idx="32"/>
          </p:nvPr>
        </p:nvSpPr>
        <p:spPr>
          <a:xfrm>
            <a:off x="11141994" y="2028221"/>
            <a:ext cx="3029416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0" name="Google Shape;2540;p180"/>
          <p:cNvSpPr txBox="1">
            <a:spLocks noGrp="1"/>
          </p:cNvSpPr>
          <p:nvPr>
            <p:ph type="body" idx="33"/>
          </p:nvPr>
        </p:nvSpPr>
        <p:spPr>
          <a:xfrm>
            <a:off x="11149412" y="3045084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1" name="Google Shape;2541;p180"/>
          <p:cNvSpPr txBox="1">
            <a:spLocks noGrp="1"/>
          </p:cNvSpPr>
          <p:nvPr>
            <p:ph type="body" idx="34"/>
          </p:nvPr>
        </p:nvSpPr>
        <p:spPr>
          <a:xfrm>
            <a:off x="11146070" y="3774041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2" name="Google Shape;2542;p180"/>
          <p:cNvSpPr txBox="1">
            <a:spLocks noGrp="1"/>
          </p:cNvSpPr>
          <p:nvPr>
            <p:ph type="body" idx="35"/>
          </p:nvPr>
        </p:nvSpPr>
        <p:spPr>
          <a:xfrm>
            <a:off x="11146070" y="4520735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3" name="Google Shape;2543;p180"/>
          <p:cNvSpPr txBox="1">
            <a:spLocks noGrp="1"/>
          </p:cNvSpPr>
          <p:nvPr>
            <p:ph type="body" idx="36"/>
          </p:nvPr>
        </p:nvSpPr>
        <p:spPr>
          <a:xfrm>
            <a:off x="11149412" y="5267429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4" name="Google Shape;2544;p180"/>
          <p:cNvSpPr txBox="1">
            <a:spLocks noGrp="1"/>
          </p:cNvSpPr>
          <p:nvPr>
            <p:ph type="body" idx="37"/>
          </p:nvPr>
        </p:nvSpPr>
        <p:spPr>
          <a:xfrm>
            <a:off x="11154350" y="6031834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45" name="Google Shape;2545;p180"/>
          <p:cNvSpPr txBox="1">
            <a:spLocks noGrp="1"/>
          </p:cNvSpPr>
          <p:nvPr>
            <p:ph type="body" idx="38"/>
          </p:nvPr>
        </p:nvSpPr>
        <p:spPr>
          <a:xfrm>
            <a:off x="11141994" y="6773176"/>
            <a:ext cx="3029416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5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5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5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5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25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5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2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2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2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5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5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5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5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5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25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5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25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5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25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5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25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5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25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5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25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5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25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5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25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5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25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5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25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25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25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2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2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2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2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2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25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8" dur="500"/>
                                        <p:tgtEl>
                                          <p:spTgt spid="25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000"/>
                            </p:stCondLst>
                            <p:childTnLst>
                              <p:par>
                                <p:cTn id="2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2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2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2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2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2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2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5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9" dur="500"/>
                                        <p:tgtEl>
                                          <p:spTgt spid="25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2" dur="500"/>
                                        <p:tgtEl>
                                          <p:spTgt spid="25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25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25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2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500"/>
                                        <p:tgtEl>
                                          <p:spTgt spid="2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7" dur="500"/>
                                        <p:tgtEl>
                                          <p:spTgt spid="25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25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3" dur="500"/>
                                        <p:tgtEl>
                                          <p:spTgt spid="25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25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9" dur="500"/>
                                        <p:tgtEl>
                                          <p:spTgt spid="25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2" dur="500"/>
                                        <p:tgtEl>
                                          <p:spTgt spid="25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25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8" dur="500"/>
                                        <p:tgtEl>
                                          <p:spTgt spid="2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1" dur="500"/>
                                        <p:tgtEl>
                                          <p:spTgt spid="25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4" dur="500"/>
                                        <p:tgtEl>
                                          <p:spTgt spid="2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7" dur="500"/>
                                        <p:tgtEl>
                                          <p:spTgt spid="2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0" dur="500"/>
                                        <p:tgtEl>
                                          <p:spTgt spid="25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500"/>
                                        <p:tgtEl>
                                          <p:spTgt spid="25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6" dur="500"/>
                                        <p:tgtEl>
                                          <p:spTgt spid="25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9" dur="500"/>
                                        <p:tgtEl>
                                          <p:spTgt spid="25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500"/>
                                        <p:tgtEl>
                                          <p:spTgt spid="25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5" dur="500"/>
                                        <p:tgtEl>
                                          <p:spTgt spid="2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8" dur="500"/>
                                        <p:tgtEl>
                                          <p:spTgt spid="2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2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4" dur="500"/>
                                        <p:tgtEl>
                                          <p:spTgt spid="25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7" dur="500"/>
                                        <p:tgtEl>
                                          <p:spTgt spid="25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0" dur="500"/>
                                        <p:tgtEl>
                                          <p:spTgt spid="25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3" dur="500"/>
                                        <p:tgtEl>
                                          <p:spTgt spid="25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6" dur="500"/>
                                        <p:tgtEl>
                                          <p:spTgt spid="25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9" dur="500"/>
                                        <p:tgtEl>
                                          <p:spTgt spid="25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2" dur="500"/>
                                        <p:tgtEl>
                                          <p:spTgt spid="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5" dur="500"/>
                                        <p:tgtEl>
                                          <p:spTgt spid="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8" dur="500"/>
                                        <p:tgtEl>
                                          <p:spTgt spid="25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1" dur="500"/>
                                        <p:tgtEl>
                                          <p:spTgt spid="25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4" dur="500"/>
                                        <p:tgtEl>
                                          <p:spTgt spid="25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7" dur="500"/>
                                        <p:tgtEl>
                                          <p:spTgt spid="25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0" dur="500"/>
                                        <p:tgtEl>
                                          <p:spTgt spid="25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3" dur="500"/>
                                        <p:tgtEl>
                                          <p:spTgt spid="25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6" dur="500"/>
                                        <p:tgtEl>
                                          <p:spTgt spid="25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25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0" fill="hold">
                            <p:stCondLst>
                              <p:cond delay="1500"/>
                            </p:stCondLst>
                            <p:childTnLst>
                              <p:par>
                                <p:cTn id="4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3" dur="500"/>
                                        <p:tgtEl>
                                          <p:spTgt spid="2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6" dur="500"/>
                                        <p:tgtEl>
                                          <p:spTgt spid="2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9" dur="500"/>
                                        <p:tgtEl>
                                          <p:spTgt spid="2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2" dur="500"/>
                                        <p:tgtEl>
                                          <p:spTgt spid="2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5" dur="500"/>
                                        <p:tgtEl>
                                          <p:spTgt spid="2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8" dur="500"/>
                                        <p:tgtEl>
                                          <p:spTgt spid="2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1" dur="500"/>
                                        <p:tgtEl>
                                          <p:spTgt spid="25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4" dur="500"/>
                                        <p:tgtEl>
                                          <p:spTgt spid="25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7" dur="500"/>
                                        <p:tgtEl>
                                          <p:spTgt spid="25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0" dur="500"/>
                                        <p:tgtEl>
                                          <p:spTgt spid="25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3" dur="500"/>
                                        <p:tgtEl>
                                          <p:spTgt spid="25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6" dur="500"/>
                                        <p:tgtEl>
                                          <p:spTgt spid="25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9" dur="500"/>
                                        <p:tgtEl>
                                          <p:spTgt spid="2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2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5" dur="500"/>
                                        <p:tgtEl>
                                          <p:spTgt spid="2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8" dur="500"/>
                                        <p:tgtEl>
                                          <p:spTgt spid="2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1" dur="500"/>
                                        <p:tgtEl>
                                          <p:spTgt spid="25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4" dur="500"/>
                                        <p:tgtEl>
                                          <p:spTgt spid="25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7" dur="500"/>
                                        <p:tgtEl>
                                          <p:spTgt spid="25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0" dur="500"/>
                                        <p:tgtEl>
                                          <p:spTgt spid="25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3" dur="500"/>
                                        <p:tgtEl>
                                          <p:spTgt spid="25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6" dur="500"/>
                                        <p:tgtEl>
                                          <p:spTgt spid="2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9" dur="500"/>
                                        <p:tgtEl>
                                          <p:spTgt spid="25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2" dur="500"/>
                                        <p:tgtEl>
                                          <p:spTgt spid="25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5" dur="500"/>
                                        <p:tgtEl>
                                          <p:spTgt spid="25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8" dur="500"/>
                                        <p:tgtEl>
                                          <p:spTgt spid="25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1" dur="500"/>
                                        <p:tgtEl>
                                          <p:spTgt spid="25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4" dur="500"/>
                                        <p:tgtEl>
                                          <p:spTgt spid="25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7" dur="500"/>
                                        <p:tgtEl>
                                          <p:spTgt spid="25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0" dur="500"/>
                                        <p:tgtEl>
                                          <p:spTgt spid="25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3" dur="500"/>
                                        <p:tgtEl>
                                          <p:spTgt spid="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6" dur="500"/>
                                        <p:tgtEl>
                                          <p:spTgt spid="25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9" dur="500"/>
                                        <p:tgtEl>
                                          <p:spTgt spid="25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2" dur="500"/>
                                        <p:tgtEl>
                                          <p:spTgt spid="25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5" dur="500"/>
                                        <p:tgtEl>
                                          <p:spTgt spid="25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8" dur="500"/>
                                        <p:tgtEl>
                                          <p:spTgt spid="25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1" dur="500"/>
                                        <p:tgtEl>
                                          <p:spTgt spid="25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4" dur="500"/>
                                        <p:tgtEl>
                                          <p:spTgt spid="25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7" dur="500"/>
                                        <p:tgtEl>
                                          <p:spTgt spid="25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0" dur="500"/>
                                        <p:tgtEl>
                                          <p:spTgt spid="25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3" dur="500"/>
                                        <p:tgtEl>
                                          <p:spTgt spid="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7" dur="500"/>
                                        <p:tgtEl>
                                          <p:spTgt spid="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0" dur="500"/>
                                        <p:tgtEl>
                                          <p:spTgt spid="2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3" dur="500"/>
                                        <p:tgtEl>
                                          <p:spTgt spid="2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6" dur="500"/>
                                        <p:tgtEl>
                                          <p:spTgt spid="2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9" dur="500"/>
                                        <p:tgtEl>
                                          <p:spTgt spid="2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2" dur="500"/>
                                        <p:tgtEl>
                                          <p:spTgt spid="2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5" dur="500"/>
                                        <p:tgtEl>
                                          <p:spTgt spid="2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8" dur="500"/>
                                        <p:tgtEl>
                                          <p:spTgt spid="2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1" dur="500"/>
                                        <p:tgtEl>
                                          <p:spTgt spid="25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4" dur="500"/>
                                        <p:tgtEl>
                                          <p:spTgt spid="25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7" dur="500"/>
                                        <p:tgtEl>
                                          <p:spTgt spid="25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0" dur="500"/>
                                        <p:tgtEl>
                                          <p:spTgt spid="25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3" dur="500"/>
                                        <p:tgtEl>
                                          <p:spTgt spid="25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6" dur="500"/>
                                        <p:tgtEl>
                                          <p:spTgt spid="2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9" dur="500"/>
                                        <p:tgtEl>
                                          <p:spTgt spid="2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2" dur="500"/>
                                        <p:tgtEl>
                                          <p:spTgt spid="2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5" dur="500"/>
                                        <p:tgtEl>
                                          <p:spTgt spid="2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8" dur="500"/>
                                        <p:tgtEl>
                                          <p:spTgt spid="2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1" dur="500"/>
                                        <p:tgtEl>
                                          <p:spTgt spid="2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4" dur="500"/>
                                        <p:tgtEl>
                                          <p:spTgt spid="2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7" dur="500"/>
                                        <p:tgtEl>
                                          <p:spTgt spid="2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0" dur="500"/>
                                        <p:tgtEl>
                                          <p:spTgt spid="2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3" dur="500"/>
                                        <p:tgtEl>
                                          <p:spTgt spid="25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6" dur="500"/>
                                        <p:tgtEl>
                                          <p:spTgt spid="25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9" dur="500"/>
                                        <p:tgtEl>
                                          <p:spTgt spid="25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2" dur="500"/>
                                        <p:tgtEl>
                                          <p:spTgt spid="25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5" dur="500"/>
                                        <p:tgtEl>
                                          <p:spTgt spid="25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8" dur="500"/>
                                        <p:tgtEl>
                                          <p:spTgt spid="25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1" dur="500"/>
                                        <p:tgtEl>
                                          <p:spTgt spid="25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4" dur="500"/>
                                        <p:tgtEl>
                                          <p:spTgt spid="25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7" dur="500"/>
                                        <p:tgtEl>
                                          <p:spTgt spid="25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0" dur="500"/>
                                        <p:tgtEl>
                                          <p:spTgt spid="25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3" dur="500"/>
                                        <p:tgtEl>
                                          <p:spTgt spid="25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6" dur="500"/>
                                        <p:tgtEl>
                                          <p:spTgt spid="25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9" dur="500"/>
                                        <p:tgtEl>
                                          <p:spTgt spid="25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2" dur="500"/>
                                        <p:tgtEl>
                                          <p:spTgt spid="25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5" dur="500"/>
                                        <p:tgtEl>
                                          <p:spTgt spid="25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8" dur="500"/>
                                        <p:tgtEl>
                                          <p:spTgt spid="25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1" dur="500"/>
                                        <p:tgtEl>
                                          <p:spTgt spid="25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4" dur="500"/>
                                        <p:tgtEl>
                                          <p:spTgt spid="25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7" dur="500"/>
                                        <p:tgtEl>
                                          <p:spTgt spid="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0" dur="500"/>
                                        <p:tgtEl>
                                          <p:spTgt spid="25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3" dur="500"/>
                                        <p:tgtEl>
                                          <p:spTgt spid="25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6" dur="500"/>
                                        <p:tgtEl>
                                          <p:spTgt spid="25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9" dur="500"/>
                                        <p:tgtEl>
                                          <p:spTgt spid="25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2" dur="500"/>
                                        <p:tgtEl>
                                          <p:spTgt spid="25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5" dur="500"/>
                                        <p:tgtEl>
                                          <p:spTgt spid="25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8" dur="500"/>
                                        <p:tgtEl>
                                          <p:spTgt spid="25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1" dur="500"/>
                                        <p:tgtEl>
                                          <p:spTgt spid="25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4" dur="500"/>
                                        <p:tgtEl>
                                          <p:spTgt spid="25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5" fill="hold">
                            <p:stCondLst>
                              <p:cond delay="2500"/>
                            </p:stCondLst>
                            <p:childTnLst>
                              <p:par>
                                <p:cTn id="7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8" dur="500"/>
                                        <p:tgtEl>
                                          <p:spTgt spid="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1" dur="500"/>
                                        <p:tgtEl>
                                          <p:spTgt spid="2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4" dur="500"/>
                                        <p:tgtEl>
                                          <p:spTgt spid="2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7" dur="500"/>
                                        <p:tgtEl>
                                          <p:spTgt spid="2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0" dur="500"/>
                                        <p:tgtEl>
                                          <p:spTgt spid="2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3" dur="500"/>
                                        <p:tgtEl>
                                          <p:spTgt spid="2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6" dur="500"/>
                                        <p:tgtEl>
                                          <p:spTgt spid="2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9" dur="500"/>
                                        <p:tgtEl>
                                          <p:spTgt spid="2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2" dur="500"/>
                                        <p:tgtEl>
                                          <p:spTgt spid="2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5" dur="500"/>
                                        <p:tgtEl>
                                          <p:spTgt spid="2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8" dur="500"/>
                                        <p:tgtEl>
                                          <p:spTgt spid="2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1" dur="500"/>
                                        <p:tgtEl>
                                          <p:spTgt spid="25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4" dur="500"/>
                                        <p:tgtEl>
                                          <p:spTgt spid="25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7" dur="500"/>
                                        <p:tgtEl>
                                          <p:spTgt spid="2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0" dur="500"/>
                                        <p:tgtEl>
                                          <p:spTgt spid="2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3" dur="500"/>
                                        <p:tgtEl>
                                          <p:spTgt spid="2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6" dur="500"/>
                                        <p:tgtEl>
                                          <p:spTgt spid="25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9" dur="500"/>
                                        <p:tgtEl>
                                          <p:spTgt spid="25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2" dur="500"/>
                                        <p:tgtEl>
                                          <p:spTgt spid="25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5" dur="500"/>
                                        <p:tgtEl>
                                          <p:spTgt spid="25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8" dur="500"/>
                                        <p:tgtEl>
                                          <p:spTgt spid="25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1" dur="500"/>
                                        <p:tgtEl>
                                          <p:spTgt spid="25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4" dur="500"/>
                                        <p:tgtEl>
                                          <p:spTgt spid="25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7" dur="500"/>
                                        <p:tgtEl>
                                          <p:spTgt spid="25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0" dur="500"/>
                                        <p:tgtEl>
                                          <p:spTgt spid="25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3" dur="500"/>
                                        <p:tgtEl>
                                          <p:spTgt spid="25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6" dur="500"/>
                                        <p:tgtEl>
                                          <p:spTgt spid="25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9" dur="500"/>
                                        <p:tgtEl>
                                          <p:spTgt spid="25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2" dur="500"/>
                                        <p:tgtEl>
                                          <p:spTgt spid="25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5" dur="500"/>
                                        <p:tgtEl>
                                          <p:spTgt spid="25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8" dur="500"/>
                                        <p:tgtEl>
                                          <p:spTgt spid="25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1" dur="500"/>
                                        <p:tgtEl>
                                          <p:spTgt spid="25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4" dur="500"/>
                                        <p:tgtEl>
                                          <p:spTgt spid="25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7" dur="500"/>
                                        <p:tgtEl>
                                          <p:spTgt spid="25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0" dur="500"/>
                                        <p:tgtEl>
                                          <p:spTgt spid="25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3" dur="500"/>
                                        <p:tgtEl>
                                          <p:spTgt spid="25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6" dur="500"/>
                                        <p:tgtEl>
                                          <p:spTgt spid="25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9" dur="500"/>
                                        <p:tgtEl>
                                          <p:spTgt spid="25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2" dur="500"/>
                                        <p:tgtEl>
                                          <p:spTgt spid="25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5" dur="500"/>
                                        <p:tgtEl>
                                          <p:spTgt spid="25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8" dur="500"/>
                                        <p:tgtEl>
                                          <p:spTgt spid="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1" dur="500"/>
                                        <p:tgtEl>
                                          <p:spTgt spid="25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4" dur="500"/>
                                        <p:tgtEl>
                                          <p:spTgt spid="25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7" dur="500"/>
                                        <p:tgtEl>
                                          <p:spTgt spid="25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0" dur="500"/>
                                        <p:tgtEl>
                                          <p:spTgt spid="25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3" dur="500"/>
                                        <p:tgtEl>
                                          <p:spTgt spid="25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6" dur="500"/>
                                        <p:tgtEl>
                                          <p:spTgt spid="25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9" dur="500"/>
                                        <p:tgtEl>
                                          <p:spTgt spid="25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2" dur="500"/>
                                        <p:tgtEl>
                                          <p:spTgt spid="25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5" dur="500"/>
                                        <p:tgtEl>
                                          <p:spTgt spid="25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6" fill="hold">
                            <p:stCondLst>
                              <p:cond delay="3000"/>
                            </p:stCondLst>
                            <p:childTnLst>
                              <p:par>
                                <p:cTn id="8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9" dur="500"/>
                                        <p:tgtEl>
                                          <p:spTgt spid="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2" dur="500"/>
                                        <p:tgtEl>
                                          <p:spTgt spid="2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5" dur="500"/>
                                        <p:tgtEl>
                                          <p:spTgt spid="2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8" dur="500"/>
                                        <p:tgtEl>
                                          <p:spTgt spid="2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1" dur="500"/>
                                        <p:tgtEl>
                                          <p:spTgt spid="2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4" dur="500"/>
                                        <p:tgtEl>
                                          <p:spTgt spid="25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7" dur="500"/>
                                        <p:tgtEl>
                                          <p:spTgt spid="25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0" dur="500"/>
                                        <p:tgtEl>
                                          <p:spTgt spid="25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3" dur="500"/>
                                        <p:tgtEl>
                                          <p:spTgt spid="25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6" dur="500"/>
                                        <p:tgtEl>
                                          <p:spTgt spid="25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9" dur="500"/>
                                        <p:tgtEl>
                                          <p:spTgt spid="25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2" dur="500"/>
                                        <p:tgtEl>
                                          <p:spTgt spid="25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5" dur="500"/>
                                        <p:tgtEl>
                                          <p:spTgt spid="25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8" dur="500"/>
                                        <p:tgtEl>
                                          <p:spTgt spid="2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1" dur="500"/>
                                        <p:tgtEl>
                                          <p:spTgt spid="25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4" dur="500"/>
                                        <p:tgtEl>
                                          <p:spTgt spid="25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7" dur="500"/>
                                        <p:tgtEl>
                                          <p:spTgt spid="25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0" dur="500"/>
                                        <p:tgtEl>
                                          <p:spTgt spid="25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3" dur="500"/>
                                        <p:tgtEl>
                                          <p:spTgt spid="25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6" dur="500"/>
                                        <p:tgtEl>
                                          <p:spTgt spid="25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9" dur="500"/>
                                        <p:tgtEl>
                                          <p:spTgt spid="25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2" dur="500"/>
                                        <p:tgtEl>
                                          <p:spTgt spid="25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5" dur="500"/>
                                        <p:tgtEl>
                                          <p:spTgt spid="2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8" dur="500"/>
                                        <p:tgtEl>
                                          <p:spTgt spid="25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1" dur="500"/>
                                        <p:tgtEl>
                                          <p:spTgt spid="2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4" dur="500"/>
                                        <p:tgtEl>
                                          <p:spTgt spid="25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7" dur="500"/>
                                        <p:tgtEl>
                                          <p:spTgt spid="25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0" dur="500"/>
                                        <p:tgtEl>
                                          <p:spTgt spid="25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3" dur="500"/>
                                        <p:tgtEl>
                                          <p:spTgt spid="25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6" dur="500"/>
                                        <p:tgtEl>
                                          <p:spTgt spid="2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9" dur="500"/>
                                        <p:tgtEl>
                                          <p:spTgt spid="2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2" dur="500"/>
                                        <p:tgtEl>
                                          <p:spTgt spid="25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5" dur="500"/>
                                        <p:tgtEl>
                                          <p:spTgt spid="25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8" dur="500"/>
                                        <p:tgtEl>
                                          <p:spTgt spid="25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1" dur="500"/>
                                        <p:tgtEl>
                                          <p:spTgt spid="25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4" dur="500"/>
                                        <p:tgtEl>
                                          <p:spTgt spid="25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7" dur="500"/>
                                        <p:tgtEl>
                                          <p:spTgt spid="25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0" dur="500"/>
                                        <p:tgtEl>
                                          <p:spTgt spid="25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3" dur="500"/>
                                        <p:tgtEl>
                                          <p:spTgt spid="25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6" dur="500"/>
                                        <p:tgtEl>
                                          <p:spTgt spid="25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9" dur="500"/>
                                        <p:tgtEl>
                                          <p:spTgt spid="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2" dur="500"/>
                                        <p:tgtEl>
                                          <p:spTgt spid="2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5" dur="500"/>
                                        <p:tgtEl>
                                          <p:spTgt spid="2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8" dur="500"/>
                                        <p:tgtEl>
                                          <p:spTgt spid="2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1" dur="500"/>
                                        <p:tgtEl>
                                          <p:spTgt spid="2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4" dur="500"/>
                                        <p:tgtEl>
                                          <p:spTgt spid="2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7" dur="500"/>
                                        <p:tgtEl>
                                          <p:spTgt spid="2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0" dur="500"/>
                                        <p:tgtEl>
                                          <p:spTgt spid="25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3" dur="500"/>
                                        <p:tgtEl>
                                          <p:spTgt spid="25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6" dur="500"/>
                                        <p:tgtEl>
                                          <p:spTgt spid="25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7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8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0" dur="500"/>
                                        <p:tgtEl>
                                          <p:spTgt spid="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1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3" dur="500"/>
                                        <p:tgtEl>
                                          <p:spTgt spid="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3">
  <p:cSld name="Table 3">
    <p:spTree>
      <p:nvGrpSpPr>
        <p:cNvPr id="1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p181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8" name="Google Shape;2548;p18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9" name="Google Shape;2549;p18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550" name="Google Shape;2550;p181"/>
          <p:cNvSpPr/>
          <p:nvPr/>
        </p:nvSpPr>
        <p:spPr>
          <a:xfrm flipH="1">
            <a:off x="1034618" y="1890577"/>
            <a:ext cx="3780420" cy="2520000"/>
          </a:xfrm>
          <a:prstGeom prst="round1Rect">
            <a:avLst>
              <a:gd name="adj" fmla="val 6860"/>
            </a:avLst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51" name="Google Shape;2551;p181"/>
          <p:cNvSpPr/>
          <p:nvPr/>
        </p:nvSpPr>
        <p:spPr>
          <a:xfrm>
            <a:off x="1037960" y="4503049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52" name="Google Shape;2552;p181"/>
          <p:cNvSpPr/>
          <p:nvPr/>
        </p:nvSpPr>
        <p:spPr>
          <a:xfrm>
            <a:off x="1037960" y="5249743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53" name="Google Shape;2553;p181"/>
          <p:cNvSpPr/>
          <p:nvPr/>
        </p:nvSpPr>
        <p:spPr>
          <a:xfrm>
            <a:off x="1037960" y="5996437"/>
            <a:ext cx="3777078" cy="6602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54" name="Google Shape;2554;p181"/>
          <p:cNvSpPr/>
          <p:nvPr/>
        </p:nvSpPr>
        <p:spPr>
          <a:xfrm rot="10800000">
            <a:off x="1037960" y="6743133"/>
            <a:ext cx="3777078" cy="660290"/>
          </a:xfrm>
          <a:prstGeom prst="round1Rect">
            <a:avLst>
              <a:gd name="adj" fmla="val 2976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55" name="Google Shape;2555;p181"/>
          <p:cNvSpPr/>
          <p:nvPr/>
        </p:nvSpPr>
        <p:spPr>
          <a:xfrm>
            <a:off x="4878870" y="4503049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56" name="Google Shape;2556;p181"/>
          <p:cNvSpPr/>
          <p:nvPr/>
        </p:nvSpPr>
        <p:spPr>
          <a:xfrm>
            <a:off x="4878870" y="524974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57" name="Google Shape;2557;p181"/>
          <p:cNvSpPr/>
          <p:nvPr/>
        </p:nvSpPr>
        <p:spPr>
          <a:xfrm>
            <a:off x="4878870" y="5996437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58" name="Google Shape;2558;p181"/>
          <p:cNvSpPr/>
          <p:nvPr/>
        </p:nvSpPr>
        <p:spPr>
          <a:xfrm>
            <a:off x="4878870" y="674313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59" name="Google Shape;2559;p181"/>
          <p:cNvSpPr/>
          <p:nvPr/>
        </p:nvSpPr>
        <p:spPr>
          <a:xfrm>
            <a:off x="8989720" y="4503049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60" name="Google Shape;2560;p181"/>
          <p:cNvSpPr/>
          <p:nvPr/>
        </p:nvSpPr>
        <p:spPr>
          <a:xfrm>
            <a:off x="8989720" y="524974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61" name="Google Shape;2561;p181"/>
          <p:cNvSpPr/>
          <p:nvPr/>
        </p:nvSpPr>
        <p:spPr>
          <a:xfrm>
            <a:off x="8989720" y="5996437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62" name="Google Shape;2562;p181"/>
          <p:cNvSpPr/>
          <p:nvPr/>
        </p:nvSpPr>
        <p:spPr>
          <a:xfrm>
            <a:off x="8989720" y="674313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63" name="Google Shape;2563;p181"/>
          <p:cNvSpPr/>
          <p:nvPr/>
        </p:nvSpPr>
        <p:spPr>
          <a:xfrm>
            <a:off x="13100571" y="4503049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64" name="Google Shape;2564;p181"/>
          <p:cNvSpPr/>
          <p:nvPr/>
        </p:nvSpPr>
        <p:spPr>
          <a:xfrm>
            <a:off x="13100571" y="5249743"/>
            <a:ext cx="4042080" cy="660290"/>
          </a:xfrm>
          <a:prstGeom prst="rect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65" name="Google Shape;2565;p181"/>
          <p:cNvSpPr/>
          <p:nvPr/>
        </p:nvSpPr>
        <p:spPr>
          <a:xfrm>
            <a:off x="13100571" y="5996437"/>
            <a:ext cx="4042080" cy="660290"/>
          </a:xfrm>
          <a:prstGeom prst="rect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66" name="Google Shape;2566;p181"/>
          <p:cNvSpPr/>
          <p:nvPr/>
        </p:nvSpPr>
        <p:spPr>
          <a:xfrm rot="10800000" flipH="1">
            <a:off x="13100571" y="6743133"/>
            <a:ext cx="4042080" cy="660290"/>
          </a:xfrm>
          <a:prstGeom prst="round1Rect">
            <a:avLst>
              <a:gd name="adj" fmla="val 27896"/>
            </a:avLst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67" name="Google Shape;2567;p181"/>
          <p:cNvSpPr txBox="1">
            <a:spLocks noGrp="1"/>
          </p:cNvSpPr>
          <p:nvPr>
            <p:ph type="body" idx="1"/>
          </p:nvPr>
        </p:nvSpPr>
        <p:spPr>
          <a:xfrm>
            <a:off x="1037960" y="4503049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68" name="Google Shape;2568;p181"/>
          <p:cNvSpPr txBox="1">
            <a:spLocks noGrp="1"/>
          </p:cNvSpPr>
          <p:nvPr>
            <p:ph type="body" idx="2"/>
          </p:nvPr>
        </p:nvSpPr>
        <p:spPr>
          <a:xfrm>
            <a:off x="1037960" y="5249743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69" name="Google Shape;2569;p181"/>
          <p:cNvSpPr txBox="1">
            <a:spLocks noGrp="1"/>
          </p:cNvSpPr>
          <p:nvPr>
            <p:ph type="body" idx="3"/>
          </p:nvPr>
        </p:nvSpPr>
        <p:spPr>
          <a:xfrm>
            <a:off x="1037960" y="6014148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0" name="Google Shape;2570;p181"/>
          <p:cNvSpPr txBox="1">
            <a:spLocks noGrp="1"/>
          </p:cNvSpPr>
          <p:nvPr>
            <p:ph type="body" idx="4"/>
          </p:nvPr>
        </p:nvSpPr>
        <p:spPr>
          <a:xfrm>
            <a:off x="1037960" y="6755490"/>
            <a:ext cx="3777078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1" name="Google Shape;2571;p181"/>
          <p:cNvSpPr txBox="1">
            <a:spLocks noGrp="1"/>
          </p:cNvSpPr>
          <p:nvPr>
            <p:ph type="body" idx="5"/>
          </p:nvPr>
        </p:nvSpPr>
        <p:spPr>
          <a:xfrm>
            <a:off x="4875528" y="4520735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2" name="Google Shape;2572;p181"/>
          <p:cNvSpPr txBox="1">
            <a:spLocks noGrp="1"/>
          </p:cNvSpPr>
          <p:nvPr>
            <p:ph type="body" idx="6"/>
          </p:nvPr>
        </p:nvSpPr>
        <p:spPr>
          <a:xfrm>
            <a:off x="4878870" y="5267429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3" name="Google Shape;2573;p181"/>
          <p:cNvSpPr txBox="1">
            <a:spLocks noGrp="1"/>
          </p:cNvSpPr>
          <p:nvPr>
            <p:ph type="body" idx="7"/>
          </p:nvPr>
        </p:nvSpPr>
        <p:spPr>
          <a:xfrm>
            <a:off x="4883808" y="6031834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4" name="Google Shape;2574;p181"/>
          <p:cNvSpPr txBox="1">
            <a:spLocks noGrp="1"/>
          </p:cNvSpPr>
          <p:nvPr>
            <p:ph type="body" idx="8"/>
          </p:nvPr>
        </p:nvSpPr>
        <p:spPr>
          <a:xfrm>
            <a:off x="4871452" y="6773176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5" name="Google Shape;2575;p181"/>
          <p:cNvSpPr txBox="1">
            <a:spLocks noGrp="1"/>
          </p:cNvSpPr>
          <p:nvPr>
            <p:ph type="body" idx="9"/>
          </p:nvPr>
        </p:nvSpPr>
        <p:spPr>
          <a:xfrm>
            <a:off x="9004566" y="4520735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6" name="Google Shape;2576;p181"/>
          <p:cNvSpPr txBox="1">
            <a:spLocks noGrp="1"/>
          </p:cNvSpPr>
          <p:nvPr>
            <p:ph type="body" idx="13"/>
          </p:nvPr>
        </p:nvSpPr>
        <p:spPr>
          <a:xfrm>
            <a:off x="9007908" y="5267429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7" name="Google Shape;2577;p181"/>
          <p:cNvSpPr txBox="1">
            <a:spLocks noGrp="1"/>
          </p:cNvSpPr>
          <p:nvPr>
            <p:ph type="body" idx="14"/>
          </p:nvPr>
        </p:nvSpPr>
        <p:spPr>
          <a:xfrm>
            <a:off x="9012846" y="6031834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8" name="Google Shape;2578;p181"/>
          <p:cNvSpPr txBox="1">
            <a:spLocks noGrp="1"/>
          </p:cNvSpPr>
          <p:nvPr>
            <p:ph type="body" idx="15"/>
          </p:nvPr>
        </p:nvSpPr>
        <p:spPr>
          <a:xfrm>
            <a:off x="9000490" y="6773176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79" name="Google Shape;2579;p181"/>
          <p:cNvSpPr txBox="1">
            <a:spLocks noGrp="1"/>
          </p:cNvSpPr>
          <p:nvPr>
            <p:ph type="body" idx="16"/>
          </p:nvPr>
        </p:nvSpPr>
        <p:spPr>
          <a:xfrm>
            <a:off x="13097229" y="4520735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0" name="Google Shape;2580;p181"/>
          <p:cNvSpPr txBox="1">
            <a:spLocks noGrp="1"/>
          </p:cNvSpPr>
          <p:nvPr>
            <p:ph type="body" idx="17"/>
          </p:nvPr>
        </p:nvSpPr>
        <p:spPr>
          <a:xfrm>
            <a:off x="13100571" y="5267429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1" name="Google Shape;2581;p181"/>
          <p:cNvSpPr txBox="1">
            <a:spLocks noGrp="1"/>
          </p:cNvSpPr>
          <p:nvPr>
            <p:ph type="body" idx="18"/>
          </p:nvPr>
        </p:nvSpPr>
        <p:spPr>
          <a:xfrm>
            <a:off x="13105509" y="6031834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2" name="Google Shape;2582;p181"/>
          <p:cNvSpPr txBox="1">
            <a:spLocks noGrp="1"/>
          </p:cNvSpPr>
          <p:nvPr>
            <p:ph type="body" idx="19"/>
          </p:nvPr>
        </p:nvSpPr>
        <p:spPr>
          <a:xfrm>
            <a:off x="13093153" y="6773176"/>
            <a:ext cx="4042080" cy="624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583" name="Google Shape;2583;p181"/>
          <p:cNvCxnSpPr/>
          <p:nvPr/>
        </p:nvCxnSpPr>
        <p:spPr>
          <a:xfrm rot="10800000">
            <a:off x="3332956" y="7753789"/>
            <a:ext cx="11620500" cy="1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584" name="Google Shape;2584;p181"/>
          <p:cNvSpPr txBox="1">
            <a:spLocks noGrp="1"/>
          </p:cNvSpPr>
          <p:nvPr>
            <p:ph type="body" idx="20"/>
          </p:nvPr>
        </p:nvSpPr>
        <p:spPr>
          <a:xfrm>
            <a:off x="2097255" y="7975591"/>
            <a:ext cx="14102428" cy="153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5" name="Google Shape;2585;p181"/>
          <p:cNvSpPr>
            <a:spLocks noGrp="1"/>
          </p:cNvSpPr>
          <p:nvPr>
            <p:ph type="pic" idx="21"/>
          </p:nvPr>
        </p:nvSpPr>
        <p:spPr>
          <a:xfrm>
            <a:off x="4878870" y="1890713"/>
            <a:ext cx="4042080" cy="2519362"/>
          </a:xfrm>
          <a:prstGeom prst="rect">
            <a:avLst/>
          </a:prstGeom>
          <a:noFill/>
          <a:ln>
            <a:noFill/>
          </a:ln>
        </p:spPr>
      </p:sp>
      <p:sp>
        <p:nvSpPr>
          <p:cNvPr id="2586" name="Google Shape;2586;p181"/>
          <p:cNvSpPr>
            <a:spLocks noGrp="1"/>
          </p:cNvSpPr>
          <p:nvPr>
            <p:ph type="pic" idx="22"/>
          </p:nvPr>
        </p:nvSpPr>
        <p:spPr>
          <a:xfrm>
            <a:off x="8989720" y="1890577"/>
            <a:ext cx="4042080" cy="2519362"/>
          </a:xfrm>
          <a:prstGeom prst="rect">
            <a:avLst/>
          </a:prstGeom>
          <a:noFill/>
          <a:ln>
            <a:noFill/>
          </a:ln>
        </p:spPr>
      </p:sp>
      <p:sp>
        <p:nvSpPr>
          <p:cNvPr id="2587" name="Google Shape;2587;p181"/>
          <p:cNvSpPr>
            <a:spLocks noGrp="1"/>
          </p:cNvSpPr>
          <p:nvPr>
            <p:ph type="pic" idx="23"/>
          </p:nvPr>
        </p:nvSpPr>
        <p:spPr>
          <a:xfrm>
            <a:off x="13100571" y="1891215"/>
            <a:ext cx="4042080" cy="2519362"/>
          </a:xfrm>
          <a:prstGeom prst="round1Rect">
            <a:avLst>
              <a:gd name="adj" fmla="val 9800"/>
            </a:avLst>
          </a:prstGeom>
          <a:noFill/>
          <a:ln>
            <a:noFill/>
          </a:ln>
        </p:spPr>
      </p:sp>
      <p:sp>
        <p:nvSpPr>
          <p:cNvPr id="2588" name="Google Shape;2588;p181"/>
          <p:cNvSpPr txBox="1">
            <a:spLocks noGrp="1"/>
          </p:cNvSpPr>
          <p:nvPr>
            <p:ph type="body" idx="24"/>
          </p:nvPr>
        </p:nvSpPr>
        <p:spPr>
          <a:xfrm>
            <a:off x="4878870" y="3785710"/>
            <a:ext cx="4042080" cy="624867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9" name="Google Shape;2589;p181"/>
          <p:cNvSpPr txBox="1">
            <a:spLocks noGrp="1"/>
          </p:cNvSpPr>
          <p:nvPr>
            <p:ph type="body" idx="25"/>
          </p:nvPr>
        </p:nvSpPr>
        <p:spPr>
          <a:xfrm>
            <a:off x="8989720" y="3785710"/>
            <a:ext cx="4042080" cy="624867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0" name="Google Shape;2590;p181"/>
          <p:cNvSpPr txBox="1">
            <a:spLocks noGrp="1"/>
          </p:cNvSpPr>
          <p:nvPr>
            <p:ph type="body" idx="26"/>
          </p:nvPr>
        </p:nvSpPr>
        <p:spPr>
          <a:xfrm>
            <a:off x="13100571" y="3785710"/>
            <a:ext cx="4042080" cy="624867"/>
          </a:xfrm>
          <a:prstGeom prst="rect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1" name="Google Shape;2591;p181"/>
          <p:cNvSpPr txBox="1">
            <a:spLocks noGrp="1"/>
          </p:cNvSpPr>
          <p:nvPr>
            <p:ph type="body" idx="27"/>
          </p:nvPr>
        </p:nvSpPr>
        <p:spPr>
          <a:xfrm>
            <a:off x="1556942" y="3474651"/>
            <a:ext cx="2783592" cy="5676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92" name="Google Shape;2592;p181"/>
          <p:cNvSpPr txBox="1">
            <a:spLocks noGrp="1"/>
          </p:cNvSpPr>
          <p:nvPr>
            <p:ph type="body" idx="28"/>
          </p:nvPr>
        </p:nvSpPr>
        <p:spPr>
          <a:xfrm>
            <a:off x="1696014" y="2718146"/>
            <a:ext cx="2711628" cy="534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593" name="Google Shape;2593;p1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42892" y="2705099"/>
            <a:ext cx="585177" cy="5851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4" name="Google Shape;2594;p1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2672010" y="3848432"/>
            <a:ext cx="585177" cy="5851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5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5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5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5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5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5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5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25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5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5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5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5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5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5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5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2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2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5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5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5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5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5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5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25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5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5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5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5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5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5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5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2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2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2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5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25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60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2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5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56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25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5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25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5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500"/>
                                        <p:tgtEl>
                                          <p:spTgt spid="256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25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256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25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2" dur="500"/>
                                        <p:tgtEl>
                                          <p:spTgt spid="25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500"/>
                                        <p:tgtEl>
                                          <p:spTgt spid="25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8" dur="500"/>
                                        <p:tgtEl>
                                          <p:spTgt spid="25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25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500"/>
                                        <p:tgtEl>
                                          <p:spTgt spid="25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7" dur="500"/>
                                        <p:tgtEl>
                                          <p:spTgt spid="25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25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25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25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25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25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25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25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25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4" dur="500"/>
                                        <p:tgtEl>
                                          <p:spTgt spid="25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7" dur="500"/>
                                        <p:tgtEl>
                                          <p:spTgt spid="25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25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2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2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2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2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2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2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2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2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2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2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2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2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25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25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2" dur="500"/>
                                        <p:tgtEl>
                                          <p:spTgt spid="25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5" dur="500"/>
                                        <p:tgtEl>
                                          <p:spTgt spid="25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8" dur="500"/>
                                        <p:tgtEl>
                                          <p:spTgt spid="25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1" dur="500"/>
                                        <p:tgtEl>
                                          <p:spTgt spid="25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4" dur="500"/>
                                        <p:tgtEl>
                                          <p:spTgt spid="25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7" dur="500"/>
                                        <p:tgtEl>
                                          <p:spTgt spid="25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0" dur="500"/>
                                        <p:tgtEl>
                                          <p:spTgt spid="25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3" dur="500"/>
                                        <p:tgtEl>
                                          <p:spTgt spid="25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25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9" dur="500"/>
                                        <p:tgtEl>
                                          <p:spTgt spid="25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2" dur="500"/>
                                        <p:tgtEl>
                                          <p:spTgt spid="25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5" dur="500"/>
                                        <p:tgtEl>
                                          <p:spTgt spid="25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8" dur="500"/>
                                        <p:tgtEl>
                                          <p:spTgt spid="25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1" dur="500"/>
                                        <p:tgtEl>
                                          <p:spTgt spid="25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4" dur="500"/>
                                        <p:tgtEl>
                                          <p:spTgt spid="25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7" dur="500"/>
                                        <p:tgtEl>
                                          <p:spTgt spid="25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0" dur="500"/>
                                        <p:tgtEl>
                                          <p:spTgt spid="2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3" dur="500"/>
                                        <p:tgtEl>
                                          <p:spTgt spid="25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6" dur="500"/>
                                        <p:tgtEl>
                                          <p:spTgt spid="2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9" dur="500"/>
                                        <p:tgtEl>
                                          <p:spTgt spid="25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2" dur="500"/>
                                        <p:tgtEl>
                                          <p:spTgt spid="2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5" dur="500"/>
                                        <p:tgtEl>
                                          <p:spTgt spid="25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8" dur="500"/>
                                        <p:tgtEl>
                                          <p:spTgt spid="2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1" dur="500"/>
                                        <p:tgtEl>
                                          <p:spTgt spid="25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4" dur="500"/>
                                        <p:tgtEl>
                                          <p:spTgt spid="2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7" dur="500"/>
                                        <p:tgtEl>
                                          <p:spTgt spid="25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0" dur="500"/>
                                        <p:tgtEl>
                                          <p:spTgt spid="25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3" dur="500"/>
                                        <p:tgtEl>
                                          <p:spTgt spid="25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6" dur="500"/>
                                        <p:tgtEl>
                                          <p:spTgt spid="25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9" dur="500"/>
                                        <p:tgtEl>
                                          <p:spTgt spid="258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2" dur="500"/>
                                        <p:tgtEl>
                                          <p:spTgt spid="25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5" dur="500"/>
                                        <p:tgtEl>
                                          <p:spTgt spid="258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8" dur="500"/>
                                        <p:tgtEl>
                                          <p:spTgt spid="258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9" fill="hold">
                            <p:stCondLst>
                              <p:cond delay="7000"/>
                            </p:stCondLst>
                            <p:childTnLst>
                              <p:par>
                                <p:cTn id="4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2" dur="500"/>
                                        <p:tgtEl>
                                          <p:spTgt spid="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5" dur="500"/>
                                        <p:tgtEl>
                                          <p:spTgt spid="2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8" dur="500"/>
                                        <p:tgtEl>
                                          <p:spTgt spid="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1" dur="500"/>
                                        <p:tgtEl>
                                          <p:spTgt spid="2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4" dur="500"/>
                                        <p:tgtEl>
                                          <p:spTgt spid="2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7" dur="500"/>
                                        <p:tgtEl>
                                          <p:spTgt spid="2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0" dur="500"/>
                                        <p:tgtEl>
                                          <p:spTgt spid="2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3" dur="500"/>
                                        <p:tgtEl>
                                          <p:spTgt spid="2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6" dur="500"/>
                                        <p:tgtEl>
                                          <p:spTgt spid="25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9" dur="500"/>
                                        <p:tgtEl>
                                          <p:spTgt spid="25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2" dur="500"/>
                                        <p:tgtEl>
                                          <p:spTgt spid="25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5" dur="500"/>
                                        <p:tgtEl>
                                          <p:spTgt spid="25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8" dur="500"/>
                                        <p:tgtEl>
                                          <p:spTgt spid="25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1" dur="500"/>
                                        <p:tgtEl>
                                          <p:spTgt spid="25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4" dur="500"/>
                                        <p:tgtEl>
                                          <p:spTgt spid="25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7" dur="500"/>
                                        <p:tgtEl>
                                          <p:spTgt spid="25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25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3" dur="500"/>
                                        <p:tgtEl>
                                          <p:spTgt spid="25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6" dur="500"/>
                                        <p:tgtEl>
                                          <p:spTgt spid="25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9" dur="500"/>
                                        <p:tgtEl>
                                          <p:spTgt spid="25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2" dur="500"/>
                                        <p:tgtEl>
                                          <p:spTgt spid="25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5" dur="500"/>
                                        <p:tgtEl>
                                          <p:spTgt spid="25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8" dur="500"/>
                                        <p:tgtEl>
                                          <p:spTgt spid="2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1" dur="500"/>
                                        <p:tgtEl>
                                          <p:spTgt spid="2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4" dur="500"/>
                                        <p:tgtEl>
                                          <p:spTgt spid="2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7" dur="500"/>
                                        <p:tgtEl>
                                          <p:spTgt spid="2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0" dur="500"/>
                                        <p:tgtEl>
                                          <p:spTgt spid="2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3" dur="500"/>
                                        <p:tgtEl>
                                          <p:spTgt spid="2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6" dur="500"/>
                                        <p:tgtEl>
                                          <p:spTgt spid="2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9" dur="500"/>
                                        <p:tgtEl>
                                          <p:spTgt spid="25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2" dur="500"/>
                                        <p:tgtEl>
                                          <p:spTgt spid="25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5" dur="500"/>
                                        <p:tgtEl>
                                          <p:spTgt spid="25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25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1" dur="500"/>
                                        <p:tgtEl>
                                          <p:spTgt spid="25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4" dur="500"/>
                                        <p:tgtEl>
                                          <p:spTgt spid="25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7" dur="500"/>
                                        <p:tgtEl>
                                          <p:spTgt spid="25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0" dur="500"/>
                                        <p:tgtEl>
                                          <p:spTgt spid="25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3" dur="500"/>
                                        <p:tgtEl>
                                          <p:spTgt spid="25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6" dur="500"/>
                                        <p:tgtEl>
                                          <p:spTgt spid="25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9" dur="500"/>
                                        <p:tgtEl>
                                          <p:spTgt spid="25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0" fill="hold">
                            <p:stCondLst>
                              <p:cond delay="7500"/>
                            </p:stCondLst>
                            <p:childTnLst>
                              <p:par>
                                <p:cTn id="58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3" dur="500"/>
                                        <p:tgtEl>
                                          <p:spTgt spid="2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4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6" dur="500"/>
                                        <p:tgtEl>
                                          <p:spTgt spid="2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ubbles">
  <p:cSld name="Bubbles">
    <p:spTree>
      <p:nvGrpSpPr>
        <p:cNvPr id="1" name="Shape 2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6" name="Google Shape;2596;p182"/>
          <p:cNvSpPr/>
          <p:nvPr/>
        </p:nvSpPr>
        <p:spPr>
          <a:xfrm>
            <a:off x="14198282" y="6213600"/>
            <a:ext cx="1188926" cy="1188926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97" name="Google Shape;2597;p182"/>
          <p:cNvSpPr/>
          <p:nvPr/>
        </p:nvSpPr>
        <p:spPr>
          <a:xfrm>
            <a:off x="13530104" y="1966361"/>
            <a:ext cx="1037296" cy="1037296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98" name="Google Shape;2598;p182"/>
          <p:cNvSpPr/>
          <p:nvPr/>
        </p:nvSpPr>
        <p:spPr>
          <a:xfrm>
            <a:off x="3060880" y="1810202"/>
            <a:ext cx="902281" cy="902281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599" name="Google Shape;2599;p182"/>
          <p:cNvSpPr/>
          <p:nvPr/>
        </p:nvSpPr>
        <p:spPr>
          <a:xfrm>
            <a:off x="5109198" y="5722650"/>
            <a:ext cx="1025291" cy="1025291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00" name="Google Shape;2600;p182"/>
          <p:cNvSpPr/>
          <p:nvPr/>
        </p:nvSpPr>
        <p:spPr>
          <a:xfrm>
            <a:off x="495076" y="6032126"/>
            <a:ext cx="1482480" cy="1482480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01" name="Google Shape;2601;p182"/>
          <p:cNvSpPr/>
          <p:nvPr/>
        </p:nvSpPr>
        <p:spPr>
          <a:xfrm>
            <a:off x="14712150" y="2938255"/>
            <a:ext cx="3297041" cy="3297041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02" name="Google Shape;2602;p182"/>
          <p:cNvSpPr/>
          <p:nvPr/>
        </p:nvSpPr>
        <p:spPr>
          <a:xfrm>
            <a:off x="10808391" y="1666041"/>
            <a:ext cx="3375375" cy="3375375"/>
          </a:xfrm>
          <a:prstGeom prst="ellipse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03" name="Google Shape;2603;p182"/>
          <p:cNvSpPr/>
          <p:nvPr/>
        </p:nvSpPr>
        <p:spPr>
          <a:xfrm>
            <a:off x="11123426" y="3929158"/>
            <a:ext cx="4004652" cy="4004652"/>
          </a:xfrm>
          <a:prstGeom prst="ellipse">
            <a:avLst/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04" name="Google Shape;2604;p182"/>
          <p:cNvSpPr/>
          <p:nvPr/>
        </p:nvSpPr>
        <p:spPr>
          <a:xfrm>
            <a:off x="161915" y="2038155"/>
            <a:ext cx="3130641" cy="3130641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05" name="Google Shape;2605;p182"/>
          <p:cNvSpPr/>
          <p:nvPr/>
        </p:nvSpPr>
        <p:spPr>
          <a:xfrm>
            <a:off x="1222326" y="4018375"/>
            <a:ext cx="3533742" cy="3533742"/>
          </a:xfrm>
          <a:prstGeom prst="ellipse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06" name="Google Shape;2606;p182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7" name="Google Shape;2607;p18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08" name="Google Shape;2608;p18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609" name="Google Shape;2609;p182"/>
          <p:cNvSpPr/>
          <p:nvPr/>
        </p:nvSpPr>
        <p:spPr>
          <a:xfrm>
            <a:off x="3293349" y="1588105"/>
            <a:ext cx="4004652" cy="4004652"/>
          </a:xfrm>
          <a:prstGeom prst="ellipse">
            <a:avLst/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10" name="Google Shape;2610;p182"/>
          <p:cNvSpPr/>
          <p:nvPr/>
        </p:nvSpPr>
        <p:spPr>
          <a:xfrm>
            <a:off x="6662184" y="2803240"/>
            <a:ext cx="4904752" cy="49047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11" name="Google Shape;2611;p182"/>
          <p:cNvSpPr txBox="1">
            <a:spLocks noGrp="1"/>
          </p:cNvSpPr>
          <p:nvPr>
            <p:ph type="body" idx="1"/>
          </p:nvPr>
        </p:nvSpPr>
        <p:spPr>
          <a:xfrm>
            <a:off x="2493649" y="7843800"/>
            <a:ext cx="13298280" cy="1710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2" name="Google Shape;2612;p182"/>
          <p:cNvSpPr txBox="1">
            <a:spLocks noGrp="1"/>
          </p:cNvSpPr>
          <p:nvPr>
            <p:ph type="body" idx="2"/>
          </p:nvPr>
        </p:nvSpPr>
        <p:spPr>
          <a:xfrm>
            <a:off x="7280296" y="4308267"/>
            <a:ext cx="3724232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3" name="Google Shape;2613;p182"/>
          <p:cNvSpPr txBox="1">
            <a:spLocks noGrp="1"/>
          </p:cNvSpPr>
          <p:nvPr>
            <p:ph type="body" idx="3"/>
          </p:nvPr>
        </p:nvSpPr>
        <p:spPr>
          <a:xfrm>
            <a:off x="7117980" y="5098495"/>
            <a:ext cx="4005445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4" name="Google Shape;2614;p182"/>
          <p:cNvSpPr txBox="1">
            <a:spLocks noGrp="1"/>
          </p:cNvSpPr>
          <p:nvPr>
            <p:ph type="body" idx="4"/>
          </p:nvPr>
        </p:nvSpPr>
        <p:spPr>
          <a:xfrm>
            <a:off x="11600776" y="4918475"/>
            <a:ext cx="318024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5" name="Google Shape;2615;p182"/>
          <p:cNvSpPr txBox="1">
            <a:spLocks noGrp="1"/>
          </p:cNvSpPr>
          <p:nvPr>
            <p:ph type="body" idx="5"/>
          </p:nvPr>
        </p:nvSpPr>
        <p:spPr>
          <a:xfrm>
            <a:off x="11438461" y="5708703"/>
            <a:ext cx="342038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6" name="Google Shape;2616;p182"/>
          <p:cNvSpPr txBox="1">
            <a:spLocks noGrp="1"/>
          </p:cNvSpPr>
          <p:nvPr>
            <p:ph type="body" idx="6"/>
          </p:nvPr>
        </p:nvSpPr>
        <p:spPr>
          <a:xfrm>
            <a:off x="3747800" y="2530382"/>
            <a:ext cx="318024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7" name="Google Shape;2617;p182"/>
          <p:cNvSpPr txBox="1">
            <a:spLocks noGrp="1"/>
          </p:cNvSpPr>
          <p:nvPr>
            <p:ph type="body" idx="7"/>
          </p:nvPr>
        </p:nvSpPr>
        <p:spPr>
          <a:xfrm>
            <a:off x="3585485" y="3320610"/>
            <a:ext cx="342038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8" name="Google Shape;2618;p182"/>
          <p:cNvSpPr txBox="1">
            <a:spLocks noGrp="1"/>
          </p:cNvSpPr>
          <p:nvPr>
            <p:ph type="body" idx="8"/>
          </p:nvPr>
        </p:nvSpPr>
        <p:spPr>
          <a:xfrm>
            <a:off x="1399075" y="5326819"/>
            <a:ext cx="318024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19" name="Google Shape;2619;p182"/>
          <p:cNvSpPr txBox="1">
            <a:spLocks noGrp="1"/>
          </p:cNvSpPr>
          <p:nvPr>
            <p:ph type="body" idx="9"/>
          </p:nvPr>
        </p:nvSpPr>
        <p:spPr>
          <a:xfrm>
            <a:off x="112313" y="3085967"/>
            <a:ext cx="318024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0" name="Google Shape;2620;p182"/>
          <p:cNvSpPr txBox="1">
            <a:spLocks noGrp="1"/>
          </p:cNvSpPr>
          <p:nvPr>
            <p:ph type="body" idx="13"/>
          </p:nvPr>
        </p:nvSpPr>
        <p:spPr>
          <a:xfrm>
            <a:off x="10905956" y="2930720"/>
            <a:ext cx="318024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1" name="Google Shape;2621;p182"/>
          <p:cNvSpPr txBox="1">
            <a:spLocks noGrp="1"/>
          </p:cNvSpPr>
          <p:nvPr>
            <p:ph type="body" idx="14"/>
          </p:nvPr>
        </p:nvSpPr>
        <p:spPr>
          <a:xfrm>
            <a:off x="14770548" y="4200173"/>
            <a:ext cx="318024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22" name="Google Shape;2622;p182"/>
          <p:cNvSpPr/>
          <p:nvPr/>
        </p:nvSpPr>
        <p:spPr>
          <a:xfrm>
            <a:off x="7343006" y="1750498"/>
            <a:ext cx="902281" cy="902281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23" name="Google Shape;2623;p182"/>
          <p:cNvSpPr/>
          <p:nvPr/>
        </p:nvSpPr>
        <p:spPr>
          <a:xfrm>
            <a:off x="17066364" y="6007589"/>
            <a:ext cx="1188926" cy="1188926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6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6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6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500"/>
                            </p:stCondLst>
                            <p:childTnLst>
                              <p:par>
                                <p:cTn id="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6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000"/>
                            </p:stCondLst>
                            <p:childTnLst>
                              <p:par>
                                <p:cTn id="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6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500"/>
                            </p:stCondLst>
                            <p:childTnLst>
                              <p:par>
                                <p:cTn id="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6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6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6000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6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6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6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7500"/>
                            </p:stCondLst>
                            <p:childTnLst>
                              <p:par>
                                <p:cTn id="1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6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80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6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8500"/>
                            </p:stCondLst>
                            <p:childTnLst>
                              <p:par>
                                <p:cTn id="1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6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9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6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9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26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6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26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26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6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6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26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6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26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26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26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6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26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6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6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6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8000"/>
                            </p:stCondLst>
                            <p:childTnLst>
                              <p:par>
                                <p:cTn id="2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6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850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6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900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9500"/>
                            </p:stCondLst>
                            <p:childTnLst>
                              <p:par>
                                <p:cTn id="2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2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2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2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2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2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2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2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0000"/>
                            </p:stCondLst>
                            <p:childTnLst>
                              <p:par>
                                <p:cTn id="2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2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26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6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26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26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26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26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26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6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26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0500"/>
                            </p:stCondLst>
                            <p:childTnLst>
                              <p:par>
                                <p:cTn id="2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2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2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5" dur="500"/>
                                        <p:tgtEl>
                                          <p:spTgt spid="2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2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2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500"/>
                                        <p:tgtEl>
                                          <p:spTgt spid="2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7" dur="500"/>
                                        <p:tgtEl>
                                          <p:spTgt spid="26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26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26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26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7" fill="hold">
                            <p:stCondLst>
                              <p:cond delay="21000"/>
                            </p:stCondLst>
                            <p:childTnLst>
                              <p:par>
                                <p:cTn id="3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0" dur="500"/>
                                        <p:tgtEl>
                                          <p:spTgt spid="2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26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26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9" dur="500"/>
                                        <p:tgtEl>
                                          <p:spTgt spid="26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2" dur="500"/>
                                        <p:tgtEl>
                                          <p:spTgt spid="26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26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8" dur="500"/>
                                        <p:tgtEl>
                                          <p:spTgt spid="26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26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4" dur="500"/>
                                        <p:tgtEl>
                                          <p:spTgt spid="26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7" dur="500"/>
                                        <p:tgtEl>
                                          <p:spTgt spid="26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21500"/>
                            </p:stCondLst>
                            <p:childTnLst>
                              <p:par>
                                <p:cTn id="3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1" dur="500"/>
                                        <p:tgtEl>
                                          <p:spTgt spid="2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4" dur="500"/>
                                        <p:tgtEl>
                                          <p:spTgt spid="2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7" dur="500"/>
                                        <p:tgtEl>
                                          <p:spTgt spid="2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2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3" dur="500"/>
                                        <p:tgtEl>
                                          <p:spTgt spid="2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6" dur="500"/>
                                        <p:tgtEl>
                                          <p:spTgt spid="2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9" dur="500"/>
                                        <p:tgtEl>
                                          <p:spTgt spid="2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22000"/>
                            </p:stCondLst>
                            <p:childTnLst>
                              <p:par>
                                <p:cTn id="361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3" dur="500"/>
                                        <p:tgtEl>
                                          <p:spTgt spid="26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lk">
  <p:cSld name="Talk">
    <p:spTree>
      <p:nvGrpSpPr>
        <p:cNvPr id="1" name="Shape 2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5" name="Google Shape;2625;p18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6" name="Google Shape;2626;p18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2627" name="Google Shape;2627;p1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683266" y="2537877"/>
            <a:ext cx="1770720" cy="5119693"/>
          </a:xfrm>
          <a:prstGeom prst="rect">
            <a:avLst/>
          </a:prstGeom>
          <a:noFill/>
          <a:ln>
            <a:noFill/>
          </a:ln>
          <a:effectLst>
            <a:outerShdw blurRad="76200" sy="23000" kx="1200000" algn="br" rotWithShape="0">
              <a:srgbClr val="000000">
                <a:alpha val="20000"/>
              </a:srgbClr>
            </a:outerShdw>
          </a:effectLst>
        </p:spPr>
      </p:pic>
      <p:pic>
        <p:nvPicPr>
          <p:cNvPr id="2628" name="Google Shape;2628;p1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7931" y="2440526"/>
            <a:ext cx="1462282" cy="5217046"/>
          </a:xfrm>
          <a:prstGeom prst="rect">
            <a:avLst/>
          </a:prstGeom>
          <a:noFill/>
          <a:ln>
            <a:noFill/>
          </a:ln>
          <a:effectLst>
            <a:outerShdw blurRad="76200" dist="88900" dir="13500000" sy="23000" kx="1200000" algn="br" rotWithShape="0">
              <a:srgbClr val="000000">
                <a:alpha val="20000"/>
              </a:srgbClr>
            </a:outerShdw>
          </a:effectLst>
        </p:spPr>
      </p:pic>
      <p:grpSp>
        <p:nvGrpSpPr>
          <p:cNvPr id="2629" name="Google Shape;2629;p183"/>
          <p:cNvGrpSpPr/>
          <p:nvPr/>
        </p:nvGrpSpPr>
        <p:grpSpPr>
          <a:xfrm>
            <a:off x="1267331" y="1869009"/>
            <a:ext cx="4793032" cy="1935215"/>
            <a:chOff x="792895" y="1183060"/>
            <a:chExt cx="4793032" cy="1935215"/>
          </a:xfrm>
        </p:grpSpPr>
        <p:sp>
          <p:nvSpPr>
            <p:cNvPr id="2630" name="Google Shape;2630;p183"/>
            <p:cNvSpPr/>
            <p:nvPr/>
          </p:nvSpPr>
          <p:spPr>
            <a:xfrm>
              <a:off x="792895" y="1183060"/>
              <a:ext cx="4500500" cy="193521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631" name="Google Shape;2631;p183"/>
            <p:cNvSpPr/>
            <p:nvPr/>
          </p:nvSpPr>
          <p:spPr>
            <a:xfrm rot="5400000">
              <a:off x="5124176" y="2488148"/>
              <a:ext cx="495955" cy="427547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2632" name="Google Shape;2632;p183"/>
          <p:cNvGrpSpPr/>
          <p:nvPr/>
        </p:nvGrpSpPr>
        <p:grpSpPr>
          <a:xfrm>
            <a:off x="1267331" y="4929349"/>
            <a:ext cx="4793032" cy="1935215"/>
            <a:chOff x="792895" y="4243400"/>
            <a:chExt cx="4793032" cy="1935215"/>
          </a:xfrm>
        </p:grpSpPr>
        <p:sp>
          <p:nvSpPr>
            <p:cNvPr id="2633" name="Google Shape;2633;p183"/>
            <p:cNvSpPr/>
            <p:nvPr/>
          </p:nvSpPr>
          <p:spPr>
            <a:xfrm>
              <a:off x="792895" y="4243400"/>
              <a:ext cx="4500500" cy="193521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634" name="Google Shape;2634;p183"/>
            <p:cNvSpPr/>
            <p:nvPr/>
          </p:nvSpPr>
          <p:spPr>
            <a:xfrm rot="5400000">
              <a:off x="5124176" y="4459564"/>
              <a:ext cx="495955" cy="427547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2635" name="Google Shape;2635;p183"/>
          <p:cNvGrpSpPr/>
          <p:nvPr/>
        </p:nvGrpSpPr>
        <p:grpSpPr>
          <a:xfrm rot="10800000">
            <a:off x="11978521" y="4929349"/>
            <a:ext cx="4793032" cy="1935215"/>
            <a:chOff x="792895" y="1183060"/>
            <a:chExt cx="4793032" cy="1935215"/>
          </a:xfrm>
        </p:grpSpPr>
        <p:sp>
          <p:nvSpPr>
            <p:cNvPr id="2636" name="Google Shape;2636;p183"/>
            <p:cNvSpPr/>
            <p:nvPr/>
          </p:nvSpPr>
          <p:spPr>
            <a:xfrm>
              <a:off x="792895" y="1183060"/>
              <a:ext cx="4500500" cy="193521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637" name="Google Shape;2637;p183"/>
            <p:cNvSpPr/>
            <p:nvPr/>
          </p:nvSpPr>
          <p:spPr>
            <a:xfrm rot="5400000">
              <a:off x="5124176" y="2488148"/>
              <a:ext cx="495955" cy="427547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grpSp>
        <p:nvGrpSpPr>
          <p:cNvPr id="2638" name="Google Shape;2638;p183"/>
          <p:cNvGrpSpPr/>
          <p:nvPr/>
        </p:nvGrpSpPr>
        <p:grpSpPr>
          <a:xfrm rot="10800000">
            <a:off x="11980312" y="1868654"/>
            <a:ext cx="4793032" cy="1935215"/>
            <a:chOff x="792895" y="4243400"/>
            <a:chExt cx="4793032" cy="1935215"/>
          </a:xfrm>
        </p:grpSpPr>
        <p:sp>
          <p:nvSpPr>
            <p:cNvPr id="2639" name="Google Shape;2639;p183"/>
            <p:cNvSpPr/>
            <p:nvPr/>
          </p:nvSpPr>
          <p:spPr>
            <a:xfrm>
              <a:off x="792895" y="4243400"/>
              <a:ext cx="4500500" cy="1935215"/>
            </a:xfrm>
            <a:prstGeom prst="rect">
              <a:avLst/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2640" name="Google Shape;2640;p183"/>
            <p:cNvSpPr/>
            <p:nvPr/>
          </p:nvSpPr>
          <p:spPr>
            <a:xfrm rot="5400000">
              <a:off x="5124176" y="4459564"/>
              <a:ext cx="495955" cy="427547"/>
            </a:xfrm>
            <a:prstGeom prst="triangle">
              <a:avLst>
                <a:gd name="adj" fmla="val 50000"/>
              </a:avLst>
            </a:prstGeom>
            <a:solidFill>
              <a:srgbClr val="FBF0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2641" name="Google Shape;2641;p183"/>
          <p:cNvSpPr txBox="1">
            <a:spLocks noGrp="1"/>
          </p:cNvSpPr>
          <p:nvPr>
            <p:ph type="body" idx="1"/>
          </p:nvPr>
        </p:nvSpPr>
        <p:spPr>
          <a:xfrm>
            <a:off x="1361568" y="1996094"/>
            <a:ext cx="4312026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2" name="Google Shape;2642;p183"/>
          <p:cNvSpPr txBox="1">
            <a:spLocks noGrp="1"/>
          </p:cNvSpPr>
          <p:nvPr>
            <p:ph type="body" idx="2"/>
          </p:nvPr>
        </p:nvSpPr>
        <p:spPr>
          <a:xfrm>
            <a:off x="1361568" y="5084048"/>
            <a:ext cx="4312026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3" name="Google Shape;2643;p183"/>
          <p:cNvSpPr txBox="1">
            <a:spLocks noGrp="1"/>
          </p:cNvSpPr>
          <p:nvPr>
            <p:ph type="body" idx="3"/>
          </p:nvPr>
        </p:nvSpPr>
        <p:spPr>
          <a:xfrm>
            <a:off x="12338561" y="2003668"/>
            <a:ext cx="4312026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4" name="Google Shape;2644;p183"/>
          <p:cNvSpPr txBox="1">
            <a:spLocks noGrp="1"/>
          </p:cNvSpPr>
          <p:nvPr>
            <p:ph type="body" idx="4"/>
          </p:nvPr>
        </p:nvSpPr>
        <p:spPr>
          <a:xfrm>
            <a:off x="12392020" y="5084048"/>
            <a:ext cx="4312026" cy="1625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45" name="Google Shape;2645;p183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46" name="Google Shape;2646;p183"/>
          <p:cNvSpPr txBox="1">
            <a:spLocks noGrp="1"/>
          </p:cNvSpPr>
          <p:nvPr>
            <p:ph type="body" idx="5"/>
          </p:nvPr>
        </p:nvSpPr>
        <p:spPr>
          <a:xfrm>
            <a:off x="2493649" y="7843800"/>
            <a:ext cx="1329828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6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6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6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2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6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">
  <p:cSld name="Text 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2"/>
          </p:nvPr>
        </p:nvSpPr>
        <p:spPr>
          <a:xfrm>
            <a:off x="1186322" y="2839244"/>
            <a:ext cx="15913768" cy="5616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rcle Diagram">
  <p:cSld name="Circle Diagram">
    <p:spTree>
      <p:nvGrpSpPr>
        <p:cNvPr id="1" name="Shape 2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8" name="Google Shape;2648;p184"/>
          <p:cNvSpPr/>
          <p:nvPr/>
        </p:nvSpPr>
        <p:spPr>
          <a:xfrm>
            <a:off x="5992856" y="2443200"/>
            <a:ext cx="6300700" cy="6300700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49" name="Google Shape;2649;p184"/>
          <p:cNvSpPr/>
          <p:nvPr/>
        </p:nvSpPr>
        <p:spPr>
          <a:xfrm>
            <a:off x="5992856" y="2443200"/>
            <a:ext cx="6300700" cy="6300700"/>
          </a:xfrm>
          <a:prstGeom prst="ellipse">
            <a:avLst/>
          </a:prstGeom>
          <a:solidFill>
            <a:srgbClr val="7B5E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50" name="Google Shape;2650;p184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1" name="Google Shape;2651;p18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2" name="Google Shape;2652;p18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653" name="Google Shape;2653;p184"/>
          <p:cNvSpPr/>
          <p:nvPr/>
        </p:nvSpPr>
        <p:spPr>
          <a:xfrm>
            <a:off x="6399353" y="3256194"/>
            <a:ext cx="5487706" cy="5487706"/>
          </a:xfrm>
          <a:prstGeom prst="ellipse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54" name="Google Shape;2654;p184"/>
          <p:cNvSpPr/>
          <p:nvPr/>
        </p:nvSpPr>
        <p:spPr>
          <a:xfrm>
            <a:off x="6805850" y="4069187"/>
            <a:ext cx="4674713" cy="46747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55" name="Google Shape;2655;p184"/>
          <p:cNvSpPr/>
          <p:nvPr/>
        </p:nvSpPr>
        <p:spPr>
          <a:xfrm>
            <a:off x="7212347" y="4882181"/>
            <a:ext cx="3861719" cy="3861719"/>
          </a:xfrm>
          <a:prstGeom prst="ellipse">
            <a:avLst/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56" name="Google Shape;2656;p184"/>
          <p:cNvSpPr/>
          <p:nvPr/>
        </p:nvSpPr>
        <p:spPr>
          <a:xfrm>
            <a:off x="7618843" y="5695174"/>
            <a:ext cx="3048726" cy="3048726"/>
          </a:xfrm>
          <a:prstGeom prst="ellipse">
            <a:avLst/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57" name="Google Shape;2657;p184"/>
          <p:cNvSpPr/>
          <p:nvPr/>
        </p:nvSpPr>
        <p:spPr>
          <a:xfrm>
            <a:off x="8025340" y="6508168"/>
            <a:ext cx="2235732" cy="2235732"/>
          </a:xfrm>
          <a:prstGeom prst="ellipse">
            <a:avLst/>
          </a:prstGeom>
          <a:solidFill>
            <a:srgbClr val="FBF0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58" name="Google Shape;2658;p184"/>
          <p:cNvSpPr txBox="1">
            <a:spLocks noGrp="1"/>
          </p:cNvSpPr>
          <p:nvPr>
            <p:ph type="body" idx="1"/>
          </p:nvPr>
        </p:nvSpPr>
        <p:spPr>
          <a:xfrm>
            <a:off x="8013777" y="7337131"/>
            <a:ext cx="2258859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59" name="Google Shape;2659;p184"/>
          <p:cNvSpPr txBox="1">
            <a:spLocks noGrp="1"/>
          </p:cNvSpPr>
          <p:nvPr>
            <p:ph type="body" idx="2"/>
          </p:nvPr>
        </p:nvSpPr>
        <p:spPr>
          <a:xfrm>
            <a:off x="8013777" y="5821478"/>
            <a:ext cx="2258859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0" name="Google Shape;2660;p184"/>
          <p:cNvSpPr txBox="1">
            <a:spLocks noGrp="1"/>
          </p:cNvSpPr>
          <p:nvPr>
            <p:ph type="body" idx="3"/>
          </p:nvPr>
        </p:nvSpPr>
        <p:spPr>
          <a:xfrm>
            <a:off x="8013777" y="5008485"/>
            <a:ext cx="2258859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1" name="Google Shape;2661;p184"/>
          <p:cNvSpPr txBox="1">
            <a:spLocks noGrp="1"/>
          </p:cNvSpPr>
          <p:nvPr>
            <p:ph type="body" idx="4"/>
          </p:nvPr>
        </p:nvSpPr>
        <p:spPr>
          <a:xfrm>
            <a:off x="8013777" y="4141776"/>
            <a:ext cx="2258859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2" name="Google Shape;2662;p184"/>
          <p:cNvSpPr txBox="1">
            <a:spLocks noGrp="1"/>
          </p:cNvSpPr>
          <p:nvPr>
            <p:ph type="body" idx="5"/>
          </p:nvPr>
        </p:nvSpPr>
        <p:spPr>
          <a:xfrm>
            <a:off x="8013777" y="3331686"/>
            <a:ext cx="2258859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3" name="Google Shape;2663;p184"/>
          <p:cNvSpPr txBox="1">
            <a:spLocks noGrp="1"/>
          </p:cNvSpPr>
          <p:nvPr>
            <p:ph type="body" idx="6"/>
          </p:nvPr>
        </p:nvSpPr>
        <p:spPr>
          <a:xfrm>
            <a:off x="8013777" y="2521596"/>
            <a:ext cx="2258859" cy="585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664" name="Google Shape;2664;p184"/>
          <p:cNvCxnSpPr/>
          <p:nvPr/>
        </p:nvCxnSpPr>
        <p:spPr>
          <a:xfrm rot="10800000">
            <a:off x="10268332" y="2836631"/>
            <a:ext cx="2617548" cy="0"/>
          </a:xfrm>
          <a:prstGeom prst="straightConnector1">
            <a:avLst/>
          </a:prstGeom>
          <a:noFill/>
          <a:ln w="12700" cap="flat" cmpd="sng">
            <a:solidFill>
              <a:srgbClr val="7B5E0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65" name="Google Shape;2665;p184"/>
          <p:cNvCxnSpPr/>
          <p:nvPr/>
        </p:nvCxnSpPr>
        <p:spPr>
          <a:xfrm rot="10800000">
            <a:off x="5490542" y="3691726"/>
            <a:ext cx="2527539" cy="0"/>
          </a:xfrm>
          <a:prstGeom prst="straightConnector1">
            <a:avLst/>
          </a:prstGeom>
          <a:noFill/>
          <a:ln w="12700" cap="flat" cmpd="sng">
            <a:solidFill>
              <a:srgbClr val="B98D0F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66" name="Google Shape;2666;p184"/>
          <p:cNvCxnSpPr/>
          <p:nvPr/>
        </p:nvCxnSpPr>
        <p:spPr>
          <a:xfrm rot="10800000">
            <a:off x="10358341" y="4501816"/>
            <a:ext cx="2527539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67" name="Google Shape;2667;p184"/>
          <p:cNvCxnSpPr/>
          <p:nvPr/>
        </p:nvCxnSpPr>
        <p:spPr>
          <a:xfrm rot="10800000">
            <a:off x="5497801" y="5356911"/>
            <a:ext cx="2527539" cy="0"/>
          </a:xfrm>
          <a:prstGeom prst="straightConnector1">
            <a:avLst/>
          </a:prstGeom>
          <a:noFill/>
          <a:ln w="12700" cap="flat" cmpd="sng">
            <a:solidFill>
              <a:srgbClr val="F4D377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68" name="Google Shape;2668;p184"/>
          <p:cNvCxnSpPr/>
          <p:nvPr/>
        </p:nvCxnSpPr>
        <p:spPr>
          <a:xfrm rot="10800000">
            <a:off x="10216069" y="6167001"/>
            <a:ext cx="2669811" cy="0"/>
          </a:xfrm>
          <a:prstGeom prst="straightConnector1">
            <a:avLst/>
          </a:prstGeom>
          <a:noFill/>
          <a:ln w="12700" cap="flat" cmpd="sng">
            <a:solidFill>
              <a:srgbClr val="F7E2A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669" name="Google Shape;2669;p184"/>
          <p:cNvCxnSpPr/>
          <p:nvPr/>
        </p:nvCxnSpPr>
        <p:spPr>
          <a:xfrm rot="10800000">
            <a:off x="5497801" y="6977091"/>
            <a:ext cx="2925325" cy="0"/>
          </a:xfrm>
          <a:prstGeom prst="straightConnector1">
            <a:avLst/>
          </a:prstGeom>
          <a:noFill/>
          <a:ln w="12700" cap="flat" cmpd="sng">
            <a:solidFill>
              <a:srgbClr val="FBF0D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70" name="Google Shape;2670;p184"/>
          <p:cNvSpPr txBox="1">
            <a:spLocks noGrp="1"/>
          </p:cNvSpPr>
          <p:nvPr>
            <p:ph type="body" idx="7"/>
          </p:nvPr>
        </p:nvSpPr>
        <p:spPr>
          <a:xfrm>
            <a:off x="13013636" y="3017852"/>
            <a:ext cx="4860540" cy="8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1" name="Google Shape;2671;p184"/>
          <p:cNvSpPr txBox="1">
            <a:spLocks noGrp="1"/>
          </p:cNvSpPr>
          <p:nvPr>
            <p:ph type="body" idx="8"/>
          </p:nvPr>
        </p:nvSpPr>
        <p:spPr>
          <a:xfrm>
            <a:off x="13013636" y="2476591"/>
            <a:ext cx="4860540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2" name="Google Shape;2672;p184"/>
          <p:cNvSpPr txBox="1">
            <a:spLocks noGrp="1"/>
          </p:cNvSpPr>
          <p:nvPr>
            <p:ph type="body" idx="9"/>
          </p:nvPr>
        </p:nvSpPr>
        <p:spPr>
          <a:xfrm>
            <a:off x="13013636" y="4683037"/>
            <a:ext cx="4860540" cy="8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3" name="Google Shape;2673;p184"/>
          <p:cNvSpPr txBox="1">
            <a:spLocks noGrp="1"/>
          </p:cNvSpPr>
          <p:nvPr>
            <p:ph type="body" idx="13"/>
          </p:nvPr>
        </p:nvSpPr>
        <p:spPr>
          <a:xfrm>
            <a:off x="13013636" y="4141776"/>
            <a:ext cx="4860540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4" name="Google Shape;2674;p184"/>
          <p:cNvSpPr txBox="1">
            <a:spLocks noGrp="1"/>
          </p:cNvSpPr>
          <p:nvPr>
            <p:ph type="body" idx="14"/>
          </p:nvPr>
        </p:nvSpPr>
        <p:spPr>
          <a:xfrm>
            <a:off x="13013636" y="6348221"/>
            <a:ext cx="4860540" cy="8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5" name="Google Shape;2675;p184"/>
          <p:cNvSpPr txBox="1">
            <a:spLocks noGrp="1"/>
          </p:cNvSpPr>
          <p:nvPr>
            <p:ph type="body" idx="15"/>
          </p:nvPr>
        </p:nvSpPr>
        <p:spPr>
          <a:xfrm>
            <a:off x="13013636" y="5806960"/>
            <a:ext cx="4860540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6" name="Google Shape;2676;p184"/>
          <p:cNvSpPr txBox="1">
            <a:spLocks noGrp="1"/>
          </p:cNvSpPr>
          <p:nvPr>
            <p:ph type="body" idx="16"/>
          </p:nvPr>
        </p:nvSpPr>
        <p:spPr>
          <a:xfrm>
            <a:off x="637261" y="3885412"/>
            <a:ext cx="4860540" cy="8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7" name="Google Shape;2677;p184"/>
          <p:cNvSpPr txBox="1">
            <a:spLocks noGrp="1"/>
          </p:cNvSpPr>
          <p:nvPr>
            <p:ph type="body" idx="17"/>
          </p:nvPr>
        </p:nvSpPr>
        <p:spPr>
          <a:xfrm>
            <a:off x="637261" y="3344151"/>
            <a:ext cx="4860540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8" name="Google Shape;2678;p184"/>
          <p:cNvSpPr txBox="1">
            <a:spLocks noGrp="1"/>
          </p:cNvSpPr>
          <p:nvPr>
            <p:ph type="body" idx="18"/>
          </p:nvPr>
        </p:nvSpPr>
        <p:spPr>
          <a:xfrm>
            <a:off x="637261" y="5550597"/>
            <a:ext cx="4860540" cy="8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79" name="Google Shape;2679;p184"/>
          <p:cNvSpPr txBox="1">
            <a:spLocks noGrp="1"/>
          </p:cNvSpPr>
          <p:nvPr>
            <p:ph type="body" idx="19"/>
          </p:nvPr>
        </p:nvSpPr>
        <p:spPr>
          <a:xfrm>
            <a:off x="637261" y="5009336"/>
            <a:ext cx="4860540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0" name="Google Shape;2680;p184"/>
          <p:cNvSpPr txBox="1">
            <a:spLocks noGrp="1"/>
          </p:cNvSpPr>
          <p:nvPr>
            <p:ph type="body" idx="20"/>
          </p:nvPr>
        </p:nvSpPr>
        <p:spPr>
          <a:xfrm>
            <a:off x="637261" y="7215781"/>
            <a:ext cx="4860540" cy="89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1" name="Google Shape;2681;p184"/>
          <p:cNvSpPr txBox="1">
            <a:spLocks noGrp="1"/>
          </p:cNvSpPr>
          <p:nvPr>
            <p:ph type="body" idx="21"/>
          </p:nvPr>
        </p:nvSpPr>
        <p:spPr>
          <a:xfrm>
            <a:off x="637261" y="6674520"/>
            <a:ext cx="4860540" cy="645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6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65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3000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40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5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6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6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6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6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0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85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90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95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6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26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66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66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266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266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266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266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266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2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2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2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2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5500"/>
                            </p:stCondLst>
                            <p:childTnLst>
                              <p:par>
                                <p:cTn id="19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9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26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6500"/>
                            </p:stCondLst>
                            <p:childTnLst>
                              <p:par>
                                <p:cTn id="2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6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0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26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1750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26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8000"/>
                            </p:stCondLst>
                            <p:childTnLst>
                              <p:par>
                                <p:cTn id="2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26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8500"/>
                            </p:stCondLst>
                            <p:childTnLst>
                              <p:par>
                                <p:cTn id="2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6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9000"/>
                            </p:stCondLst>
                            <p:childTnLst>
                              <p:par>
                                <p:cTn id="2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26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9500"/>
                            </p:stCondLst>
                            <p:childTnLst>
                              <p:par>
                                <p:cTn id="2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26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2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0500"/>
                            </p:stCondLst>
                            <p:childTnLst>
                              <p:par>
                                <p:cTn id="2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500"/>
                                        <p:tgtEl>
                                          <p:spTgt spid="2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21000"/>
                            </p:stCondLst>
                            <p:childTnLst>
                              <p:par>
                                <p:cTn id="2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2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2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21500"/>
                            </p:stCondLst>
                            <p:childTnLst>
                              <p:par>
                                <p:cTn id="2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2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26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26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26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26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26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26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26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26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26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22000"/>
                            </p:stCondLst>
                            <p:childTnLst>
                              <p:par>
                                <p:cTn id="2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2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22500"/>
                            </p:stCondLst>
                            <p:childTnLst>
                              <p:par>
                                <p:cTn id="2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2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2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Points">
  <p:cSld name="5 Points">
    <p:spTree>
      <p:nvGrpSpPr>
        <p:cNvPr id="1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p185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4" name="Google Shape;2684;p18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5" name="Google Shape;2685;p18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686" name="Google Shape;2686;p185"/>
          <p:cNvSpPr txBox="1">
            <a:spLocks noGrp="1"/>
          </p:cNvSpPr>
          <p:nvPr>
            <p:ph type="body" idx="1"/>
          </p:nvPr>
        </p:nvSpPr>
        <p:spPr>
          <a:xfrm>
            <a:off x="907291" y="1966589"/>
            <a:ext cx="360040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7" name="Google Shape;2687;p185"/>
          <p:cNvSpPr/>
          <p:nvPr/>
        </p:nvSpPr>
        <p:spPr>
          <a:xfrm>
            <a:off x="4642706" y="1678115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88" name="Google Shape;2688;p185"/>
          <p:cNvSpPr txBox="1">
            <a:spLocks noGrp="1"/>
          </p:cNvSpPr>
          <p:nvPr>
            <p:ph type="body" idx="2"/>
          </p:nvPr>
        </p:nvSpPr>
        <p:spPr>
          <a:xfrm>
            <a:off x="4822726" y="1678115"/>
            <a:ext cx="1161129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89" name="Google Shape;2689;p185"/>
          <p:cNvSpPr txBox="1">
            <a:spLocks noGrp="1"/>
          </p:cNvSpPr>
          <p:nvPr>
            <p:ph type="body" idx="3"/>
          </p:nvPr>
        </p:nvSpPr>
        <p:spPr>
          <a:xfrm>
            <a:off x="907291" y="3530513"/>
            <a:ext cx="360040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0" name="Google Shape;2690;p185"/>
          <p:cNvSpPr/>
          <p:nvPr/>
        </p:nvSpPr>
        <p:spPr>
          <a:xfrm>
            <a:off x="4642706" y="3242039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91" name="Google Shape;2691;p185"/>
          <p:cNvSpPr txBox="1">
            <a:spLocks noGrp="1"/>
          </p:cNvSpPr>
          <p:nvPr>
            <p:ph type="body" idx="4"/>
          </p:nvPr>
        </p:nvSpPr>
        <p:spPr>
          <a:xfrm>
            <a:off x="4822726" y="3242039"/>
            <a:ext cx="1161129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2" name="Google Shape;2692;p185"/>
          <p:cNvSpPr txBox="1">
            <a:spLocks noGrp="1"/>
          </p:cNvSpPr>
          <p:nvPr>
            <p:ph type="body" idx="5"/>
          </p:nvPr>
        </p:nvSpPr>
        <p:spPr>
          <a:xfrm>
            <a:off x="907291" y="5094437"/>
            <a:ext cx="360040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3" name="Google Shape;2693;p185"/>
          <p:cNvSpPr/>
          <p:nvPr/>
        </p:nvSpPr>
        <p:spPr>
          <a:xfrm>
            <a:off x="4642706" y="4805963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94" name="Google Shape;2694;p185"/>
          <p:cNvSpPr txBox="1">
            <a:spLocks noGrp="1"/>
          </p:cNvSpPr>
          <p:nvPr>
            <p:ph type="body" idx="6"/>
          </p:nvPr>
        </p:nvSpPr>
        <p:spPr>
          <a:xfrm>
            <a:off x="4822726" y="4805963"/>
            <a:ext cx="1161129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5" name="Google Shape;2695;p185"/>
          <p:cNvSpPr txBox="1">
            <a:spLocks noGrp="1"/>
          </p:cNvSpPr>
          <p:nvPr>
            <p:ph type="body" idx="7"/>
          </p:nvPr>
        </p:nvSpPr>
        <p:spPr>
          <a:xfrm>
            <a:off x="907291" y="6658361"/>
            <a:ext cx="360040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6" name="Google Shape;2696;p185"/>
          <p:cNvSpPr/>
          <p:nvPr/>
        </p:nvSpPr>
        <p:spPr>
          <a:xfrm>
            <a:off x="4642706" y="6369887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697" name="Google Shape;2697;p185"/>
          <p:cNvSpPr txBox="1">
            <a:spLocks noGrp="1"/>
          </p:cNvSpPr>
          <p:nvPr>
            <p:ph type="body" idx="8"/>
          </p:nvPr>
        </p:nvSpPr>
        <p:spPr>
          <a:xfrm>
            <a:off x="4822726" y="6369887"/>
            <a:ext cx="1161129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8" name="Google Shape;2698;p185"/>
          <p:cNvSpPr txBox="1">
            <a:spLocks noGrp="1"/>
          </p:cNvSpPr>
          <p:nvPr>
            <p:ph type="body" idx="9"/>
          </p:nvPr>
        </p:nvSpPr>
        <p:spPr>
          <a:xfrm>
            <a:off x="907291" y="8222284"/>
            <a:ext cx="360040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99" name="Google Shape;2699;p185"/>
          <p:cNvSpPr/>
          <p:nvPr/>
        </p:nvSpPr>
        <p:spPr>
          <a:xfrm>
            <a:off x="4642706" y="7933810"/>
            <a:ext cx="72000" cy="13501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00" name="Google Shape;2700;p185"/>
          <p:cNvSpPr txBox="1">
            <a:spLocks noGrp="1"/>
          </p:cNvSpPr>
          <p:nvPr>
            <p:ph type="body" idx="13"/>
          </p:nvPr>
        </p:nvSpPr>
        <p:spPr>
          <a:xfrm>
            <a:off x="4822726" y="7933810"/>
            <a:ext cx="1161129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6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6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6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6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6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6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6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6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6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26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26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6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6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26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26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6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26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6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500"/>
                            </p:stCondLst>
                            <p:childTnLst>
                              <p:par>
                                <p:cTn id="71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6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26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500"/>
                            </p:stCondLst>
                            <p:childTnLst>
                              <p:par>
                                <p:cTn id="8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2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000"/>
                            </p:stCondLst>
                            <p:childTnLst>
                              <p:par>
                                <p:cTn id="86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/>
                                        <p:tgtEl>
                                          <p:spTgt spid="26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500"/>
                            </p:stCondLst>
                            <p:childTnLst>
                              <p:par>
                                <p:cTn id="9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26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000"/>
                            </p:stCondLst>
                            <p:childTnLst>
                              <p:par>
                                <p:cTn id="9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26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500"/>
                            </p:stCondLst>
                            <p:childTnLst>
                              <p:par>
                                <p:cTn id="98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26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26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500"/>
                            </p:stCondLst>
                            <p:childTnLst>
                              <p:par>
                                <p:cTn id="106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26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000"/>
                            </p:stCondLst>
                            <p:childTnLst>
                              <p:par>
                                <p:cTn id="11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26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500"/>
                            </p:stCondLst>
                            <p:childTnLst>
                              <p:par>
                                <p:cTn id="11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26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8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2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/>
                                        <p:tgtEl>
                                          <p:spTgt spid="2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/>
                                        <p:tgtEl>
                                          <p:spTgt spid="26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9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26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3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26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26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141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26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5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/>
                                        <p:tgtEl>
                                          <p:spTgt spid="26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9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/>
                                        <p:tgtEl>
                                          <p:spTgt spid="26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3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500"/>
                                        <p:tgtEl>
                                          <p:spTgt spid="26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7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/>
                                        <p:tgtEl>
                                          <p:spTgt spid="26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1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/>
                                        <p:tgtEl>
                                          <p:spTgt spid="26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/>
                                        <p:tgtEl>
                                          <p:spTgt spid="2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5500"/>
                            </p:stCondLst>
                            <p:childTnLst>
                              <p:par>
                                <p:cTn id="168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/>
                                        <p:tgtEl>
                                          <p:spTgt spid="26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6000"/>
                            </p:stCondLst>
                            <p:childTnLst>
                              <p:par>
                                <p:cTn id="17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/>
                                        <p:tgtEl>
                                          <p:spTgt spid="26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6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/>
                                        <p:tgtEl>
                                          <p:spTgt spid="26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7000"/>
                            </p:stCondLst>
                            <p:childTnLst>
                              <p:par>
                                <p:cTn id="18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/>
                                        <p:tgtEl>
                                          <p:spTgt spid="2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8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/>
                                        <p:tgtEl>
                                          <p:spTgt spid="2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8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/>
                                        <p:tgtEl>
                                          <p:spTgt spid="26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9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2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9000"/>
                            </p:stCondLst>
                            <p:childTnLst>
                              <p:par>
                                <p:cTn id="196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/>
                                        <p:tgtEl>
                                          <p:spTgt spid="269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19500"/>
                            </p:stCondLst>
                            <p:childTnLst>
                              <p:par>
                                <p:cTn id="20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2" dur="500"/>
                                        <p:tgtEl>
                                          <p:spTgt spid="269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0"/>
                            </p:stCondLst>
                            <p:childTnLst>
                              <p:par>
                                <p:cTn id="204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/>
                                        <p:tgtEl>
                                          <p:spTgt spid="26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/>
                                        <p:tgtEl>
                                          <p:spTgt spid="2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- 1 Column">
  <p:cSld name="No Contents - 1 Column">
    <p:spTree>
      <p:nvGrpSpPr>
        <p:cNvPr id="1" name="Shape 2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2" name="Google Shape;2702;p186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3" name="Google Shape;2703;p18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4" name="Google Shape;2704;p18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705" name="Google Shape;2705;p186"/>
          <p:cNvSpPr txBox="1">
            <a:spLocks noGrp="1"/>
          </p:cNvSpPr>
          <p:nvPr>
            <p:ph type="body" idx="1"/>
          </p:nvPr>
        </p:nvSpPr>
        <p:spPr>
          <a:xfrm>
            <a:off x="2493649" y="7843800"/>
            <a:ext cx="13298280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06" name="Google Shape;2706;p186"/>
          <p:cNvSpPr txBox="1">
            <a:spLocks noGrp="1"/>
          </p:cNvSpPr>
          <p:nvPr>
            <p:ph type="body" idx="2"/>
          </p:nvPr>
        </p:nvSpPr>
        <p:spPr>
          <a:xfrm>
            <a:off x="2493649" y="7167104"/>
            <a:ext cx="1329828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- 2 Columns">
  <p:cSld name="No Contents - 2 Columns">
    <p:spTree>
      <p:nvGrpSpPr>
        <p:cNvPr id="1" name="Shape 2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8" name="Google Shape;2708;p187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09" name="Google Shape;2709;p18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0" name="Google Shape;2710;p18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711" name="Google Shape;2711;p187"/>
          <p:cNvSpPr txBox="1">
            <a:spLocks noGrp="1"/>
          </p:cNvSpPr>
          <p:nvPr>
            <p:ph type="body" idx="1"/>
          </p:nvPr>
        </p:nvSpPr>
        <p:spPr>
          <a:xfrm>
            <a:off x="998488" y="7798795"/>
            <a:ext cx="7762453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2" name="Google Shape;2712;p187"/>
          <p:cNvSpPr txBox="1">
            <a:spLocks noGrp="1"/>
          </p:cNvSpPr>
          <p:nvPr>
            <p:ph type="body" idx="2"/>
          </p:nvPr>
        </p:nvSpPr>
        <p:spPr>
          <a:xfrm>
            <a:off x="998488" y="7167104"/>
            <a:ext cx="776245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3" name="Google Shape;2713;p187"/>
          <p:cNvSpPr txBox="1">
            <a:spLocks noGrp="1"/>
          </p:cNvSpPr>
          <p:nvPr>
            <p:ph type="body" idx="3"/>
          </p:nvPr>
        </p:nvSpPr>
        <p:spPr>
          <a:xfrm>
            <a:off x="9491699" y="7790558"/>
            <a:ext cx="7762453" cy="135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14" name="Google Shape;2714;p187"/>
          <p:cNvSpPr txBox="1">
            <a:spLocks noGrp="1"/>
          </p:cNvSpPr>
          <p:nvPr>
            <p:ph type="body" idx="4"/>
          </p:nvPr>
        </p:nvSpPr>
        <p:spPr>
          <a:xfrm>
            <a:off x="9491699" y="7158867"/>
            <a:ext cx="776245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 - 2 Columns - Right">
  <p:cSld name="No Contents - 2 Columns - Right">
    <p:spTree>
      <p:nvGrpSpPr>
        <p:cNvPr id="1" name="Shape 2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6" name="Google Shape;2716;p188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7" name="Google Shape;2717;p18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8" name="Google Shape;2718;p18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719" name="Google Shape;2719;p188"/>
          <p:cNvSpPr txBox="1">
            <a:spLocks noGrp="1"/>
          </p:cNvSpPr>
          <p:nvPr>
            <p:ph type="body" idx="1"/>
          </p:nvPr>
        </p:nvSpPr>
        <p:spPr>
          <a:xfrm>
            <a:off x="9491699" y="6540276"/>
            <a:ext cx="7762453" cy="206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0" name="Google Shape;2720;p188"/>
          <p:cNvSpPr txBox="1">
            <a:spLocks noGrp="1"/>
          </p:cNvSpPr>
          <p:nvPr>
            <p:ph type="body" idx="2"/>
          </p:nvPr>
        </p:nvSpPr>
        <p:spPr>
          <a:xfrm>
            <a:off x="9491699" y="5908586"/>
            <a:ext cx="776245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1" name="Google Shape;2721;p188"/>
          <p:cNvSpPr txBox="1">
            <a:spLocks noGrp="1"/>
          </p:cNvSpPr>
          <p:nvPr>
            <p:ph type="body" idx="3"/>
          </p:nvPr>
        </p:nvSpPr>
        <p:spPr>
          <a:xfrm>
            <a:off x="9491699" y="3209905"/>
            <a:ext cx="7762453" cy="2068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2" name="Google Shape;2722;p188"/>
          <p:cNvSpPr txBox="1">
            <a:spLocks noGrp="1"/>
          </p:cNvSpPr>
          <p:nvPr>
            <p:ph type="body" idx="4"/>
          </p:nvPr>
        </p:nvSpPr>
        <p:spPr>
          <a:xfrm>
            <a:off x="9491699" y="2578215"/>
            <a:ext cx="7762453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">
  <p:cSld name="No Contents">
    <p:spTree>
      <p:nvGrpSpPr>
        <p:cNvPr id="1" name="Shape 2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4" name="Google Shape;2724;p189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5" name="Google Shape;2725;p18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26" name="Google Shape;2726;p18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Break 1">
  <p:cSld name="Section Break 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141" name="Google Shape;141;p20"/>
          <p:cNvSpPr>
            <a:spLocks noGrp="1"/>
          </p:cNvSpPr>
          <p:nvPr>
            <p:ph type="body" idx="1"/>
          </p:nvPr>
        </p:nvSpPr>
        <p:spPr>
          <a:xfrm>
            <a:off x="772276" y="3748345"/>
            <a:ext cx="5850650" cy="5850650"/>
          </a:xfrm>
          <a:prstGeom prst="ellipse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2" name="Google Shape;142;p20"/>
          <p:cNvSpPr>
            <a:spLocks noGrp="1"/>
          </p:cNvSpPr>
          <p:nvPr>
            <p:ph type="pic" idx="3"/>
          </p:nvPr>
        </p:nvSpPr>
        <p:spPr>
          <a:xfrm>
            <a:off x="2707556" y="4783525"/>
            <a:ext cx="2070165" cy="2070165"/>
          </a:xfrm>
          <a:prstGeom prst="rect">
            <a:avLst/>
          </a:prstGeom>
          <a:noFill/>
          <a:ln>
            <a:noFill/>
          </a:ln>
        </p:spPr>
      </p:sp>
      <p:sp>
        <p:nvSpPr>
          <p:cNvPr id="143" name="Google Shape;143;p20"/>
          <p:cNvSpPr txBox="1">
            <a:spLocks noGrp="1"/>
          </p:cNvSpPr>
          <p:nvPr>
            <p:ph type="ctrTitle"/>
          </p:nvPr>
        </p:nvSpPr>
        <p:spPr>
          <a:xfrm>
            <a:off x="907291" y="6808685"/>
            <a:ext cx="5580620" cy="118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Roboto Condensed Light"/>
              <a:buNone/>
              <a:defRPr sz="4000" b="0" i="0" u="none" strike="noStrike" cap="none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1762386" y="2330883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817281" y="1903140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1010803" y="2105663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2"/>
          </p:nvPr>
        </p:nvSpPr>
        <p:spPr>
          <a:xfrm>
            <a:off x="2672275" y="2983260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3"/>
          </p:nvPr>
        </p:nvSpPr>
        <p:spPr>
          <a:xfrm>
            <a:off x="2672275" y="2330884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1762386" y="4785222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817281" y="4357479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4"/>
          </p:nvPr>
        </p:nvSpPr>
        <p:spPr>
          <a:xfrm>
            <a:off x="1010803" y="4560002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5"/>
          </p:nvPr>
        </p:nvSpPr>
        <p:spPr>
          <a:xfrm>
            <a:off x="2672275" y="5437599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6"/>
          </p:nvPr>
        </p:nvSpPr>
        <p:spPr>
          <a:xfrm>
            <a:off x="2672275" y="4785223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1762386" y="7236428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817281" y="6808685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4" name="Google Shape;34;p3"/>
          <p:cNvSpPr txBox="1">
            <a:spLocks noGrp="1"/>
          </p:cNvSpPr>
          <p:nvPr>
            <p:ph type="body" idx="7"/>
          </p:nvPr>
        </p:nvSpPr>
        <p:spPr>
          <a:xfrm>
            <a:off x="1010803" y="7011208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body" idx="8"/>
          </p:nvPr>
        </p:nvSpPr>
        <p:spPr>
          <a:xfrm>
            <a:off x="2672275" y="7888805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body" idx="9"/>
          </p:nvPr>
        </p:nvSpPr>
        <p:spPr>
          <a:xfrm>
            <a:off x="2672275" y="7236429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10313336" y="2330883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9368231" y="1903140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3"/>
          </p:nvPr>
        </p:nvSpPr>
        <p:spPr>
          <a:xfrm>
            <a:off x="9561753" y="2105663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14"/>
          </p:nvPr>
        </p:nvSpPr>
        <p:spPr>
          <a:xfrm>
            <a:off x="11223225" y="2983260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15"/>
          </p:nvPr>
        </p:nvSpPr>
        <p:spPr>
          <a:xfrm>
            <a:off x="11223225" y="2330884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10313336" y="4785222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9368231" y="4357479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4" name="Google Shape;44;p3"/>
          <p:cNvSpPr txBox="1">
            <a:spLocks noGrp="1"/>
          </p:cNvSpPr>
          <p:nvPr>
            <p:ph type="body" idx="16"/>
          </p:nvPr>
        </p:nvSpPr>
        <p:spPr>
          <a:xfrm>
            <a:off x="9561753" y="4560002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17"/>
          </p:nvPr>
        </p:nvSpPr>
        <p:spPr>
          <a:xfrm>
            <a:off x="11223225" y="5437599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body" idx="18"/>
          </p:nvPr>
        </p:nvSpPr>
        <p:spPr>
          <a:xfrm>
            <a:off x="11223225" y="4785223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10313336" y="7236428"/>
            <a:ext cx="7065785" cy="1687492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9368231" y="6808685"/>
            <a:ext cx="1530170" cy="1530170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9" name="Google Shape;49;p3"/>
          <p:cNvSpPr txBox="1">
            <a:spLocks noGrp="1"/>
          </p:cNvSpPr>
          <p:nvPr>
            <p:ph type="body" idx="19"/>
          </p:nvPr>
        </p:nvSpPr>
        <p:spPr>
          <a:xfrm>
            <a:off x="9561753" y="7011208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body" idx="20"/>
          </p:nvPr>
        </p:nvSpPr>
        <p:spPr>
          <a:xfrm>
            <a:off x="11223225" y="7888805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body" idx="21"/>
          </p:nvPr>
        </p:nvSpPr>
        <p:spPr>
          <a:xfrm>
            <a:off x="11223225" y="7236429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oints">
  <p:cSld name="3 Point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48" name="Google Shape;148;p21"/>
          <p:cNvSpPr txBox="1">
            <a:spLocks noGrp="1"/>
          </p:cNvSpPr>
          <p:nvPr>
            <p:ph type="body" idx="1"/>
          </p:nvPr>
        </p:nvSpPr>
        <p:spPr>
          <a:xfrm>
            <a:off x="959042" y="6697585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49" name="Google Shape;149;p21"/>
          <p:cNvCxnSpPr/>
          <p:nvPr/>
        </p:nvCxnSpPr>
        <p:spPr>
          <a:xfrm rot="10800000">
            <a:off x="870142" y="5863580"/>
            <a:ext cx="5032704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0" name="Google Shape;150;p21"/>
          <p:cNvSpPr txBox="1">
            <a:spLocks noGrp="1"/>
          </p:cNvSpPr>
          <p:nvPr>
            <p:ph type="body" idx="2"/>
          </p:nvPr>
        </p:nvSpPr>
        <p:spPr>
          <a:xfrm>
            <a:off x="961319" y="6043600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1"/>
          <p:cNvSpPr/>
          <p:nvPr/>
        </p:nvSpPr>
        <p:spPr>
          <a:xfrm>
            <a:off x="1782598" y="2315840"/>
            <a:ext cx="3187700" cy="3187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2" name="Google Shape;152;p21"/>
          <p:cNvSpPr txBox="1">
            <a:spLocks noGrp="1"/>
          </p:cNvSpPr>
          <p:nvPr>
            <p:ph type="body" idx="3"/>
          </p:nvPr>
        </p:nvSpPr>
        <p:spPr>
          <a:xfrm>
            <a:off x="1870884" y="3459640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body" idx="4"/>
          </p:nvPr>
        </p:nvSpPr>
        <p:spPr>
          <a:xfrm>
            <a:off x="6725007" y="6697585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4" name="Google Shape;154;p21"/>
          <p:cNvCxnSpPr/>
          <p:nvPr/>
        </p:nvCxnSpPr>
        <p:spPr>
          <a:xfrm rot="10800000">
            <a:off x="6636107" y="5863580"/>
            <a:ext cx="5032704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5" name="Google Shape;155;p21"/>
          <p:cNvSpPr txBox="1">
            <a:spLocks noGrp="1"/>
          </p:cNvSpPr>
          <p:nvPr>
            <p:ph type="body" idx="5"/>
          </p:nvPr>
        </p:nvSpPr>
        <p:spPr>
          <a:xfrm>
            <a:off x="6727284" y="6043600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1"/>
          <p:cNvSpPr/>
          <p:nvPr/>
        </p:nvSpPr>
        <p:spPr>
          <a:xfrm>
            <a:off x="7548563" y="2315840"/>
            <a:ext cx="3187700" cy="3187700"/>
          </a:xfrm>
          <a:prstGeom prst="ellipse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7" name="Google Shape;157;p21"/>
          <p:cNvSpPr txBox="1">
            <a:spLocks noGrp="1"/>
          </p:cNvSpPr>
          <p:nvPr>
            <p:ph type="body" idx="6"/>
          </p:nvPr>
        </p:nvSpPr>
        <p:spPr>
          <a:xfrm>
            <a:off x="7636849" y="3459640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body" idx="7"/>
          </p:nvPr>
        </p:nvSpPr>
        <p:spPr>
          <a:xfrm>
            <a:off x="12472466" y="6697585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9" name="Google Shape;159;p21"/>
          <p:cNvCxnSpPr/>
          <p:nvPr/>
        </p:nvCxnSpPr>
        <p:spPr>
          <a:xfrm rot="10800000">
            <a:off x="12383566" y="5863580"/>
            <a:ext cx="5032704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0" name="Google Shape;160;p21"/>
          <p:cNvSpPr txBox="1">
            <a:spLocks noGrp="1"/>
          </p:cNvSpPr>
          <p:nvPr>
            <p:ph type="body" idx="8"/>
          </p:nvPr>
        </p:nvSpPr>
        <p:spPr>
          <a:xfrm>
            <a:off x="12474743" y="6043600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21"/>
          <p:cNvSpPr/>
          <p:nvPr/>
        </p:nvSpPr>
        <p:spPr>
          <a:xfrm>
            <a:off x="13296022" y="2315840"/>
            <a:ext cx="3187700" cy="3187700"/>
          </a:xfrm>
          <a:prstGeom prst="ellipse">
            <a:avLst/>
          </a:prstGeom>
          <a:solidFill>
            <a:srgbClr val="7B5E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9"/>
          </p:nvPr>
        </p:nvSpPr>
        <p:spPr>
          <a:xfrm>
            <a:off x="13384308" y="3459640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1"/>
          <p:cNvSpPr/>
          <p:nvPr/>
        </p:nvSpPr>
        <p:spPr>
          <a:xfrm rot="5400000">
            <a:off x="1447350" y="2171533"/>
            <a:ext cx="848875" cy="8488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1665641" y="2315840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5" name="Google Shape;165;p21"/>
          <p:cNvSpPr/>
          <p:nvPr/>
        </p:nvSpPr>
        <p:spPr>
          <a:xfrm rot="5400000">
            <a:off x="7214211" y="2171532"/>
            <a:ext cx="848875" cy="8488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7432502" y="2315839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7" name="Google Shape;167;p21"/>
          <p:cNvSpPr/>
          <p:nvPr/>
        </p:nvSpPr>
        <p:spPr>
          <a:xfrm rot="5400000">
            <a:off x="13006902" y="2198824"/>
            <a:ext cx="848875" cy="848875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13225193" y="2343131"/>
            <a:ext cx="412292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3200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No Contents">
  <p:cSld name="13_No Contents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2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73" name="Google Shape;173;p2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No Contents">
  <p:cSld name="14_No Contents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2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No Contents">
  <p:cSld name="15_No Contents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83" name="Google Shape;183;p2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o Contents">
  <p:cSld name="1_No Contents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No Contents">
  <p:cSld name="2_No Contents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0" name="Google Shape;190;p2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92" name="Google Shape;192;p2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No Contents">
  <p:cSld name="3_No Content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97" name="Google Shape;197;p2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No Contents">
  <p:cSld name="4_No Content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0" name="Google Shape;200;p2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o Contents">
  <p:cSld name="5_No Content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5" name="Google Shape;205;p2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07" name="Google Shape;207;p2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No Contents">
  <p:cSld name="6_No Contents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3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12" name="Google Shape;212;p3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C and iPhone">
  <p:cSld name="PC and iPhone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3" name="Google Shape;53;p4"/>
          <p:cNvCxnSpPr/>
          <p:nvPr/>
        </p:nvCxnSpPr>
        <p:spPr>
          <a:xfrm rot="10800000">
            <a:off x="0" y="4775560"/>
            <a:ext cx="18286413" cy="0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10988412" y="1993151"/>
            <a:ext cx="6840760" cy="2790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pic>
        <p:nvPicPr>
          <p:cNvPr id="57" name="Google Shape;57;p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806763" y="1700461"/>
            <a:ext cx="7911618" cy="6409096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4"/>
          <p:cNvSpPr>
            <a:spLocks noGrp="1"/>
          </p:cNvSpPr>
          <p:nvPr>
            <p:ph type="pic" idx="2"/>
          </p:nvPr>
        </p:nvSpPr>
        <p:spPr>
          <a:xfrm>
            <a:off x="3097428" y="1970491"/>
            <a:ext cx="7335815" cy="4056234"/>
          </a:xfrm>
          <a:prstGeom prst="rect">
            <a:avLst/>
          </a:prstGeom>
          <a:noFill/>
          <a:ln>
            <a:noFill/>
          </a:ln>
        </p:spPr>
      </p:sp>
      <p:pic>
        <p:nvPicPr>
          <p:cNvPr id="59" name="Google Shape;5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9413" y="4128186"/>
            <a:ext cx="2044962" cy="4165664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4"/>
          <p:cNvSpPr>
            <a:spLocks noGrp="1"/>
          </p:cNvSpPr>
          <p:nvPr>
            <p:ph type="pic" idx="3"/>
          </p:nvPr>
        </p:nvSpPr>
        <p:spPr>
          <a:xfrm>
            <a:off x="1097026" y="4658443"/>
            <a:ext cx="1709737" cy="3105150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4"/>
          <p:cNvSpPr txBox="1">
            <a:spLocks noGrp="1"/>
          </p:cNvSpPr>
          <p:nvPr>
            <p:ph type="body" idx="4"/>
          </p:nvPr>
        </p:nvSpPr>
        <p:spPr>
          <a:xfrm>
            <a:off x="10988411" y="4905010"/>
            <a:ext cx="6840759" cy="352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No Contents">
  <p:cSld name="7_No Contents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No Contents">
  <p:cSld name="8_No Content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2" name="Google Shape;222;p3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No Contents">
  <p:cSld name="9_No Content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5" name="Google Shape;225;p3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27" name="Google Shape;227;p3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No Contents">
  <p:cSld name="10_No Contents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3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32" name="Google Shape;232;p3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No Contents">
  <p:cSld name="11_No Contents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5" name="Google Shape;235;p3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37" name="Google Shape;237;p3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No Contents">
  <p:cSld name="12_No Contents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3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42" name="Google Shape;242;p3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No Contents">
  <p:cSld name="16_No Contents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5" name="Google Shape;245;p3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47" name="Google Shape;247;p3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No Contents">
  <p:cSld name="17_No Contents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0" name="Google Shape;250;p3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52" name="Google Shape;252;p3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No Contents">
  <p:cSld name="18_No Contents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3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57" name="Google Shape;257;p3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3 Points">
  <p:cSld name="1_3 Points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0" name="Google Shape;260;p4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62" name="Google Shape;262;p4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63" name="Google Shape;263;p40"/>
          <p:cNvGrpSpPr/>
          <p:nvPr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264" name="Google Shape;264;p40"/>
            <p:cNvSpPr txBox="1"/>
            <p:nvPr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zh-TW" sz="96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endParaRPr sz="96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65" name="Google Shape;265;p40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66" name="Google Shape;266;p40"/>
          <p:cNvGrpSpPr/>
          <p:nvPr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267" name="Google Shape;267;p40"/>
            <p:cNvSpPr txBox="1"/>
            <p:nvPr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zh-TW" sz="96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</a:t>
              </a:r>
              <a:endParaRPr sz="96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68" name="Google Shape;268;p40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69" name="Google Shape;269;p40"/>
          <p:cNvGrpSpPr/>
          <p:nvPr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270" name="Google Shape;270;p40"/>
            <p:cNvSpPr txBox="1"/>
            <p:nvPr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zh-TW" sz="96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</a:t>
              </a:r>
              <a:endParaRPr sz="96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71" name="Google Shape;271;p40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72" name="Google Shape;272;p40"/>
          <p:cNvSpPr txBox="1">
            <a:spLocks noGrp="1"/>
          </p:cNvSpPr>
          <p:nvPr>
            <p:ph type="body" idx="2"/>
          </p:nvPr>
        </p:nvSpPr>
        <p:spPr>
          <a:xfrm>
            <a:off x="2590478" y="2383554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40"/>
          <p:cNvSpPr txBox="1">
            <a:spLocks noGrp="1"/>
          </p:cNvSpPr>
          <p:nvPr>
            <p:ph type="body" idx="3"/>
          </p:nvPr>
        </p:nvSpPr>
        <p:spPr>
          <a:xfrm>
            <a:off x="2590478" y="3160606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40"/>
          <p:cNvSpPr txBox="1">
            <a:spLocks noGrp="1"/>
          </p:cNvSpPr>
          <p:nvPr>
            <p:ph type="body" idx="4"/>
          </p:nvPr>
        </p:nvSpPr>
        <p:spPr>
          <a:xfrm>
            <a:off x="2590478" y="4671145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40"/>
          <p:cNvSpPr txBox="1">
            <a:spLocks noGrp="1"/>
          </p:cNvSpPr>
          <p:nvPr>
            <p:ph type="body" idx="5"/>
          </p:nvPr>
        </p:nvSpPr>
        <p:spPr>
          <a:xfrm>
            <a:off x="2590478" y="5448197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40"/>
          <p:cNvSpPr txBox="1">
            <a:spLocks noGrp="1"/>
          </p:cNvSpPr>
          <p:nvPr>
            <p:ph type="body" idx="6"/>
          </p:nvPr>
        </p:nvSpPr>
        <p:spPr>
          <a:xfrm>
            <a:off x="2590478" y="6958736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40"/>
          <p:cNvSpPr txBox="1">
            <a:spLocks noGrp="1"/>
          </p:cNvSpPr>
          <p:nvPr>
            <p:ph type="body" idx="7"/>
          </p:nvPr>
        </p:nvSpPr>
        <p:spPr>
          <a:xfrm>
            <a:off x="2590478" y="7735788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2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2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2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2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 Contents">
  <p:cSld name="No Contents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No Contents">
  <p:cSld name="19_No Contents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0" name="Google Shape;280;p4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82" name="Google Shape;282;p4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No Contents">
  <p:cSld name="20_No Contents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5" name="Google Shape;285;p4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87" name="Google Shape;287;p4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3 Points">
  <p:cSld name="2_3 Point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0" name="Google Shape;290;p4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292" name="Google Shape;292;p4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93" name="Google Shape;293;p43"/>
          <p:cNvGrpSpPr/>
          <p:nvPr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294" name="Google Shape;294;p43"/>
            <p:cNvSpPr txBox="1"/>
            <p:nvPr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zh-TW" sz="96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endParaRPr sz="96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95" name="Google Shape;295;p43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96" name="Google Shape;296;p43"/>
          <p:cNvGrpSpPr/>
          <p:nvPr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297" name="Google Shape;297;p43"/>
            <p:cNvSpPr txBox="1"/>
            <p:nvPr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zh-TW" sz="96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</a:t>
              </a:r>
              <a:endParaRPr sz="96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98" name="Google Shape;298;p43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99" name="Google Shape;299;p43"/>
          <p:cNvGrpSpPr/>
          <p:nvPr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300" name="Google Shape;300;p43"/>
            <p:cNvSpPr txBox="1"/>
            <p:nvPr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zh-TW" sz="96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</a:t>
              </a:r>
              <a:endParaRPr sz="96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301" name="Google Shape;301;p43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02" name="Google Shape;302;p43"/>
          <p:cNvSpPr txBox="1">
            <a:spLocks noGrp="1"/>
          </p:cNvSpPr>
          <p:nvPr>
            <p:ph type="body" idx="2"/>
          </p:nvPr>
        </p:nvSpPr>
        <p:spPr>
          <a:xfrm>
            <a:off x="2590478" y="2383554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43"/>
          <p:cNvSpPr txBox="1">
            <a:spLocks noGrp="1"/>
          </p:cNvSpPr>
          <p:nvPr>
            <p:ph type="body" idx="3"/>
          </p:nvPr>
        </p:nvSpPr>
        <p:spPr>
          <a:xfrm>
            <a:off x="2590478" y="3160606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43"/>
          <p:cNvSpPr txBox="1">
            <a:spLocks noGrp="1"/>
          </p:cNvSpPr>
          <p:nvPr>
            <p:ph type="body" idx="4"/>
          </p:nvPr>
        </p:nvSpPr>
        <p:spPr>
          <a:xfrm>
            <a:off x="2590478" y="4671145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43"/>
          <p:cNvSpPr txBox="1">
            <a:spLocks noGrp="1"/>
          </p:cNvSpPr>
          <p:nvPr>
            <p:ph type="body" idx="5"/>
          </p:nvPr>
        </p:nvSpPr>
        <p:spPr>
          <a:xfrm>
            <a:off x="2590478" y="5448197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43"/>
          <p:cNvSpPr txBox="1">
            <a:spLocks noGrp="1"/>
          </p:cNvSpPr>
          <p:nvPr>
            <p:ph type="body" idx="6"/>
          </p:nvPr>
        </p:nvSpPr>
        <p:spPr>
          <a:xfrm>
            <a:off x="2590478" y="6958736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43"/>
          <p:cNvSpPr txBox="1">
            <a:spLocks noGrp="1"/>
          </p:cNvSpPr>
          <p:nvPr>
            <p:ph type="body" idx="7"/>
          </p:nvPr>
        </p:nvSpPr>
        <p:spPr>
          <a:xfrm>
            <a:off x="2590478" y="7735788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3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3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3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3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No Contents">
  <p:cSld name="23_No Contents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0" name="Google Shape;320;p4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4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22" name="Google Shape;322;p4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No Contents">
  <p:cSld name="24_No Contents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5" name="Google Shape;325;p4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4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27" name="Google Shape;327;p4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No Contents">
  <p:cSld name="25_No Contents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0" name="Google Shape;330;p4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4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32" name="Google Shape;332;p4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No Contents">
  <p:cSld name="26_No Contents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5" name="Google Shape;335;p4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4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37" name="Google Shape;337;p4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No Contents">
  <p:cSld name="27_No Contents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0" name="Google Shape;340;p5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5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42" name="Google Shape;342;p5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No Contents">
  <p:cSld name="28_No Contents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5" name="Google Shape;345;p5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5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47" name="Google Shape;347;p5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No Contents">
  <p:cSld name="29_No Contents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0" name="Google Shape;350;p5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52" name="Google Shape;352;p5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othing">
  <p:cSld name="Nothing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No Contents">
  <p:cSld name="30_No Contents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5" name="Google Shape;355;p5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5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57" name="Google Shape;357;p5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No Contents">
  <p:cSld name="31_No Contents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0" name="Google Shape;360;p5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62" name="Google Shape;362;p5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No Contents">
  <p:cSld name="32_No Contents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5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5" name="Google Shape;365;p5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5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67" name="Google Shape;367;p5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No Contents">
  <p:cSld name="33_No Contents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0" name="Google Shape;370;p5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72" name="Google Shape;372;p5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No Contents">
  <p:cSld name="34_No Contents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5" name="Google Shape;375;p5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5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77" name="Google Shape;377;p5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No Contents">
  <p:cSld name="35_No Contents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0" name="Google Shape;380;p5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5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82" name="Google Shape;382;p5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No Contents">
  <p:cSld name="36_No Contents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5" name="Google Shape;385;p5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5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87" name="Google Shape;387;p5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No Contents">
  <p:cSld name="37_No Contents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0" name="Google Shape;390;p6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92" name="Google Shape;392;p6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3 Points">
  <p:cSld name="3_3 Points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5" name="Google Shape;395;p6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6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397" name="Google Shape;397;p6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98" name="Google Shape;398;p61"/>
          <p:cNvGrpSpPr/>
          <p:nvPr/>
        </p:nvGrpSpPr>
        <p:grpSpPr>
          <a:xfrm>
            <a:off x="862286" y="2470598"/>
            <a:ext cx="1552133" cy="1728192"/>
            <a:chOff x="7054974" y="1111052"/>
            <a:chExt cx="1552133" cy="1728192"/>
          </a:xfrm>
        </p:grpSpPr>
        <p:sp>
          <p:nvSpPr>
            <p:cNvPr id="399" name="Google Shape;399;p61"/>
            <p:cNvSpPr txBox="1"/>
            <p:nvPr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zh-TW" sz="96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endParaRPr sz="96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00" name="Google Shape;400;p61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01" name="Google Shape;401;p61"/>
          <p:cNvGrpSpPr/>
          <p:nvPr/>
        </p:nvGrpSpPr>
        <p:grpSpPr>
          <a:xfrm>
            <a:off x="862286" y="4774854"/>
            <a:ext cx="1552133" cy="1728192"/>
            <a:chOff x="7054974" y="1111052"/>
            <a:chExt cx="1552133" cy="1728192"/>
          </a:xfrm>
        </p:grpSpPr>
        <p:sp>
          <p:nvSpPr>
            <p:cNvPr id="402" name="Google Shape;402;p61"/>
            <p:cNvSpPr txBox="1"/>
            <p:nvPr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zh-TW" sz="96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</a:t>
              </a:r>
              <a:endParaRPr sz="96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03" name="Google Shape;403;p61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04" name="Google Shape;404;p61"/>
          <p:cNvGrpSpPr/>
          <p:nvPr/>
        </p:nvGrpSpPr>
        <p:grpSpPr>
          <a:xfrm>
            <a:off x="862286" y="7079110"/>
            <a:ext cx="1552133" cy="1728192"/>
            <a:chOff x="7054974" y="1111052"/>
            <a:chExt cx="1552133" cy="1728192"/>
          </a:xfrm>
        </p:grpSpPr>
        <p:sp>
          <p:nvSpPr>
            <p:cNvPr id="405" name="Google Shape;405;p61"/>
            <p:cNvSpPr txBox="1"/>
            <p:nvPr/>
          </p:nvSpPr>
          <p:spPr>
            <a:xfrm>
              <a:off x="7054974" y="1190318"/>
              <a:ext cx="1408117" cy="15696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zh-TW" sz="96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</a:t>
              </a:r>
              <a:endParaRPr sz="96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06" name="Google Shape;406;p61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7" name="Google Shape;407;p61"/>
          <p:cNvSpPr txBox="1">
            <a:spLocks noGrp="1"/>
          </p:cNvSpPr>
          <p:nvPr>
            <p:ph type="body" idx="2"/>
          </p:nvPr>
        </p:nvSpPr>
        <p:spPr>
          <a:xfrm>
            <a:off x="2590478" y="2383554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8" name="Google Shape;408;p61"/>
          <p:cNvSpPr txBox="1">
            <a:spLocks noGrp="1"/>
          </p:cNvSpPr>
          <p:nvPr>
            <p:ph type="body" idx="3"/>
          </p:nvPr>
        </p:nvSpPr>
        <p:spPr>
          <a:xfrm>
            <a:off x="2590478" y="3160606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p61"/>
          <p:cNvSpPr txBox="1">
            <a:spLocks noGrp="1"/>
          </p:cNvSpPr>
          <p:nvPr>
            <p:ph type="body" idx="4"/>
          </p:nvPr>
        </p:nvSpPr>
        <p:spPr>
          <a:xfrm>
            <a:off x="2590478" y="4671145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61"/>
          <p:cNvSpPr txBox="1">
            <a:spLocks noGrp="1"/>
          </p:cNvSpPr>
          <p:nvPr>
            <p:ph type="body" idx="5"/>
          </p:nvPr>
        </p:nvSpPr>
        <p:spPr>
          <a:xfrm>
            <a:off x="2590478" y="5448197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61"/>
          <p:cNvSpPr txBox="1">
            <a:spLocks noGrp="1"/>
          </p:cNvSpPr>
          <p:nvPr>
            <p:ph type="body" idx="6"/>
          </p:nvPr>
        </p:nvSpPr>
        <p:spPr>
          <a:xfrm>
            <a:off x="2590478" y="6958736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2" name="Google Shape;412;p61"/>
          <p:cNvSpPr txBox="1">
            <a:spLocks noGrp="1"/>
          </p:cNvSpPr>
          <p:nvPr>
            <p:ph type="body" idx="7"/>
          </p:nvPr>
        </p:nvSpPr>
        <p:spPr>
          <a:xfrm>
            <a:off x="2590478" y="7735788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0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0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4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4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4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4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4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4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4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No Contents">
  <p:cSld name="38_No Contents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5" name="Google Shape;415;p6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17" name="Google Shape;417;p6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Columns 2">
  <p:cSld name="2 Columns 2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0" name="Google Shape;70;p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7"/>
          <p:cNvSpPr txBox="1">
            <a:spLocks noGrp="1"/>
          </p:cNvSpPr>
          <p:nvPr>
            <p:ph type="body" idx="2"/>
          </p:nvPr>
        </p:nvSpPr>
        <p:spPr>
          <a:xfrm>
            <a:off x="1186322" y="2551212"/>
            <a:ext cx="73088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body" idx="3"/>
          </p:nvPr>
        </p:nvSpPr>
        <p:spPr>
          <a:xfrm>
            <a:off x="1186322" y="3487316"/>
            <a:ext cx="7308812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3" name="Google Shape;73;p7"/>
          <p:cNvSpPr txBox="1">
            <a:spLocks noGrp="1"/>
          </p:cNvSpPr>
          <p:nvPr>
            <p:ph type="body" idx="4"/>
          </p:nvPr>
        </p:nvSpPr>
        <p:spPr>
          <a:xfrm>
            <a:off x="9755274" y="2551212"/>
            <a:ext cx="73088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body" idx="5"/>
          </p:nvPr>
        </p:nvSpPr>
        <p:spPr>
          <a:xfrm>
            <a:off x="9755274" y="3487316"/>
            <a:ext cx="7308812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7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7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7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7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7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No Contents">
  <p:cSld name="39_No Contents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0" name="Google Shape;420;p6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6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22" name="Google Shape;422;p6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0_No Contents">
  <p:cSld name="40_No Contents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5" name="Google Shape;425;p6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6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27" name="Google Shape;427;p6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1_No Contents">
  <p:cSld name="41_No Contents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5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0" name="Google Shape;430;p6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32" name="Google Shape;432;p6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No Contents">
  <p:cSld name="42_No Contents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5" name="Google Shape;435;p6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6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37" name="Google Shape;437;p6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3_No Contents">
  <p:cSld name="43_No Contents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0" name="Google Shape;440;p6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6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42" name="Google Shape;442;p6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4_No Contents">
  <p:cSld name="44_No Contents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5" name="Google Shape;445;p6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6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47" name="Google Shape;447;p6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5_No Contents">
  <p:cSld name="45_No Contents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0" name="Google Shape;450;p6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6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2" name="Google Shape;452;p6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6_No Contents">
  <p:cSld name="46_No Contents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5" name="Google Shape;455;p7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7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57" name="Google Shape;457;p7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7_No Contents">
  <p:cSld name="47_No Contents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7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0" name="Google Shape;460;p7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7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62" name="Google Shape;462;p7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8_No Contents">
  <p:cSld name="48_No Contents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7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5" name="Google Shape;465;p7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67" name="Google Shape;467;p7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7_No Contents">
  <p:cSld name="67_No Conten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79" name="Google Shape;79;p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9_No Contents">
  <p:cSld name="49_No Contents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7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0" name="Google Shape;470;p7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72" name="Google Shape;472;p7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0_No Contents">
  <p:cSld name="50_No Contents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5" name="Google Shape;475;p7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7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77" name="Google Shape;477;p7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4 Steps">
  <p:cSld name="1_4 Steps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5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0" name="Google Shape;480;p7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7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82" name="Google Shape;482;p7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3" name="Google Shape;483;p75"/>
          <p:cNvSpPr/>
          <p:nvPr/>
        </p:nvSpPr>
        <p:spPr>
          <a:xfrm>
            <a:off x="862286" y="3703340"/>
            <a:ext cx="4464496" cy="1091326"/>
          </a:xfrm>
          <a:prstGeom prst="chevron">
            <a:avLst>
              <a:gd name="adj" fmla="val 5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4" name="Google Shape;484;p75"/>
          <p:cNvSpPr/>
          <p:nvPr/>
        </p:nvSpPr>
        <p:spPr>
          <a:xfrm>
            <a:off x="4990480" y="3703340"/>
            <a:ext cx="4464496" cy="1091326"/>
          </a:xfrm>
          <a:prstGeom prst="chevron">
            <a:avLst>
              <a:gd name="adj" fmla="val 5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5" name="Google Shape;485;p75"/>
          <p:cNvSpPr/>
          <p:nvPr/>
        </p:nvSpPr>
        <p:spPr>
          <a:xfrm>
            <a:off x="9118674" y="3692134"/>
            <a:ext cx="4464496" cy="1091326"/>
          </a:xfrm>
          <a:prstGeom prst="chevron">
            <a:avLst>
              <a:gd name="adj" fmla="val 5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6" name="Google Shape;486;p75"/>
          <p:cNvSpPr/>
          <p:nvPr/>
        </p:nvSpPr>
        <p:spPr>
          <a:xfrm>
            <a:off x="13246869" y="3703340"/>
            <a:ext cx="4464496" cy="1091326"/>
          </a:xfrm>
          <a:prstGeom prst="chevron">
            <a:avLst>
              <a:gd name="adj" fmla="val 50000"/>
            </a:avLst>
          </a:prstGeom>
          <a:solidFill>
            <a:srgbClr val="39393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7" name="Google Shape;487;p75"/>
          <p:cNvSpPr txBox="1">
            <a:spLocks noGrp="1"/>
          </p:cNvSpPr>
          <p:nvPr>
            <p:ph type="body" idx="2"/>
          </p:nvPr>
        </p:nvSpPr>
        <p:spPr>
          <a:xfrm>
            <a:off x="1438349" y="3811352"/>
            <a:ext cx="3169145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8" name="Google Shape;488;p75"/>
          <p:cNvSpPr txBox="1">
            <a:spLocks noGrp="1"/>
          </p:cNvSpPr>
          <p:nvPr>
            <p:ph type="body" idx="3"/>
          </p:nvPr>
        </p:nvSpPr>
        <p:spPr>
          <a:xfrm>
            <a:off x="718270" y="4855468"/>
            <a:ext cx="4104456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9" name="Google Shape;489;p75"/>
          <p:cNvSpPr txBox="1">
            <a:spLocks noGrp="1"/>
          </p:cNvSpPr>
          <p:nvPr>
            <p:ph type="body" idx="4"/>
          </p:nvPr>
        </p:nvSpPr>
        <p:spPr>
          <a:xfrm>
            <a:off x="13822932" y="3811352"/>
            <a:ext cx="3169145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0" name="Google Shape;490;p75"/>
          <p:cNvSpPr txBox="1">
            <a:spLocks noGrp="1"/>
          </p:cNvSpPr>
          <p:nvPr>
            <p:ph type="body" idx="5"/>
          </p:nvPr>
        </p:nvSpPr>
        <p:spPr>
          <a:xfrm>
            <a:off x="5566543" y="3811352"/>
            <a:ext cx="3169145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1" name="Google Shape;491;p75"/>
          <p:cNvSpPr txBox="1">
            <a:spLocks noGrp="1"/>
          </p:cNvSpPr>
          <p:nvPr>
            <p:ph type="body" idx="6"/>
          </p:nvPr>
        </p:nvSpPr>
        <p:spPr>
          <a:xfrm>
            <a:off x="9694737" y="3811352"/>
            <a:ext cx="3169145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32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2" name="Google Shape;492;p75"/>
          <p:cNvSpPr txBox="1">
            <a:spLocks noGrp="1"/>
          </p:cNvSpPr>
          <p:nvPr>
            <p:ph type="body" idx="7"/>
          </p:nvPr>
        </p:nvSpPr>
        <p:spPr>
          <a:xfrm>
            <a:off x="4846729" y="4855468"/>
            <a:ext cx="4104456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3" name="Google Shape;493;p75"/>
          <p:cNvSpPr txBox="1">
            <a:spLocks noGrp="1"/>
          </p:cNvSpPr>
          <p:nvPr>
            <p:ph type="body" idx="8"/>
          </p:nvPr>
        </p:nvSpPr>
        <p:spPr>
          <a:xfrm>
            <a:off x="8975188" y="4855468"/>
            <a:ext cx="4104456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4" name="Google Shape;494;p75"/>
          <p:cNvSpPr txBox="1">
            <a:spLocks noGrp="1"/>
          </p:cNvSpPr>
          <p:nvPr>
            <p:ph type="body" idx="9"/>
          </p:nvPr>
        </p:nvSpPr>
        <p:spPr>
          <a:xfrm>
            <a:off x="13103646" y="4855468"/>
            <a:ext cx="4104456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5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80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5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5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4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9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9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9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2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49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4500"/>
                            </p:stCondLst>
                            <p:childTnLst>
                              <p:par>
                                <p:cTn id="2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49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9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4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4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4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4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4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4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7500"/>
                            </p:stCondLst>
                            <p:childTnLst>
                              <p:par>
                                <p:cTn id="2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4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4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4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4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19500"/>
                            </p:stCondLst>
                            <p:childTnLst>
                              <p:par>
                                <p:cTn id="2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4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4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">
  <p:cSld name="3 Columns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7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7" name="Google Shape;497;p7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7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499" name="Google Shape;499;p7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0" name="Google Shape;500;p76"/>
          <p:cNvSpPr txBox="1">
            <a:spLocks noGrp="1"/>
          </p:cNvSpPr>
          <p:nvPr>
            <p:ph type="body" idx="2"/>
          </p:nvPr>
        </p:nvSpPr>
        <p:spPr>
          <a:xfrm>
            <a:off x="1186322" y="2233267"/>
            <a:ext cx="15877764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76"/>
          <p:cNvSpPr txBox="1">
            <a:spLocks noGrp="1"/>
          </p:cNvSpPr>
          <p:nvPr>
            <p:ph type="body" idx="3"/>
          </p:nvPr>
        </p:nvSpPr>
        <p:spPr>
          <a:xfrm>
            <a:off x="1186322" y="2983260"/>
            <a:ext cx="15877764" cy="1254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76"/>
          <p:cNvSpPr txBox="1">
            <a:spLocks noGrp="1"/>
          </p:cNvSpPr>
          <p:nvPr>
            <p:ph type="body" idx="4"/>
          </p:nvPr>
        </p:nvSpPr>
        <p:spPr>
          <a:xfrm>
            <a:off x="1186322" y="4579618"/>
            <a:ext cx="15877764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p76"/>
          <p:cNvSpPr txBox="1">
            <a:spLocks noGrp="1"/>
          </p:cNvSpPr>
          <p:nvPr>
            <p:ph type="body" idx="5"/>
          </p:nvPr>
        </p:nvSpPr>
        <p:spPr>
          <a:xfrm>
            <a:off x="1186322" y="5329611"/>
            <a:ext cx="15877764" cy="1254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4" name="Google Shape;504;p76"/>
          <p:cNvSpPr txBox="1">
            <a:spLocks noGrp="1"/>
          </p:cNvSpPr>
          <p:nvPr>
            <p:ph type="body" idx="6"/>
          </p:nvPr>
        </p:nvSpPr>
        <p:spPr>
          <a:xfrm>
            <a:off x="1186322" y="6943700"/>
            <a:ext cx="15877764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5" name="Google Shape;505;p76"/>
          <p:cNvSpPr txBox="1">
            <a:spLocks noGrp="1"/>
          </p:cNvSpPr>
          <p:nvPr>
            <p:ph type="body" idx="7"/>
          </p:nvPr>
        </p:nvSpPr>
        <p:spPr>
          <a:xfrm>
            <a:off x="1186322" y="7693693"/>
            <a:ext cx="15877764" cy="1254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0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0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0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0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5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5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5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5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5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5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1_No Contents">
  <p:cSld name="51_No Contents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7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8" name="Google Shape;508;p7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7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0" name="Google Shape;510;p7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0_No Contents">
  <p:cSld name="60_No Contents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3" name="Google Shape;513;p7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7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15" name="Google Shape;515;p7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1_No Contents">
  <p:cSld name="61_No Contents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8" name="Google Shape;518;p7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7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20" name="Google Shape;520;p7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2_No Contents">
  <p:cSld name="62_No Contents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8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3" name="Google Shape;523;p8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8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25" name="Google Shape;525;p8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3_No Contents">
  <p:cSld name="63_No Contents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8" name="Google Shape;528;p8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30" name="Google Shape;530;p8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4_No Contents">
  <p:cSld name="64_No Contents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3" name="Google Shape;533;p8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35" name="Google Shape;535;p8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8_No Contents">
  <p:cSld name="68_No Contents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2" name="Google Shape;82;p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4" name="Google Shape;84;p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5_No Contents">
  <p:cSld name="65_No Contents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8" name="Google Shape;538;p8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40" name="Google Shape;540;p8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6_No Contents">
  <p:cSld name="66_No Contents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3" name="Google Shape;543;p8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8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45" name="Google Shape;545;p8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2_No Contents">
  <p:cSld name="52_No Contents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85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8" name="Google Shape;548;p8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8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50" name="Google Shape;550;p8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3_No Contents">
  <p:cSld name="53_No Contents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8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3" name="Google Shape;553;p8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55" name="Google Shape;555;p8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4_No Contents">
  <p:cSld name="54_No Contents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8" name="Google Shape;558;p8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60" name="Google Shape;560;p8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5_No Contents">
  <p:cSld name="55_No Contents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88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3" name="Google Shape;563;p8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8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65" name="Google Shape;565;p8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6_No Contents">
  <p:cSld name="56_No Contents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89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8" name="Google Shape;568;p8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8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70" name="Google Shape;570;p8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7_No Contents">
  <p:cSld name="57_No Contents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9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3" name="Google Shape;573;p9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9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75" name="Google Shape;575;p9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8_No Contents">
  <p:cSld name="58_No Contents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9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8" name="Google Shape;578;p9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9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80" name="Google Shape;580;p9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9_No Contents">
  <p:cSld name="59_No Contents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9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3" name="Google Shape;583;p9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9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85" name="Google Shape;585;p9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1 Column">
  <p:cSld name="1_1 Column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6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7" name="Google Shape;87;p1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89" name="Google Shape;89;p1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0" name="Google Shape;90;p10"/>
          <p:cNvSpPr txBox="1">
            <a:spLocks noGrp="1"/>
          </p:cNvSpPr>
          <p:nvPr>
            <p:ph type="body" idx="2"/>
          </p:nvPr>
        </p:nvSpPr>
        <p:spPr>
          <a:xfrm>
            <a:off x="1186322" y="3919364"/>
            <a:ext cx="15913768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4000">
                <a:solidFill>
                  <a:schemeClr val="accen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10"/>
          <p:cNvSpPr txBox="1">
            <a:spLocks noGrp="1"/>
          </p:cNvSpPr>
          <p:nvPr>
            <p:ph type="body" idx="3"/>
          </p:nvPr>
        </p:nvSpPr>
        <p:spPr>
          <a:xfrm>
            <a:off x="1186322" y="4855468"/>
            <a:ext cx="15913768" cy="2088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3"/>
          <p:cNvSpPr txBox="1">
            <a:spLocks noGrp="1"/>
          </p:cNvSpPr>
          <p:nvPr>
            <p:ph type="body" idx="1"/>
          </p:nvPr>
        </p:nvSpPr>
        <p:spPr>
          <a:xfrm>
            <a:off x="2167431" y="3388304"/>
            <a:ext cx="13906545" cy="1665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9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8" name="Google Shape;588;p93"/>
          <p:cNvSpPr txBox="1">
            <a:spLocks noGrp="1"/>
          </p:cNvSpPr>
          <p:nvPr>
            <p:ph type="body" idx="2"/>
          </p:nvPr>
        </p:nvSpPr>
        <p:spPr>
          <a:xfrm>
            <a:off x="2189140" y="5098495"/>
            <a:ext cx="13906545" cy="193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9" name="Google Shape;589;p93"/>
          <p:cNvSpPr txBox="1">
            <a:spLocks noGrp="1"/>
          </p:cNvSpPr>
          <p:nvPr>
            <p:ph type="body" idx="3"/>
          </p:nvPr>
        </p:nvSpPr>
        <p:spPr>
          <a:xfrm>
            <a:off x="3855119" y="6763680"/>
            <a:ext cx="10576175" cy="317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590" name="Google Shape;590;p93"/>
          <p:cNvGrpSpPr/>
          <p:nvPr/>
        </p:nvGrpSpPr>
        <p:grpSpPr>
          <a:xfrm>
            <a:off x="14212397" y="-1371"/>
            <a:ext cx="4095455" cy="2350390"/>
            <a:chOff x="14212397" y="-1371"/>
            <a:chExt cx="4095455" cy="2350390"/>
          </a:xfrm>
        </p:grpSpPr>
        <p:sp>
          <p:nvSpPr>
            <p:cNvPr id="591" name="Google Shape;591;p93"/>
            <p:cNvSpPr/>
            <p:nvPr/>
          </p:nvSpPr>
          <p:spPr>
            <a:xfrm rot="10800000">
              <a:off x="16421955" y="-1370"/>
              <a:ext cx="1864458" cy="2350389"/>
            </a:xfrm>
            <a:prstGeom prst="rtTriangle">
              <a:avLst/>
            </a:prstGeom>
            <a:gradFill>
              <a:gsLst>
                <a:gs pos="0">
                  <a:srgbClr val="FFD984"/>
                </a:gs>
                <a:gs pos="50000">
                  <a:srgbClr val="FFD995">
                    <a:alpha val="43137"/>
                  </a:srgbClr>
                </a:gs>
                <a:gs pos="100000">
                  <a:srgbClr val="FFF0DA">
                    <a:alpha val="0"/>
                  </a:srgbClr>
                </a:gs>
              </a:gsLst>
              <a:lin ang="7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592" name="Google Shape;592;p93"/>
            <p:cNvSpPr/>
            <p:nvPr/>
          </p:nvSpPr>
          <p:spPr>
            <a:xfrm rot="10800000">
              <a:off x="14212397" y="-1371"/>
              <a:ext cx="4095455" cy="1949515"/>
            </a:xfrm>
            <a:prstGeom prst="rtTriangle">
              <a:avLst/>
            </a:prstGeom>
            <a:gradFill>
              <a:gsLst>
                <a:gs pos="0">
                  <a:srgbClr val="FFD984"/>
                </a:gs>
                <a:gs pos="50000">
                  <a:srgbClr val="FFD995">
                    <a:alpha val="43137"/>
                  </a:srgbClr>
                </a:gs>
                <a:gs pos="100000">
                  <a:srgbClr val="FFF0DA">
                    <a:alpha val="0"/>
                  </a:srgbClr>
                </a:gs>
              </a:gsLst>
              <a:lin ang="7200000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593" name="Google Shape;593;p93"/>
          <p:cNvSpPr/>
          <p:nvPr/>
        </p:nvSpPr>
        <p:spPr>
          <a:xfrm>
            <a:off x="-12267" y="7932496"/>
            <a:ext cx="1864458" cy="2350389"/>
          </a:xfrm>
          <a:prstGeom prst="rtTriangle">
            <a:avLst/>
          </a:prstGeom>
          <a:gradFill>
            <a:gsLst>
              <a:gs pos="0">
                <a:srgbClr val="FFD984"/>
              </a:gs>
              <a:gs pos="50000">
                <a:srgbClr val="FFD995">
                  <a:alpha val="43137"/>
                </a:srgbClr>
              </a:gs>
              <a:gs pos="100000">
                <a:srgbClr val="FFF0DA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594" name="Google Shape;594;p93"/>
          <p:cNvSpPr/>
          <p:nvPr/>
        </p:nvSpPr>
        <p:spPr>
          <a:xfrm>
            <a:off x="-12267" y="8333370"/>
            <a:ext cx="4095455" cy="1949515"/>
          </a:xfrm>
          <a:prstGeom prst="rtTriangle">
            <a:avLst/>
          </a:prstGeom>
          <a:gradFill>
            <a:gsLst>
              <a:gs pos="0">
                <a:srgbClr val="FFD984"/>
              </a:gs>
              <a:gs pos="50000">
                <a:srgbClr val="FFD995">
                  <a:alpha val="43137"/>
                </a:srgbClr>
              </a:gs>
              <a:gs pos="100000">
                <a:srgbClr val="FFF0DA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Welcome">
  <p:cSld name="Welcome"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94"/>
          <p:cNvSpPr txBox="1">
            <a:spLocks noGrp="1"/>
          </p:cNvSpPr>
          <p:nvPr>
            <p:ph type="title"/>
          </p:nvPr>
        </p:nvSpPr>
        <p:spPr>
          <a:xfrm>
            <a:off x="862286" y="2758235"/>
            <a:ext cx="16741860" cy="16646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Roboto Condensed Light"/>
              <a:buNone/>
              <a:defRPr sz="96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7" name="Google Shape;597;p9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8" name="Google Shape;598;p9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599" name="Google Shape;599;p94"/>
          <p:cNvSpPr txBox="1">
            <a:spLocks noGrp="1"/>
          </p:cNvSpPr>
          <p:nvPr>
            <p:ph type="body" idx="1"/>
          </p:nvPr>
        </p:nvSpPr>
        <p:spPr>
          <a:xfrm>
            <a:off x="1114314" y="4288405"/>
            <a:ext cx="16057784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0" name="Google Shape;600;p94"/>
          <p:cNvSpPr txBox="1">
            <a:spLocks noGrp="1"/>
          </p:cNvSpPr>
          <p:nvPr>
            <p:ph type="body" idx="2"/>
          </p:nvPr>
        </p:nvSpPr>
        <p:spPr>
          <a:xfrm>
            <a:off x="2104424" y="6133610"/>
            <a:ext cx="14077564" cy="2475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01" name="Google Shape;601;p94"/>
          <p:cNvCxnSpPr/>
          <p:nvPr/>
        </p:nvCxnSpPr>
        <p:spPr>
          <a:xfrm>
            <a:off x="2623107" y="5638555"/>
            <a:ext cx="13040199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5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er">
  <p:cSld name="Presenter"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4" name="Google Shape;604;p9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05" name="Google Shape;605;p95"/>
          <p:cNvSpPr/>
          <p:nvPr/>
        </p:nvSpPr>
        <p:spPr>
          <a:xfrm>
            <a:off x="772276" y="2173170"/>
            <a:ext cx="5809079" cy="5809583"/>
          </a:xfrm>
          <a:prstGeom prst="ellipse">
            <a:avLst/>
          </a:prstGeom>
          <a:solidFill>
            <a:srgbClr val="FBF0D1">
              <a:alpha val="12941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06" name="Google Shape;606;p95"/>
          <p:cNvSpPr>
            <a:spLocks noGrp="1"/>
          </p:cNvSpPr>
          <p:nvPr>
            <p:ph type="pic" idx="2"/>
          </p:nvPr>
        </p:nvSpPr>
        <p:spPr>
          <a:xfrm>
            <a:off x="963207" y="2364118"/>
            <a:ext cx="5427217" cy="5427687"/>
          </a:xfrm>
          <a:prstGeom prst="ellipse">
            <a:avLst/>
          </a:prstGeom>
          <a:noFill/>
          <a:ln>
            <a:noFill/>
          </a:ln>
        </p:spPr>
      </p:sp>
      <p:sp>
        <p:nvSpPr>
          <p:cNvPr id="607" name="Google Shape;607;p95"/>
          <p:cNvSpPr txBox="1">
            <a:spLocks noGrp="1"/>
          </p:cNvSpPr>
          <p:nvPr>
            <p:ph type="title"/>
          </p:nvPr>
        </p:nvSpPr>
        <p:spPr>
          <a:xfrm>
            <a:off x="7117981" y="1768125"/>
            <a:ext cx="10351150" cy="1191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 sz="54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8" name="Google Shape;608;p95"/>
          <p:cNvSpPr txBox="1">
            <a:spLocks noGrp="1"/>
          </p:cNvSpPr>
          <p:nvPr>
            <p:ph type="body" idx="1"/>
          </p:nvPr>
        </p:nvSpPr>
        <p:spPr>
          <a:xfrm>
            <a:off x="7072976" y="2983261"/>
            <a:ext cx="10351150" cy="2565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er 2">
  <p:cSld name="Presenter 2"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6"/>
          <p:cNvSpPr/>
          <p:nvPr/>
        </p:nvSpPr>
        <p:spPr>
          <a:xfrm>
            <a:off x="0" y="0"/>
            <a:ext cx="3676815" cy="102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11" name="Google Shape;611;p9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9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13" name="Google Shape;613;p96"/>
          <p:cNvSpPr/>
          <p:nvPr/>
        </p:nvSpPr>
        <p:spPr>
          <a:xfrm>
            <a:off x="772276" y="2173170"/>
            <a:ext cx="5809079" cy="5809583"/>
          </a:xfrm>
          <a:prstGeom prst="ellipse">
            <a:avLst/>
          </a:prstGeom>
          <a:solidFill>
            <a:srgbClr val="FBF0D1">
              <a:alpha val="12941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14" name="Google Shape;614;p96"/>
          <p:cNvSpPr>
            <a:spLocks noGrp="1"/>
          </p:cNvSpPr>
          <p:nvPr>
            <p:ph type="pic" idx="2"/>
          </p:nvPr>
        </p:nvSpPr>
        <p:spPr>
          <a:xfrm>
            <a:off x="963207" y="2364118"/>
            <a:ext cx="5427217" cy="5427687"/>
          </a:xfrm>
          <a:prstGeom prst="ellipse">
            <a:avLst/>
          </a:prstGeom>
          <a:noFill/>
          <a:ln>
            <a:noFill/>
          </a:ln>
        </p:spPr>
      </p:sp>
      <p:sp>
        <p:nvSpPr>
          <p:cNvPr id="615" name="Google Shape;615;p96"/>
          <p:cNvSpPr txBox="1">
            <a:spLocks noGrp="1"/>
          </p:cNvSpPr>
          <p:nvPr>
            <p:ph type="title"/>
          </p:nvPr>
        </p:nvSpPr>
        <p:spPr>
          <a:xfrm>
            <a:off x="7117981" y="1543100"/>
            <a:ext cx="10351150" cy="11695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 sz="54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6" name="Google Shape;616;p96"/>
          <p:cNvSpPr/>
          <p:nvPr/>
        </p:nvSpPr>
        <p:spPr>
          <a:xfrm>
            <a:off x="7133339" y="3089335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17" name="Google Shape;617;p96"/>
          <p:cNvSpPr txBox="1">
            <a:spLocks noGrp="1"/>
          </p:cNvSpPr>
          <p:nvPr>
            <p:ph type="body" idx="1"/>
          </p:nvPr>
        </p:nvSpPr>
        <p:spPr>
          <a:xfrm>
            <a:off x="7613036" y="3472680"/>
            <a:ext cx="9541060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8" name="Google Shape;618;p96"/>
          <p:cNvSpPr txBox="1">
            <a:spLocks noGrp="1"/>
          </p:cNvSpPr>
          <p:nvPr>
            <p:ph type="body" idx="3"/>
          </p:nvPr>
        </p:nvSpPr>
        <p:spPr>
          <a:xfrm>
            <a:off x="7613036" y="2893250"/>
            <a:ext cx="954106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19" name="Google Shape;619;p96"/>
          <p:cNvSpPr/>
          <p:nvPr/>
        </p:nvSpPr>
        <p:spPr>
          <a:xfrm>
            <a:off x="7133339" y="4799525"/>
            <a:ext cx="479695" cy="359473"/>
          </a:xfrm>
          <a:prstGeom prst="homePlat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20" name="Google Shape;620;p96"/>
          <p:cNvSpPr txBox="1">
            <a:spLocks noGrp="1"/>
          </p:cNvSpPr>
          <p:nvPr>
            <p:ph type="body" idx="4"/>
          </p:nvPr>
        </p:nvSpPr>
        <p:spPr>
          <a:xfrm>
            <a:off x="7613036" y="5182870"/>
            <a:ext cx="9541060" cy="10351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1" name="Google Shape;621;p96"/>
          <p:cNvSpPr txBox="1">
            <a:spLocks noGrp="1"/>
          </p:cNvSpPr>
          <p:nvPr>
            <p:ph type="body" idx="5"/>
          </p:nvPr>
        </p:nvSpPr>
        <p:spPr>
          <a:xfrm>
            <a:off x="7613036" y="4603440"/>
            <a:ext cx="9541060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6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6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6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6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6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6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6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/>
                                        <p:tgtEl>
                                          <p:spTgt spid="6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6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6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6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62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enter 3">
  <p:cSld name="Presenter 3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97"/>
          <p:cNvSpPr/>
          <p:nvPr/>
        </p:nvSpPr>
        <p:spPr>
          <a:xfrm>
            <a:off x="17065166" y="9251885"/>
            <a:ext cx="405045" cy="103511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24" name="Google Shape;624;p97"/>
          <p:cNvSpPr/>
          <p:nvPr/>
        </p:nvSpPr>
        <p:spPr>
          <a:xfrm>
            <a:off x="0" y="8204135"/>
            <a:ext cx="18286413" cy="2095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25" name="Google Shape;625;p97"/>
          <p:cNvSpPr/>
          <p:nvPr/>
        </p:nvSpPr>
        <p:spPr>
          <a:xfrm>
            <a:off x="772276" y="1271022"/>
            <a:ext cx="5809079" cy="5809583"/>
          </a:xfrm>
          <a:prstGeom prst="ellipse">
            <a:avLst/>
          </a:prstGeom>
          <a:solidFill>
            <a:srgbClr val="FBF0D1">
              <a:alpha val="12941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26" name="Google Shape;626;p97"/>
          <p:cNvSpPr>
            <a:spLocks noGrp="1"/>
          </p:cNvSpPr>
          <p:nvPr>
            <p:ph type="pic" idx="2"/>
          </p:nvPr>
        </p:nvSpPr>
        <p:spPr>
          <a:xfrm>
            <a:off x="963207" y="1461970"/>
            <a:ext cx="5427217" cy="5427687"/>
          </a:xfrm>
          <a:prstGeom prst="ellipse">
            <a:avLst/>
          </a:prstGeom>
          <a:noFill/>
          <a:ln>
            <a:noFill/>
          </a:ln>
        </p:spPr>
      </p:sp>
      <p:sp>
        <p:nvSpPr>
          <p:cNvPr id="627" name="Google Shape;627;p97"/>
          <p:cNvSpPr txBox="1">
            <a:spLocks noGrp="1"/>
          </p:cNvSpPr>
          <p:nvPr>
            <p:ph type="title"/>
          </p:nvPr>
        </p:nvSpPr>
        <p:spPr>
          <a:xfrm>
            <a:off x="7117981" y="901252"/>
            <a:ext cx="10351150" cy="1814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Roboto Condensed Light"/>
              <a:buNone/>
              <a:defRPr sz="96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8" name="Google Shape;628;p97"/>
          <p:cNvSpPr txBox="1">
            <a:spLocks noGrp="1"/>
          </p:cNvSpPr>
          <p:nvPr>
            <p:ph type="body" idx="1"/>
          </p:nvPr>
        </p:nvSpPr>
        <p:spPr>
          <a:xfrm>
            <a:off x="7123775" y="2387210"/>
            <a:ext cx="10345355" cy="990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29" name="Google Shape;629;p97"/>
          <p:cNvSpPr txBox="1">
            <a:spLocks noGrp="1"/>
          </p:cNvSpPr>
          <p:nvPr>
            <p:ph type="body" idx="3"/>
          </p:nvPr>
        </p:nvSpPr>
        <p:spPr>
          <a:xfrm>
            <a:off x="7085676" y="5714552"/>
            <a:ext cx="10351150" cy="1765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0" name="Google Shape;630;p97"/>
          <p:cNvSpPr/>
          <p:nvPr/>
        </p:nvSpPr>
        <p:spPr>
          <a:xfrm>
            <a:off x="7150098" y="3515412"/>
            <a:ext cx="1966913" cy="196691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31" name="Google Shape;631;p97"/>
          <p:cNvSpPr/>
          <p:nvPr/>
        </p:nvSpPr>
        <p:spPr>
          <a:xfrm>
            <a:off x="9639298" y="3515411"/>
            <a:ext cx="1966913" cy="1966913"/>
          </a:xfrm>
          <a:prstGeom prst="ellipse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32" name="Google Shape;632;p97"/>
          <p:cNvSpPr/>
          <p:nvPr/>
        </p:nvSpPr>
        <p:spPr>
          <a:xfrm>
            <a:off x="12128498" y="3515411"/>
            <a:ext cx="1966913" cy="1966913"/>
          </a:xfrm>
          <a:prstGeom prst="ellipse">
            <a:avLst/>
          </a:prstGeom>
          <a:solidFill>
            <a:srgbClr val="7B5E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33" name="Google Shape;633;p97"/>
          <p:cNvSpPr txBox="1">
            <a:spLocks noGrp="1"/>
          </p:cNvSpPr>
          <p:nvPr>
            <p:ph type="body" idx="4"/>
          </p:nvPr>
        </p:nvSpPr>
        <p:spPr>
          <a:xfrm>
            <a:off x="7276176" y="3996482"/>
            <a:ext cx="1726537" cy="990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4" name="Google Shape;634;p97"/>
          <p:cNvSpPr txBox="1">
            <a:spLocks noGrp="1"/>
          </p:cNvSpPr>
          <p:nvPr>
            <p:ph type="body" idx="5"/>
          </p:nvPr>
        </p:nvSpPr>
        <p:spPr>
          <a:xfrm>
            <a:off x="12248685" y="4003597"/>
            <a:ext cx="1726537" cy="990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5" name="Google Shape;635;p97"/>
          <p:cNvSpPr txBox="1">
            <a:spLocks noGrp="1"/>
          </p:cNvSpPr>
          <p:nvPr>
            <p:ph type="body" idx="6"/>
          </p:nvPr>
        </p:nvSpPr>
        <p:spPr>
          <a:xfrm>
            <a:off x="9759485" y="3998013"/>
            <a:ext cx="1726537" cy="990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6" name="Google Shape;636;p97"/>
          <p:cNvSpPr>
            <a:spLocks noGrp="1"/>
          </p:cNvSpPr>
          <p:nvPr>
            <p:ph type="pic" idx="7"/>
          </p:nvPr>
        </p:nvSpPr>
        <p:spPr>
          <a:xfrm>
            <a:off x="3286147" y="8711104"/>
            <a:ext cx="836737" cy="836737"/>
          </a:xfrm>
          <a:prstGeom prst="rect">
            <a:avLst/>
          </a:prstGeom>
          <a:noFill/>
          <a:ln>
            <a:noFill/>
          </a:ln>
        </p:spPr>
      </p:sp>
      <p:sp>
        <p:nvSpPr>
          <p:cNvPr id="637" name="Google Shape;637;p97"/>
          <p:cNvSpPr txBox="1">
            <a:spLocks noGrp="1"/>
          </p:cNvSpPr>
          <p:nvPr>
            <p:ph type="body" idx="8"/>
          </p:nvPr>
        </p:nvSpPr>
        <p:spPr>
          <a:xfrm>
            <a:off x="4120247" y="8622205"/>
            <a:ext cx="3169454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8" name="Google Shape;638;p97"/>
          <p:cNvSpPr>
            <a:spLocks noGrp="1"/>
          </p:cNvSpPr>
          <p:nvPr>
            <p:ph type="pic" idx="9"/>
          </p:nvPr>
        </p:nvSpPr>
        <p:spPr>
          <a:xfrm>
            <a:off x="7656617" y="8711104"/>
            <a:ext cx="836737" cy="836737"/>
          </a:xfrm>
          <a:prstGeom prst="rect">
            <a:avLst/>
          </a:prstGeom>
          <a:noFill/>
          <a:ln>
            <a:noFill/>
          </a:ln>
        </p:spPr>
      </p:sp>
      <p:sp>
        <p:nvSpPr>
          <p:cNvPr id="639" name="Google Shape;639;p97"/>
          <p:cNvSpPr txBox="1">
            <a:spLocks noGrp="1"/>
          </p:cNvSpPr>
          <p:nvPr>
            <p:ph type="body" idx="13"/>
          </p:nvPr>
        </p:nvSpPr>
        <p:spPr>
          <a:xfrm>
            <a:off x="8490717" y="8634905"/>
            <a:ext cx="3169454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0" name="Google Shape;640;p97"/>
          <p:cNvSpPr>
            <a:spLocks noGrp="1"/>
          </p:cNvSpPr>
          <p:nvPr>
            <p:ph type="pic" idx="14"/>
          </p:nvPr>
        </p:nvSpPr>
        <p:spPr>
          <a:xfrm>
            <a:off x="12025417" y="8711104"/>
            <a:ext cx="836737" cy="836737"/>
          </a:xfrm>
          <a:prstGeom prst="rect">
            <a:avLst/>
          </a:prstGeom>
          <a:noFill/>
          <a:ln>
            <a:noFill/>
          </a:ln>
        </p:spPr>
      </p:sp>
      <p:sp>
        <p:nvSpPr>
          <p:cNvPr id="641" name="Google Shape;641;p97"/>
          <p:cNvSpPr txBox="1">
            <a:spLocks noGrp="1"/>
          </p:cNvSpPr>
          <p:nvPr>
            <p:ph type="body" idx="15"/>
          </p:nvPr>
        </p:nvSpPr>
        <p:spPr>
          <a:xfrm>
            <a:off x="12859517" y="8622205"/>
            <a:ext cx="3169454" cy="10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2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2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2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3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3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3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3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6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0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500"/>
                            </p:stCondLst>
                            <p:childTnLst>
                              <p:par>
                                <p:cTn id="13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0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6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6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63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63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4000"/>
                            </p:stCondLst>
                            <p:childTnLst>
                              <p:par>
                                <p:cTn id="1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6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6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6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6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6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6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6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6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45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6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6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6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6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6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6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6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6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6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esident">
  <p:cSld name="President">
    <p:spTree>
      <p:nvGrpSpPr>
        <p:cNvPr id="1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9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4" name="Google Shape;644;p9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45" name="Google Shape;645;p98"/>
          <p:cNvSpPr txBox="1">
            <a:spLocks noGrp="1"/>
          </p:cNvSpPr>
          <p:nvPr>
            <p:ph type="title"/>
          </p:nvPr>
        </p:nvSpPr>
        <p:spPr>
          <a:xfrm>
            <a:off x="862286" y="5593550"/>
            <a:ext cx="16606845" cy="1011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 sz="54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6" name="Google Shape;646;p98"/>
          <p:cNvSpPr txBox="1">
            <a:spLocks noGrp="1"/>
          </p:cNvSpPr>
          <p:nvPr>
            <p:ph type="body" idx="1"/>
          </p:nvPr>
        </p:nvSpPr>
        <p:spPr>
          <a:xfrm>
            <a:off x="2623106" y="7573772"/>
            <a:ext cx="13040199" cy="1530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7" name="Google Shape;647;p98"/>
          <p:cNvSpPr/>
          <p:nvPr/>
        </p:nvSpPr>
        <p:spPr>
          <a:xfrm>
            <a:off x="6802946" y="777992"/>
            <a:ext cx="4631885" cy="4632286"/>
          </a:xfrm>
          <a:prstGeom prst="ellipse">
            <a:avLst/>
          </a:prstGeom>
          <a:solidFill>
            <a:srgbClr val="FBF0D1">
              <a:alpha val="12941"/>
            </a:srgbClr>
          </a:solidFill>
          <a:ln w="1270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chemeClr val="dk1"/>
              </a:solidFill>
              <a:latin typeface="Roboto Condensed Light"/>
              <a:ea typeface="Roboto Condensed Light"/>
              <a:cs typeface="Roboto Condensed Light"/>
              <a:sym typeface="Roboto Condensed Light"/>
            </a:endParaRPr>
          </a:p>
        </p:txBody>
      </p:sp>
      <p:sp>
        <p:nvSpPr>
          <p:cNvPr id="648" name="Google Shape;648;p98"/>
          <p:cNvSpPr>
            <a:spLocks noGrp="1"/>
          </p:cNvSpPr>
          <p:nvPr>
            <p:ph type="pic" idx="2"/>
          </p:nvPr>
        </p:nvSpPr>
        <p:spPr>
          <a:xfrm>
            <a:off x="7005046" y="980110"/>
            <a:ext cx="4227685" cy="4228051"/>
          </a:xfrm>
          <a:prstGeom prst="ellipse">
            <a:avLst/>
          </a:prstGeom>
          <a:noFill/>
          <a:ln>
            <a:noFill/>
          </a:ln>
        </p:spPr>
      </p:sp>
      <p:sp>
        <p:nvSpPr>
          <p:cNvPr id="649" name="Google Shape;649;p98"/>
          <p:cNvSpPr txBox="1">
            <a:spLocks noGrp="1"/>
          </p:cNvSpPr>
          <p:nvPr>
            <p:ph type="body" idx="3"/>
          </p:nvPr>
        </p:nvSpPr>
        <p:spPr>
          <a:xfrm>
            <a:off x="2594582" y="6493650"/>
            <a:ext cx="13097249" cy="773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64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50" name="Google Shape;650;p98"/>
          <p:cNvCxnSpPr/>
          <p:nvPr/>
        </p:nvCxnSpPr>
        <p:spPr>
          <a:xfrm>
            <a:off x="2623107" y="7393750"/>
            <a:ext cx="13040199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4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4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64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6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9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3" name="Google Shape;653;p9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54" name="Google Shape;654;p99"/>
          <p:cNvSpPr txBox="1">
            <a:spLocks noGrp="1"/>
          </p:cNvSpPr>
          <p:nvPr>
            <p:ph type="title"/>
          </p:nvPr>
        </p:nvSpPr>
        <p:spPr>
          <a:xfrm>
            <a:off x="547252" y="3343301"/>
            <a:ext cx="7470830" cy="3555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9375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Roboto Condensed Light"/>
              <a:buNone/>
              <a:defRPr sz="96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5" name="Google Shape;655;p99"/>
          <p:cNvSpPr/>
          <p:nvPr/>
        </p:nvSpPr>
        <p:spPr>
          <a:xfrm>
            <a:off x="8245165" y="3163280"/>
            <a:ext cx="90010" cy="35553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56" name="Google Shape;656;p99"/>
          <p:cNvSpPr txBox="1">
            <a:spLocks noGrp="1"/>
          </p:cNvSpPr>
          <p:nvPr>
            <p:ph type="body" idx="1"/>
          </p:nvPr>
        </p:nvSpPr>
        <p:spPr>
          <a:xfrm>
            <a:off x="8513136" y="3320797"/>
            <a:ext cx="8505945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6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6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65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65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5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65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Column 3">
  <p:cSld name="1 Column 3"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10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10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60" name="Google Shape;660;p100"/>
          <p:cNvSpPr txBox="1">
            <a:spLocks noGrp="1"/>
          </p:cNvSpPr>
          <p:nvPr>
            <p:ph type="body" idx="1"/>
          </p:nvPr>
        </p:nvSpPr>
        <p:spPr>
          <a:xfrm>
            <a:off x="1096312" y="2443200"/>
            <a:ext cx="16057784" cy="1763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108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1" name="Google Shape;661;p100"/>
          <p:cNvSpPr txBox="1">
            <a:spLocks noGrp="1"/>
          </p:cNvSpPr>
          <p:nvPr>
            <p:ph type="body" idx="2"/>
          </p:nvPr>
        </p:nvSpPr>
        <p:spPr>
          <a:xfrm>
            <a:off x="1096312" y="4423420"/>
            <a:ext cx="16057784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ctr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Word - 1 Column">
  <p:cSld name="1 Word - 1 Column"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01"/>
          <p:cNvSpPr/>
          <p:nvPr/>
        </p:nvSpPr>
        <p:spPr>
          <a:xfrm>
            <a:off x="939800" y="1788632"/>
            <a:ext cx="6572725" cy="6572725"/>
          </a:xfrm>
          <a:prstGeom prst="ellipse">
            <a:avLst/>
          </a:prstGeom>
          <a:gradFill>
            <a:gsLst>
              <a:gs pos="0">
                <a:schemeClr val="lt1"/>
              </a:gs>
              <a:gs pos="50000">
                <a:srgbClr val="FFE4B4">
                  <a:alpha val="12941"/>
                </a:srgbClr>
              </a:gs>
              <a:gs pos="100000">
                <a:srgbClr val="FFD984">
                  <a:alpha val="14117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64" name="Google Shape;664;p101"/>
          <p:cNvSpPr/>
          <p:nvPr/>
        </p:nvSpPr>
        <p:spPr>
          <a:xfrm>
            <a:off x="1939273" y="2788105"/>
            <a:ext cx="4573781" cy="4573781"/>
          </a:xfrm>
          <a:prstGeom prst="ellipse">
            <a:avLst/>
          </a:prstGeom>
          <a:gradFill>
            <a:gsLst>
              <a:gs pos="0">
                <a:schemeClr val="lt1"/>
              </a:gs>
              <a:gs pos="42000">
                <a:srgbClr val="FFE4B4">
                  <a:alpha val="23137"/>
                </a:srgbClr>
              </a:gs>
              <a:gs pos="100000">
                <a:srgbClr val="FFD984">
                  <a:alpha val="36862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665" name="Google Shape;665;p10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6" name="Google Shape;666;p10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667" name="Google Shape;667;p101"/>
          <p:cNvSpPr txBox="1">
            <a:spLocks noGrp="1"/>
          </p:cNvSpPr>
          <p:nvPr>
            <p:ph type="body" idx="1"/>
          </p:nvPr>
        </p:nvSpPr>
        <p:spPr>
          <a:xfrm>
            <a:off x="8108091" y="2983260"/>
            <a:ext cx="9451050" cy="4365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8" name="Google Shape;668;p101"/>
          <p:cNvSpPr txBox="1">
            <a:spLocks noGrp="1"/>
          </p:cNvSpPr>
          <p:nvPr>
            <p:ph type="title"/>
          </p:nvPr>
        </p:nvSpPr>
        <p:spPr>
          <a:xfrm>
            <a:off x="1132316" y="3838355"/>
            <a:ext cx="6480720" cy="2655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600"/>
              <a:buFont typeface="Roboto Condensed Light"/>
              <a:buNone/>
              <a:defRPr sz="66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sions">
  <p:cSld name="Missions"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10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1" name="Google Shape;671;p10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672" name="Google Shape;672;p102"/>
          <p:cNvCxnSpPr/>
          <p:nvPr/>
        </p:nvCxnSpPr>
        <p:spPr>
          <a:xfrm rot="10800000" flipH="1">
            <a:off x="2393174" y="1835920"/>
            <a:ext cx="12735697" cy="7216897"/>
          </a:xfrm>
          <a:prstGeom prst="straightConnector1">
            <a:avLst/>
          </a:prstGeom>
          <a:noFill/>
          <a:ln w="12700" cap="flat" cmpd="sng">
            <a:solidFill>
              <a:srgbClr val="EAB41A"/>
            </a:solidFill>
            <a:prstDash val="dash"/>
            <a:round/>
            <a:headEnd type="none" w="sm" len="sm"/>
            <a:tailEnd type="none" w="sm" len="sm"/>
          </a:ln>
        </p:spPr>
      </p:cxnSp>
      <p:pic>
        <p:nvPicPr>
          <p:cNvPr id="673" name="Google Shape;673;p1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3501904">
            <a:off x="-1694619" y="10183702"/>
            <a:ext cx="1434756" cy="1434756"/>
          </a:xfrm>
          <a:prstGeom prst="rect">
            <a:avLst/>
          </a:prstGeom>
          <a:noFill/>
          <a:ln>
            <a:noFill/>
          </a:ln>
        </p:spPr>
      </p:pic>
      <p:sp>
        <p:nvSpPr>
          <p:cNvPr id="674" name="Google Shape;674;p102"/>
          <p:cNvSpPr txBox="1">
            <a:spLocks noGrp="1"/>
          </p:cNvSpPr>
          <p:nvPr>
            <p:ph type="body" idx="1"/>
          </p:nvPr>
        </p:nvSpPr>
        <p:spPr>
          <a:xfrm>
            <a:off x="8648151" y="5638555"/>
            <a:ext cx="8682531" cy="18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102"/>
          <p:cNvSpPr txBox="1">
            <a:spLocks noGrp="1"/>
          </p:cNvSpPr>
          <p:nvPr>
            <p:ph type="body" idx="2"/>
          </p:nvPr>
        </p:nvSpPr>
        <p:spPr>
          <a:xfrm>
            <a:off x="8648151" y="7483760"/>
            <a:ext cx="8682531" cy="1575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76" name="Google Shape;676;p102"/>
          <p:cNvGrpSpPr/>
          <p:nvPr/>
        </p:nvGrpSpPr>
        <p:grpSpPr>
          <a:xfrm>
            <a:off x="2483247" y="6718675"/>
            <a:ext cx="3914657" cy="585065"/>
            <a:chOff x="4732716" y="5998594"/>
            <a:chExt cx="2970330" cy="443931"/>
          </a:xfrm>
        </p:grpSpPr>
        <p:sp>
          <p:nvSpPr>
            <p:cNvPr id="677" name="Google Shape;677;p102"/>
            <p:cNvSpPr/>
            <p:nvPr/>
          </p:nvSpPr>
          <p:spPr>
            <a:xfrm rot="5400000">
              <a:off x="7098539" y="5838017"/>
              <a:ext cx="443930" cy="765085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78" name="Google Shape;678;p102"/>
            <p:cNvSpPr/>
            <p:nvPr/>
          </p:nvSpPr>
          <p:spPr>
            <a:xfrm>
              <a:off x="4732716" y="5998594"/>
              <a:ext cx="2205245" cy="4439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679" name="Google Shape;679;p102"/>
          <p:cNvSpPr txBox="1">
            <a:spLocks noGrp="1"/>
          </p:cNvSpPr>
          <p:nvPr>
            <p:ph type="body" idx="3"/>
          </p:nvPr>
        </p:nvSpPr>
        <p:spPr>
          <a:xfrm>
            <a:off x="2572476" y="6690241"/>
            <a:ext cx="2817105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80" name="Google Shape;680;p102"/>
          <p:cNvGrpSpPr/>
          <p:nvPr/>
        </p:nvGrpSpPr>
        <p:grpSpPr>
          <a:xfrm>
            <a:off x="6173657" y="4631875"/>
            <a:ext cx="3914657" cy="585065"/>
            <a:chOff x="4732716" y="5998594"/>
            <a:chExt cx="2970330" cy="443931"/>
          </a:xfrm>
        </p:grpSpPr>
        <p:sp>
          <p:nvSpPr>
            <p:cNvPr id="681" name="Google Shape;681;p102"/>
            <p:cNvSpPr/>
            <p:nvPr/>
          </p:nvSpPr>
          <p:spPr>
            <a:xfrm rot="5400000">
              <a:off x="7098539" y="5838017"/>
              <a:ext cx="443930" cy="765085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2" name="Google Shape;682;p102"/>
            <p:cNvSpPr/>
            <p:nvPr/>
          </p:nvSpPr>
          <p:spPr>
            <a:xfrm>
              <a:off x="4732716" y="5998594"/>
              <a:ext cx="2205245" cy="4439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683" name="Google Shape;683;p102"/>
          <p:cNvSpPr txBox="1">
            <a:spLocks noGrp="1"/>
          </p:cNvSpPr>
          <p:nvPr>
            <p:ph type="body" idx="4"/>
          </p:nvPr>
        </p:nvSpPr>
        <p:spPr>
          <a:xfrm>
            <a:off x="6262886" y="4603441"/>
            <a:ext cx="2817105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684" name="Google Shape;684;p102"/>
          <p:cNvGrpSpPr/>
          <p:nvPr/>
        </p:nvGrpSpPr>
        <p:grpSpPr>
          <a:xfrm>
            <a:off x="9999082" y="2471634"/>
            <a:ext cx="3914657" cy="585065"/>
            <a:chOff x="4732716" y="5998594"/>
            <a:chExt cx="2970330" cy="443931"/>
          </a:xfrm>
        </p:grpSpPr>
        <p:sp>
          <p:nvSpPr>
            <p:cNvPr id="685" name="Google Shape;685;p102"/>
            <p:cNvSpPr/>
            <p:nvPr/>
          </p:nvSpPr>
          <p:spPr>
            <a:xfrm rot="5400000">
              <a:off x="7098539" y="5838017"/>
              <a:ext cx="443930" cy="765085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sp>
          <p:nvSpPr>
            <p:cNvPr id="686" name="Google Shape;686;p102"/>
            <p:cNvSpPr/>
            <p:nvPr/>
          </p:nvSpPr>
          <p:spPr>
            <a:xfrm>
              <a:off x="4732716" y="5998594"/>
              <a:ext cx="2205245" cy="44393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200"/>
                <a:buFont typeface="Arial"/>
                <a:buNone/>
              </a:pPr>
              <a:endParaRPr sz="3200" b="0" i="0" u="none" strike="noStrike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</p:grpSp>
      <p:sp>
        <p:nvSpPr>
          <p:cNvPr id="687" name="Google Shape;687;p102"/>
          <p:cNvSpPr txBox="1">
            <a:spLocks noGrp="1"/>
          </p:cNvSpPr>
          <p:nvPr>
            <p:ph type="body" idx="5"/>
          </p:nvPr>
        </p:nvSpPr>
        <p:spPr>
          <a:xfrm>
            <a:off x="10088311" y="2443200"/>
            <a:ext cx="2817105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8" name="Google Shape;688;p102"/>
          <p:cNvSpPr txBox="1">
            <a:spLocks noGrp="1"/>
          </p:cNvSpPr>
          <p:nvPr>
            <p:ph type="body" idx="6"/>
          </p:nvPr>
        </p:nvSpPr>
        <p:spPr>
          <a:xfrm>
            <a:off x="1402345" y="5503951"/>
            <a:ext cx="5138397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89" name="Google Shape;689;p102"/>
          <p:cNvSpPr txBox="1">
            <a:spLocks noGrp="1"/>
          </p:cNvSpPr>
          <p:nvPr>
            <p:ph type="body" idx="7"/>
          </p:nvPr>
        </p:nvSpPr>
        <p:spPr>
          <a:xfrm>
            <a:off x="5174939" y="3436958"/>
            <a:ext cx="5138397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0" name="Google Shape;690;p102"/>
          <p:cNvSpPr txBox="1">
            <a:spLocks noGrp="1"/>
          </p:cNvSpPr>
          <p:nvPr>
            <p:ph type="body" idx="8"/>
          </p:nvPr>
        </p:nvSpPr>
        <p:spPr>
          <a:xfrm>
            <a:off x="9000364" y="1273070"/>
            <a:ext cx="5138397" cy="84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1" name="Google Shape;691;p102"/>
          <p:cNvSpPr txBox="1">
            <a:spLocks noGrp="1"/>
          </p:cNvSpPr>
          <p:nvPr>
            <p:ph type="body" idx="9"/>
          </p:nvPr>
        </p:nvSpPr>
        <p:spPr>
          <a:xfrm>
            <a:off x="367231" y="6133610"/>
            <a:ext cx="6120679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2" name="Google Shape;692;p102"/>
          <p:cNvSpPr txBox="1">
            <a:spLocks noGrp="1"/>
          </p:cNvSpPr>
          <p:nvPr>
            <p:ph type="body" idx="13"/>
          </p:nvPr>
        </p:nvSpPr>
        <p:spPr>
          <a:xfrm>
            <a:off x="4147651" y="4063381"/>
            <a:ext cx="6120679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3" name="Google Shape;693;p102"/>
          <p:cNvSpPr txBox="1">
            <a:spLocks noGrp="1"/>
          </p:cNvSpPr>
          <p:nvPr>
            <p:ph type="body" idx="14"/>
          </p:nvPr>
        </p:nvSpPr>
        <p:spPr>
          <a:xfrm>
            <a:off x="7973076" y="1903140"/>
            <a:ext cx="6120679" cy="585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457200" lvl="0" indent="-228600" algn="r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94" name="Google Shape;694;p102"/>
          <p:cNvCxnSpPr/>
          <p:nvPr/>
        </p:nvCxnSpPr>
        <p:spPr>
          <a:xfrm>
            <a:off x="8603146" y="7393750"/>
            <a:ext cx="9683267" cy="0"/>
          </a:xfrm>
          <a:prstGeom prst="straightConnector1">
            <a:avLst/>
          </a:prstGeom>
          <a:noFill/>
          <a:ln w="9525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6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6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67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6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6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6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6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6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6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6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0"/>
                            </p:stCondLst>
                            <p:childTnLst>
                              <p:par>
                                <p:cTn id="71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6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500"/>
                            </p:stCondLst>
                            <p:childTnLst>
                              <p:par>
                                <p:cTn id="75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6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000"/>
                            </p:stCondLst>
                            <p:childTnLst>
                              <p:par>
                                <p:cTn id="79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/>
                                        <p:tgtEl>
                                          <p:spTgt spid="6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500"/>
                            </p:stCondLst>
                            <p:childTnLst>
                              <p:par>
                                <p:cTn id="83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000"/>
                            </p:stCondLst>
                            <p:childTnLst>
                              <p:par>
                                <p:cTn id="8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/>
                                        <p:tgtEl>
                                          <p:spTgt spid="6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/>
                                        <p:tgtEl>
                                          <p:spTgt spid="6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0"/>
                            </p:stCondLst>
                            <p:childTnLst>
                              <p:par>
                                <p:cTn id="94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/>
                                        <p:tgtEl>
                                          <p:spTgt spid="6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0"/>
                            </p:stCondLst>
                            <p:childTnLst>
                              <p:par>
                                <p:cTn id="98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/>
                                        <p:tgtEl>
                                          <p:spTgt spid="6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500"/>
                            </p:stCondLst>
                            <p:childTnLst>
                              <p:par>
                                <p:cTn id="10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/>
                                        <p:tgtEl>
                                          <p:spTgt spid="6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000"/>
                            </p:stCondLst>
                            <p:childTnLst>
                              <p:par>
                                <p:cTn id="106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/>
                                        <p:tgtEl>
                                          <p:spTgt spid="6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500"/>
                            </p:stCondLst>
                            <p:childTnLst>
                              <p:par>
                                <p:cTn id="11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/>
                                        <p:tgtEl>
                                          <p:spTgt spid="6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4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/>
                                        <p:tgtEl>
                                          <p:spTgt spid="6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8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/>
                                        <p:tgtEl>
                                          <p:spTgt spid="6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2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/>
                                        <p:tgtEl>
                                          <p:spTgt spid="6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6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/>
                                        <p:tgtEl>
                                          <p:spTgt spid="6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0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/>
                                        <p:tgtEl>
                                          <p:spTgt spid="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/>
                                        <p:tgtEl>
                                          <p:spTgt spid="6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1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/>
                                        <p:tgtEl>
                                          <p:spTgt spid="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63" Type="http://schemas.openxmlformats.org/officeDocument/2006/relationships/slideLayout" Target="../slideLayouts/slideLayout63.xml"/><Relationship Id="rId84" Type="http://schemas.openxmlformats.org/officeDocument/2006/relationships/slideLayout" Target="../slideLayouts/slideLayout84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28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134" Type="http://schemas.openxmlformats.org/officeDocument/2006/relationships/slideLayout" Target="../slideLayouts/slideLayout134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49" Type="http://schemas.openxmlformats.org/officeDocument/2006/relationships/slideLayout" Target="../slideLayouts/slideLayout49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44" Type="http://schemas.openxmlformats.org/officeDocument/2006/relationships/slideLayout" Target="../slideLayouts/slideLayout44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" Type="http://schemas.openxmlformats.org/officeDocument/2006/relationships/slideLayout" Target="../slideLayouts/slideLayout15.xml"/><Relationship Id="rId36" Type="http://schemas.openxmlformats.org/officeDocument/2006/relationships/slideLayout" Target="../slideLayouts/slideLayout36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52" Type="http://schemas.openxmlformats.org/officeDocument/2006/relationships/slideLayout" Target="../slideLayouts/slideLayout52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7" Type="http://schemas.openxmlformats.org/officeDocument/2006/relationships/slideLayout" Target="../slideLayouts/slideLayout47.xml"/><Relationship Id="rId68" Type="http://schemas.openxmlformats.org/officeDocument/2006/relationships/slideLayout" Target="../slideLayouts/slideLayout68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9.xml"/><Relationship Id="rId18" Type="http://schemas.openxmlformats.org/officeDocument/2006/relationships/slideLayout" Target="../slideLayouts/slideLayout154.xml"/><Relationship Id="rId26" Type="http://schemas.openxmlformats.org/officeDocument/2006/relationships/slideLayout" Target="../slideLayouts/slideLayout162.xml"/><Relationship Id="rId39" Type="http://schemas.openxmlformats.org/officeDocument/2006/relationships/slideLayout" Target="../slideLayouts/slideLayout175.xml"/><Relationship Id="rId21" Type="http://schemas.openxmlformats.org/officeDocument/2006/relationships/slideLayout" Target="../slideLayouts/slideLayout157.xml"/><Relationship Id="rId34" Type="http://schemas.openxmlformats.org/officeDocument/2006/relationships/slideLayout" Target="../slideLayouts/slideLayout170.xml"/><Relationship Id="rId42" Type="http://schemas.openxmlformats.org/officeDocument/2006/relationships/slideLayout" Target="../slideLayouts/slideLayout178.xml"/><Relationship Id="rId47" Type="http://schemas.openxmlformats.org/officeDocument/2006/relationships/slideLayout" Target="../slideLayouts/slideLayout183.xml"/><Relationship Id="rId50" Type="http://schemas.openxmlformats.org/officeDocument/2006/relationships/theme" Target="../theme/theme2.xml"/><Relationship Id="rId7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8.xml"/><Relationship Id="rId16" Type="http://schemas.openxmlformats.org/officeDocument/2006/relationships/slideLayout" Target="../slideLayouts/slideLayout152.xml"/><Relationship Id="rId29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47.xml"/><Relationship Id="rId24" Type="http://schemas.openxmlformats.org/officeDocument/2006/relationships/slideLayout" Target="../slideLayouts/slideLayout160.xml"/><Relationship Id="rId32" Type="http://schemas.openxmlformats.org/officeDocument/2006/relationships/slideLayout" Target="../slideLayouts/slideLayout168.xml"/><Relationship Id="rId37" Type="http://schemas.openxmlformats.org/officeDocument/2006/relationships/slideLayout" Target="../slideLayouts/slideLayout173.xml"/><Relationship Id="rId40" Type="http://schemas.openxmlformats.org/officeDocument/2006/relationships/slideLayout" Target="../slideLayouts/slideLayout176.xml"/><Relationship Id="rId45" Type="http://schemas.openxmlformats.org/officeDocument/2006/relationships/slideLayout" Target="../slideLayouts/slideLayout181.xml"/><Relationship Id="rId5" Type="http://schemas.openxmlformats.org/officeDocument/2006/relationships/slideLayout" Target="../slideLayouts/slideLayout141.xml"/><Relationship Id="rId15" Type="http://schemas.openxmlformats.org/officeDocument/2006/relationships/slideLayout" Target="../slideLayouts/slideLayout151.xml"/><Relationship Id="rId23" Type="http://schemas.openxmlformats.org/officeDocument/2006/relationships/slideLayout" Target="../slideLayouts/slideLayout159.xml"/><Relationship Id="rId28" Type="http://schemas.openxmlformats.org/officeDocument/2006/relationships/slideLayout" Target="../slideLayouts/slideLayout164.xml"/><Relationship Id="rId36" Type="http://schemas.openxmlformats.org/officeDocument/2006/relationships/slideLayout" Target="../slideLayouts/slideLayout172.xml"/><Relationship Id="rId49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46.xml"/><Relationship Id="rId19" Type="http://schemas.openxmlformats.org/officeDocument/2006/relationships/slideLayout" Target="../slideLayouts/slideLayout155.xml"/><Relationship Id="rId31" Type="http://schemas.openxmlformats.org/officeDocument/2006/relationships/slideLayout" Target="../slideLayouts/slideLayout167.xml"/><Relationship Id="rId44" Type="http://schemas.openxmlformats.org/officeDocument/2006/relationships/slideLayout" Target="../slideLayouts/slideLayout180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Relationship Id="rId14" Type="http://schemas.openxmlformats.org/officeDocument/2006/relationships/slideLayout" Target="../slideLayouts/slideLayout150.xml"/><Relationship Id="rId22" Type="http://schemas.openxmlformats.org/officeDocument/2006/relationships/slideLayout" Target="../slideLayouts/slideLayout158.xml"/><Relationship Id="rId27" Type="http://schemas.openxmlformats.org/officeDocument/2006/relationships/slideLayout" Target="../slideLayouts/slideLayout163.xml"/><Relationship Id="rId30" Type="http://schemas.openxmlformats.org/officeDocument/2006/relationships/slideLayout" Target="../slideLayouts/slideLayout166.xml"/><Relationship Id="rId35" Type="http://schemas.openxmlformats.org/officeDocument/2006/relationships/slideLayout" Target="../slideLayouts/slideLayout171.xml"/><Relationship Id="rId43" Type="http://schemas.openxmlformats.org/officeDocument/2006/relationships/slideLayout" Target="../slideLayouts/slideLayout179.xml"/><Relationship Id="rId48" Type="http://schemas.openxmlformats.org/officeDocument/2006/relationships/slideLayout" Target="../slideLayouts/slideLayout184.xml"/><Relationship Id="rId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8.xml"/><Relationship Id="rId17" Type="http://schemas.openxmlformats.org/officeDocument/2006/relationships/slideLayout" Target="../slideLayouts/slideLayout153.xml"/><Relationship Id="rId25" Type="http://schemas.openxmlformats.org/officeDocument/2006/relationships/slideLayout" Target="../slideLayouts/slideLayout161.xml"/><Relationship Id="rId33" Type="http://schemas.openxmlformats.org/officeDocument/2006/relationships/slideLayout" Target="../slideLayouts/slideLayout169.xml"/><Relationship Id="rId38" Type="http://schemas.openxmlformats.org/officeDocument/2006/relationships/slideLayout" Target="../slideLayouts/slideLayout174.xml"/><Relationship Id="rId46" Type="http://schemas.openxmlformats.org/officeDocument/2006/relationships/slideLayout" Target="../slideLayouts/slideLayout182.xml"/><Relationship Id="rId20" Type="http://schemas.openxmlformats.org/officeDocument/2006/relationships/slideLayout" Target="../slideLayouts/slideLayout156.xml"/><Relationship Id="rId41" Type="http://schemas.openxmlformats.org/officeDocument/2006/relationships/slideLayout" Target="../slideLayouts/slideLayout177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body" idx="1"/>
          </p:nvPr>
        </p:nvSpPr>
        <p:spPr>
          <a:xfrm>
            <a:off x="914321" y="1831132"/>
            <a:ext cx="16457772" cy="7358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marR="0" lvl="5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3200400" marR="0" lvl="6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3657600" marR="0" lvl="7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4114800" marR="0" lvl="8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3" name="Google Shape;13;p1"/>
          <p:cNvCxnSpPr/>
          <p:nvPr/>
        </p:nvCxnSpPr>
        <p:spPr>
          <a:xfrm rot="10800000">
            <a:off x="17289111" y="9508985"/>
            <a:ext cx="0" cy="778015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" name="Google Shape;14;p1"/>
          <p:cNvSpPr/>
          <p:nvPr/>
        </p:nvSpPr>
        <p:spPr>
          <a:xfrm rot="10800000">
            <a:off x="16421955" y="-1370"/>
            <a:ext cx="1864458" cy="2350389"/>
          </a:xfrm>
          <a:prstGeom prst="rtTriangle">
            <a:avLst/>
          </a:prstGeom>
          <a:gradFill>
            <a:gsLst>
              <a:gs pos="0">
                <a:srgbClr val="FFD984"/>
              </a:gs>
              <a:gs pos="50000">
                <a:srgbClr val="FFD995">
                  <a:alpha val="43137"/>
                </a:srgbClr>
              </a:gs>
              <a:gs pos="100000">
                <a:srgbClr val="FFF0DA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" name="Google Shape;15;p1"/>
          <p:cNvSpPr/>
          <p:nvPr/>
        </p:nvSpPr>
        <p:spPr>
          <a:xfrm rot="10800000">
            <a:off x="14212397" y="-1371"/>
            <a:ext cx="4095455" cy="1949515"/>
          </a:xfrm>
          <a:prstGeom prst="rtTriangle">
            <a:avLst/>
          </a:prstGeom>
          <a:gradFill>
            <a:gsLst>
              <a:gs pos="0">
                <a:srgbClr val="FFD984"/>
              </a:gs>
              <a:gs pos="50000">
                <a:srgbClr val="FFD995">
                  <a:alpha val="43137"/>
                </a:srgbClr>
              </a:gs>
              <a:gs pos="100000">
                <a:srgbClr val="FFF0DA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2" r:id="rId43"/>
    <p:sldLayoutId id="2147483693" r:id="rId44"/>
    <p:sldLayoutId id="2147483694" r:id="rId45"/>
    <p:sldLayoutId id="2147483695" r:id="rId46"/>
    <p:sldLayoutId id="2147483696" r:id="rId47"/>
    <p:sldLayoutId id="2147483697" r:id="rId48"/>
    <p:sldLayoutId id="2147483698" r:id="rId49"/>
    <p:sldLayoutId id="2147483699" r:id="rId50"/>
    <p:sldLayoutId id="2147483700" r:id="rId51"/>
    <p:sldLayoutId id="2147483701" r:id="rId52"/>
    <p:sldLayoutId id="2147483702" r:id="rId53"/>
    <p:sldLayoutId id="2147483703" r:id="rId54"/>
    <p:sldLayoutId id="2147483704" r:id="rId55"/>
    <p:sldLayoutId id="2147483705" r:id="rId56"/>
    <p:sldLayoutId id="2147483706" r:id="rId57"/>
    <p:sldLayoutId id="2147483707" r:id="rId58"/>
    <p:sldLayoutId id="2147483708" r:id="rId59"/>
    <p:sldLayoutId id="2147483709" r:id="rId60"/>
    <p:sldLayoutId id="2147483710" r:id="rId61"/>
    <p:sldLayoutId id="2147483711" r:id="rId62"/>
    <p:sldLayoutId id="2147483712" r:id="rId63"/>
    <p:sldLayoutId id="2147483713" r:id="rId64"/>
    <p:sldLayoutId id="2147483714" r:id="rId65"/>
    <p:sldLayoutId id="2147483715" r:id="rId66"/>
    <p:sldLayoutId id="2147483716" r:id="rId67"/>
    <p:sldLayoutId id="2147483717" r:id="rId68"/>
    <p:sldLayoutId id="2147483718" r:id="rId69"/>
    <p:sldLayoutId id="2147483719" r:id="rId70"/>
    <p:sldLayoutId id="2147483720" r:id="rId71"/>
    <p:sldLayoutId id="2147483721" r:id="rId72"/>
    <p:sldLayoutId id="2147483722" r:id="rId73"/>
    <p:sldLayoutId id="2147483723" r:id="rId74"/>
    <p:sldLayoutId id="2147483724" r:id="rId75"/>
    <p:sldLayoutId id="2147483725" r:id="rId76"/>
    <p:sldLayoutId id="2147483726" r:id="rId77"/>
    <p:sldLayoutId id="2147483727" r:id="rId78"/>
    <p:sldLayoutId id="2147483728" r:id="rId79"/>
    <p:sldLayoutId id="2147483729" r:id="rId80"/>
    <p:sldLayoutId id="2147483730" r:id="rId81"/>
    <p:sldLayoutId id="2147483731" r:id="rId82"/>
    <p:sldLayoutId id="2147483732" r:id="rId83"/>
    <p:sldLayoutId id="2147483733" r:id="rId84"/>
    <p:sldLayoutId id="2147483734" r:id="rId85"/>
    <p:sldLayoutId id="2147483735" r:id="rId86"/>
    <p:sldLayoutId id="2147483736" r:id="rId87"/>
    <p:sldLayoutId id="2147483737" r:id="rId88"/>
    <p:sldLayoutId id="2147483738" r:id="rId89"/>
    <p:sldLayoutId id="2147483739" r:id="rId90"/>
    <p:sldLayoutId id="2147483740" r:id="rId91"/>
    <p:sldLayoutId id="2147483741" r:id="rId92"/>
    <p:sldLayoutId id="2147483742" r:id="rId93"/>
    <p:sldLayoutId id="2147483743" r:id="rId94"/>
    <p:sldLayoutId id="2147483744" r:id="rId95"/>
    <p:sldLayoutId id="2147483745" r:id="rId96"/>
    <p:sldLayoutId id="2147483746" r:id="rId97"/>
    <p:sldLayoutId id="2147483747" r:id="rId98"/>
    <p:sldLayoutId id="2147483748" r:id="rId99"/>
    <p:sldLayoutId id="2147483749" r:id="rId100"/>
    <p:sldLayoutId id="2147483750" r:id="rId101"/>
    <p:sldLayoutId id="2147483751" r:id="rId102"/>
    <p:sldLayoutId id="2147483752" r:id="rId103"/>
    <p:sldLayoutId id="2147483753" r:id="rId104"/>
    <p:sldLayoutId id="2147483754" r:id="rId105"/>
    <p:sldLayoutId id="2147483755" r:id="rId106"/>
    <p:sldLayoutId id="2147483756" r:id="rId107"/>
    <p:sldLayoutId id="2147483757" r:id="rId108"/>
    <p:sldLayoutId id="2147483758" r:id="rId109"/>
    <p:sldLayoutId id="2147483759" r:id="rId110"/>
    <p:sldLayoutId id="2147483760" r:id="rId111"/>
    <p:sldLayoutId id="2147483761" r:id="rId112"/>
    <p:sldLayoutId id="2147483762" r:id="rId113"/>
    <p:sldLayoutId id="2147483763" r:id="rId114"/>
    <p:sldLayoutId id="2147483764" r:id="rId115"/>
    <p:sldLayoutId id="2147483765" r:id="rId116"/>
    <p:sldLayoutId id="2147483766" r:id="rId117"/>
    <p:sldLayoutId id="2147483767" r:id="rId118"/>
    <p:sldLayoutId id="2147483768" r:id="rId119"/>
    <p:sldLayoutId id="2147483769" r:id="rId120"/>
    <p:sldLayoutId id="2147483770" r:id="rId121"/>
    <p:sldLayoutId id="2147483771" r:id="rId122"/>
    <p:sldLayoutId id="2147483772" r:id="rId123"/>
    <p:sldLayoutId id="2147483773" r:id="rId124"/>
    <p:sldLayoutId id="2147483774" r:id="rId125"/>
    <p:sldLayoutId id="2147483775" r:id="rId126"/>
    <p:sldLayoutId id="2147483776" r:id="rId127"/>
    <p:sldLayoutId id="2147483777" r:id="rId128"/>
    <p:sldLayoutId id="2147483778" r:id="rId129"/>
    <p:sldLayoutId id="2147483779" r:id="rId130"/>
    <p:sldLayoutId id="2147483780" r:id="rId131"/>
    <p:sldLayoutId id="2147483781" r:id="rId132"/>
    <p:sldLayoutId id="2147483782" r:id="rId133"/>
    <p:sldLayoutId id="2147483783" r:id="rId134"/>
    <p:sldLayoutId id="2147483784" r:id="rId135"/>
    <p:sldLayoutId id="2147483785" r:id="rId136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5" name="Google Shape;1415;p140"/>
          <p:cNvSpPr/>
          <p:nvPr/>
        </p:nvSpPr>
        <p:spPr>
          <a:xfrm rot="10800000">
            <a:off x="16421955" y="-1370"/>
            <a:ext cx="1864458" cy="2350389"/>
          </a:xfrm>
          <a:prstGeom prst="rtTriangle">
            <a:avLst/>
          </a:prstGeom>
          <a:gradFill>
            <a:gsLst>
              <a:gs pos="0">
                <a:srgbClr val="FFD984"/>
              </a:gs>
              <a:gs pos="50000">
                <a:srgbClr val="FFD995">
                  <a:alpha val="43137"/>
                </a:srgbClr>
              </a:gs>
              <a:gs pos="100000">
                <a:srgbClr val="FFF0DA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16" name="Google Shape;1416;p140"/>
          <p:cNvSpPr/>
          <p:nvPr/>
        </p:nvSpPr>
        <p:spPr>
          <a:xfrm rot="10800000">
            <a:off x="14212397" y="-1371"/>
            <a:ext cx="4095455" cy="1949515"/>
          </a:xfrm>
          <a:prstGeom prst="rtTriangle">
            <a:avLst/>
          </a:prstGeom>
          <a:gradFill>
            <a:gsLst>
              <a:gs pos="0">
                <a:srgbClr val="FFD984"/>
              </a:gs>
              <a:gs pos="50000">
                <a:srgbClr val="FFD995">
                  <a:alpha val="43137"/>
                </a:srgbClr>
              </a:gs>
              <a:gs pos="100000">
                <a:srgbClr val="FFF0DA">
                  <a:alpha val="0"/>
                </a:srgbClr>
              </a:gs>
            </a:gsLst>
            <a:lin ang="7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417" name="Google Shape;1417;p140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  <a:defRPr sz="54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18" name="Google Shape;1418;p140"/>
          <p:cNvSpPr txBox="1">
            <a:spLocks noGrp="1"/>
          </p:cNvSpPr>
          <p:nvPr>
            <p:ph type="body" idx="1"/>
          </p:nvPr>
        </p:nvSpPr>
        <p:spPr>
          <a:xfrm>
            <a:off x="914321" y="1831132"/>
            <a:ext cx="16457772" cy="7358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»"/>
              <a:defRPr sz="28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L="2743200" marR="0" lvl="5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L="3200400" marR="0" lvl="6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L="3657600" marR="0" lvl="7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L="4114800" marR="0" lvl="8" indent="-4572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sz="36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419" name="Google Shape;1419;p14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100" b="0" i="0" u="none" strike="noStrike" cap="none">
                <a:solidFill>
                  <a:srgbClr val="7F7F7F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9pPr>
          </a:lstStyle>
          <a:p>
            <a:endParaRPr/>
          </a:p>
        </p:txBody>
      </p:sp>
      <p:sp>
        <p:nvSpPr>
          <p:cNvPr id="1420" name="Google Shape;1420;p14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cxnSp>
        <p:nvCxnSpPr>
          <p:cNvPr id="1421" name="Google Shape;1421;p140"/>
          <p:cNvCxnSpPr/>
          <p:nvPr/>
        </p:nvCxnSpPr>
        <p:spPr>
          <a:xfrm>
            <a:off x="603507" y="1273070"/>
            <a:ext cx="17079398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422" name="Google Shape;1422;p140"/>
          <p:cNvCxnSpPr/>
          <p:nvPr/>
        </p:nvCxnSpPr>
        <p:spPr>
          <a:xfrm rot="10800000">
            <a:off x="17289111" y="9508985"/>
            <a:ext cx="0" cy="778015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4" r:id="rId19"/>
    <p:sldLayoutId id="2147483805" r:id="rId20"/>
    <p:sldLayoutId id="2147483806" r:id="rId21"/>
    <p:sldLayoutId id="2147483807" r:id="rId22"/>
    <p:sldLayoutId id="2147483808" r:id="rId23"/>
    <p:sldLayoutId id="2147483809" r:id="rId24"/>
    <p:sldLayoutId id="2147483810" r:id="rId25"/>
    <p:sldLayoutId id="2147483811" r:id="rId26"/>
    <p:sldLayoutId id="2147483812" r:id="rId27"/>
    <p:sldLayoutId id="2147483813" r:id="rId28"/>
    <p:sldLayoutId id="2147483814" r:id="rId29"/>
    <p:sldLayoutId id="2147483815" r:id="rId30"/>
    <p:sldLayoutId id="2147483816" r:id="rId31"/>
    <p:sldLayoutId id="2147483817" r:id="rId32"/>
    <p:sldLayoutId id="2147483818" r:id="rId33"/>
    <p:sldLayoutId id="2147483819" r:id="rId34"/>
    <p:sldLayoutId id="2147483820" r:id="rId35"/>
    <p:sldLayoutId id="2147483821" r:id="rId36"/>
    <p:sldLayoutId id="2147483822" r:id="rId37"/>
    <p:sldLayoutId id="2147483823" r:id="rId38"/>
    <p:sldLayoutId id="2147483824" r:id="rId39"/>
    <p:sldLayoutId id="2147483825" r:id="rId40"/>
    <p:sldLayoutId id="2147483826" r:id="rId41"/>
    <p:sldLayoutId id="2147483827" r:id="rId42"/>
    <p:sldLayoutId id="2147483828" r:id="rId43"/>
    <p:sldLayoutId id="2147483829" r:id="rId44"/>
    <p:sldLayoutId id="2147483830" r:id="rId45"/>
    <p:sldLayoutId id="2147483831" r:id="rId46"/>
    <p:sldLayoutId id="2147483832" r:id="rId47"/>
    <p:sldLayoutId id="2147483833" r:id="rId48"/>
    <p:sldLayoutId id="2147483834" r:id="rId49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00.xml"/><Relationship Id="rId1" Type="http://schemas.openxmlformats.org/officeDocument/2006/relationships/slideLayout" Target="../slideLayouts/slideLayout87.xml"/><Relationship Id="rId4" Type="http://schemas.openxmlformats.org/officeDocument/2006/relationships/image" Target="../media/image80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101.xml"/><Relationship Id="rId1" Type="http://schemas.openxmlformats.org/officeDocument/2006/relationships/slideLayout" Target="../slideLayouts/slideLayout88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02.xml"/><Relationship Id="rId1" Type="http://schemas.openxmlformats.org/officeDocument/2006/relationships/slideLayout" Target="../slideLayouts/slideLayout89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103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84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4.xml"/><Relationship Id="rId1" Type="http://schemas.openxmlformats.org/officeDocument/2006/relationships/slideLayout" Target="../slideLayouts/slideLayout9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9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0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4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4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49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5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5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5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54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55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5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5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5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9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5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7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59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0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6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6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64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65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66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hedb.moe.edu.tw/Pages/download.asp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9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0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7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7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7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9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75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7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7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8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9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80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93.xml"/><Relationship Id="rId1" Type="http://schemas.openxmlformats.org/officeDocument/2006/relationships/slideLayout" Target="../slideLayouts/slideLayout8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4.xml"/><Relationship Id="rId1" Type="http://schemas.openxmlformats.org/officeDocument/2006/relationships/slideLayout" Target="../slideLayouts/slideLayout19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95.xml"/><Relationship Id="rId1" Type="http://schemas.openxmlformats.org/officeDocument/2006/relationships/slideLayout" Target="../slideLayouts/slideLayout8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96.xml"/><Relationship Id="rId1" Type="http://schemas.openxmlformats.org/officeDocument/2006/relationships/slideLayout" Target="../slideLayouts/slideLayout83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97.xml"/><Relationship Id="rId1" Type="http://schemas.openxmlformats.org/officeDocument/2006/relationships/slideLayout" Target="../slideLayouts/slideLayout84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98.xml"/><Relationship Id="rId1" Type="http://schemas.openxmlformats.org/officeDocument/2006/relationships/slideLayout" Target="../slideLayouts/slideLayout8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99.xml"/><Relationship Id="rId1" Type="http://schemas.openxmlformats.org/officeDocument/2006/relationships/slideLayout" Target="../slideLayouts/slideLayout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2" name="Google Shape;2732;p190"/>
          <p:cNvSpPr/>
          <p:nvPr/>
        </p:nvSpPr>
        <p:spPr>
          <a:xfrm flipH="1">
            <a:off x="-3" y="2709331"/>
            <a:ext cx="18286412" cy="7560840"/>
          </a:xfrm>
          <a:custGeom>
            <a:avLst/>
            <a:gdLst/>
            <a:ahLst/>
            <a:cxnLst/>
            <a:rect l="l" t="t" r="r" b="b"/>
            <a:pathLst>
              <a:path w="18286412" h="7560840" extrusionOk="0">
                <a:moveTo>
                  <a:pt x="0" y="0"/>
                </a:moveTo>
                <a:lnTo>
                  <a:pt x="0" y="4635515"/>
                </a:lnTo>
                <a:lnTo>
                  <a:pt x="0" y="7560840"/>
                </a:lnTo>
                <a:lnTo>
                  <a:pt x="18286412" y="7560840"/>
                </a:lnTo>
                <a:lnTo>
                  <a:pt x="18286412" y="463551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33" name="Google Shape;2733;p190"/>
          <p:cNvSpPr txBox="1"/>
          <p:nvPr/>
        </p:nvSpPr>
        <p:spPr>
          <a:xfrm>
            <a:off x="8828171" y="5998595"/>
            <a:ext cx="7830870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系統操作說明</a:t>
            </a:r>
            <a:endParaRPr sz="60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34" name="Google Shape;2734;p190"/>
          <p:cNvSpPr/>
          <p:nvPr/>
        </p:nvSpPr>
        <p:spPr>
          <a:xfrm rot="-859865">
            <a:off x="-102848" y="7227191"/>
            <a:ext cx="7879033" cy="1064425"/>
          </a:xfrm>
          <a:prstGeom prst="parallelogram">
            <a:avLst>
              <a:gd name="adj" fmla="val 25000"/>
            </a:avLst>
          </a:prstGeom>
          <a:solidFill>
            <a:srgbClr val="7B5E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35" name="Google Shape;2735;p190"/>
          <p:cNvSpPr/>
          <p:nvPr/>
        </p:nvSpPr>
        <p:spPr>
          <a:xfrm rot="-859865">
            <a:off x="830145" y="8238890"/>
            <a:ext cx="7879033" cy="287026"/>
          </a:xfrm>
          <a:prstGeom prst="parallelogram">
            <a:avLst>
              <a:gd name="adj" fmla="val 25000"/>
            </a:avLst>
          </a:prstGeom>
          <a:solidFill>
            <a:srgbClr val="B98D0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36" name="Google Shape;2736;p190"/>
          <p:cNvSpPr/>
          <p:nvPr/>
        </p:nvSpPr>
        <p:spPr>
          <a:xfrm rot="-859865">
            <a:off x="7606487" y="4361866"/>
            <a:ext cx="4977711" cy="574052"/>
          </a:xfrm>
          <a:prstGeom prst="parallelogram">
            <a:avLst>
              <a:gd name="adj" fmla="val 25000"/>
            </a:avLst>
          </a:prstGeom>
          <a:solidFill>
            <a:srgbClr val="7B5E0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37" name="Google Shape;2737;p190"/>
          <p:cNvSpPr/>
          <p:nvPr/>
        </p:nvSpPr>
        <p:spPr>
          <a:xfrm rot="-859865">
            <a:off x="10003272" y="3611231"/>
            <a:ext cx="4977711" cy="287026"/>
          </a:xfrm>
          <a:prstGeom prst="parallelogram">
            <a:avLst>
              <a:gd name="adj" fmla="val 25000"/>
            </a:avLst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38" name="Google Shape;2738;p190"/>
          <p:cNvSpPr/>
          <p:nvPr/>
        </p:nvSpPr>
        <p:spPr>
          <a:xfrm rot="-859865">
            <a:off x="-150396" y="7285824"/>
            <a:ext cx="4977711" cy="423599"/>
          </a:xfrm>
          <a:prstGeom prst="parallelogram">
            <a:avLst>
              <a:gd name="adj" fmla="val 25000"/>
            </a:avLst>
          </a:prstGeom>
          <a:solidFill>
            <a:srgbClr val="F4D37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39" name="Google Shape;2739;p190"/>
          <p:cNvSpPr txBox="1"/>
          <p:nvPr/>
        </p:nvSpPr>
        <p:spPr>
          <a:xfrm rot="-867754">
            <a:off x="293365" y="7307255"/>
            <a:ext cx="6942602" cy="978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sz="4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40" name="Google Shape;2740;p190"/>
          <p:cNvSpPr/>
          <p:nvPr/>
        </p:nvSpPr>
        <p:spPr>
          <a:xfrm rot="-859865">
            <a:off x="275489" y="9205075"/>
            <a:ext cx="3233854" cy="171221"/>
          </a:xfrm>
          <a:prstGeom prst="parallelogram">
            <a:avLst>
              <a:gd name="adj" fmla="val 25000"/>
            </a:avLst>
          </a:prstGeom>
          <a:solidFill>
            <a:srgbClr val="F7E2A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741" name="Google Shape;2741;p190"/>
          <p:cNvSpPr/>
          <p:nvPr/>
        </p:nvSpPr>
        <p:spPr>
          <a:xfrm rot="-859865">
            <a:off x="7979503" y="4000736"/>
            <a:ext cx="3767564" cy="161948"/>
          </a:xfrm>
          <a:prstGeom prst="parallelogram">
            <a:avLst>
              <a:gd name="adj" fmla="val 25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"/>
                                        <p:tgtEl>
                                          <p:spTgt spid="27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300"/>
                                        <p:tgtEl>
                                          <p:spTgt spid="2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"/>
                                        <p:tgtEl>
                                          <p:spTgt spid="2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300"/>
                                        <p:tgtEl>
                                          <p:spTgt spid="2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"/>
                                        <p:tgtEl>
                                          <p:spTgt spid="2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300"/>
                                        <p:tgtEl>
                                          <p:spTgt spid="2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300"/>
                                        <p:tgtEl>
                                          <p:spTgt spid="2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8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300"/>
                                        <p:tgtEl>
                                          <p:spTgt spid="2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" name="Google Shape;2856;p203"/>
          <p:cNvSpPr txBox="1">
            <a:spLocks noGrp="1"/>
          </p:cNvSpPr>
          <p:nvPr>
            <p:ph type="title"/>
          </p:nvPr>
        </p:nvSpPr>
        <p:spPr>
          <a:xfrm>
            <a:off x="0" y="0"/>
            <a:ext cx="612038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申請表內容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57" name="Google Shape;2857;p20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58" name="Google Shape;2858;p20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10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59" name="Google Shape;2859;p20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860" name="Google Shape;2860;p2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54574" y="1899574"/>
            <a:ext cx="9721080" cy="8230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4" name="Google Shape;3784;p295"/>
          <p:cNvSpPr txBox="1">
            <a:spLocks noGrp="1"/>
          </p:cNvSpPr>
          <p:nvPr>
            <p:ph type="title"/>
          </p:nvPr>
        </p:nvSpPr>
        <p:spPr>
          <a:xfrm>
            <a:off x="0" y="0"/>
            <a:ext cx="713232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85" name="Google Shape;3785;p29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86" name="Google Shape;3786;p295"/>
          <p:cNvSpPr txBox="1">
            <a:spLocks noGrp="1"/>
          </p:cNvSpPr>
          <p:nvPr>
            <p:ph type="sldNum" idx="12"/>
          </p:nvPr>
        </p:nvSpPr>
        <p:spPr>
          <a:xfrm>
            <a:off x="17190100" y="9591367"/>
            <a:ext cx="108912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100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87" name="Google Shape;3787;p29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88" name="Google Shape;3788;p2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7" y="3060993"/>
            <a:ext cx="13703759" cy="3952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9" name="Google Shape;3789;p2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345599" y="4267710"/>
            <a:ext cx="2194649" cy="22759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4" name="Google Shape;3794;p296"/>
          <p:cNvSpPr txBox="1">
            <a:spLocks noGrp="1"/>
          </p:cNvSpPr>
          <p:nvPr>
            <p:ph type="title"/>
          </p:nvPr>
        </p:nvSpPr>
        <p:spPr>
          <a:xfrm>
            <a:off x="0" y="0"/>
            <a:ext cx="552297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95" name="Google Shape;3795;p29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96" name="Google Shape;3796;p296"/>
          <p:cNvSpPr txBox="1">
            <a:spLocks noGrp="1"/>
          </p:cNvSpPr>
          <p:nvPr>
            <p:ph type="sldNum" idx="12"/>
          </p:nvPr>
        </p:nvSpPr>
        <p:spPr>
          <a:xfrm>
            <a:off x="17190100" y="9591367"/>
            <a:ext cx="108912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101</a:t>
            </a:fld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97" name="Google Shape;3797;p2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3030542"/>
            <a:ext cx="13703850" cy="3922805"/>
          </a:xfrm>
          <a:prstGeom prst="rect">
            <a:avLst/>
          </a:prstGeom>
          <a:noFill/>
          <a:ln>
            <a:noFill/>
          </a:ln>
        </p:spPr>
      </p:pic>
      <p:sp>
        <p:nvSpPr>
          <p:cNvPr id="3798" name="Google Shape;3798;p296"/>
          <p:cNvSpPr/>
          <p:nvPr/>
        </p:nvSpPr>
        <p:spPr>
          <a:xfrm>
            <a:off x="3374761" y="3331840"/>
            <a:ext cx="3867456" cy="379823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3" name="Google Shape;3803;p297"/>
          <p:cNvSpPr txBox="1">
            <a:spLocks noGrp="1"/>
          </p:cNvSpPr>
          <p:nvPr>
            <p:ph type="title"/>
          </p:nvPr>
        </p:nvSpPr>
        <p:spPr>
          <a:xfrm>
            <a:off x="0" y="0"/>
            <a:ext cx="554736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04" name="Google Shape;3804;p29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05" name="Google Shape;3805;p297"/>
          <p:cNvSpPr txBox="1">
            <a:spLocks noGrp="1"/>
          </p:cNvSpPr>
          <p:nvPr>
            <p:ph type="sldNum" idx="12"/>
          </p:nvPr>
        </p:nvSpPr>
        <p:spPr>
          <a:xfrm>
            <a:off x="17295224" y="9591367"/>
            <a:ext cx="983998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102</a:t>
            </a:fld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806" name="Google Shape;3806;p2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3052556"/>
            <a:ext cx="13397289" cy="3884574"/>
          </a:xfrm>
          <a:prstGeom prst="rect">
            <a:avLst/>
          </a:prstGeom>
          <a:noFill/>
          <a:ln>
            <a:noFill/>
          </a:ln>
        </p:spPr>
      </p:pic>
      <p:sp>
        <p:nvSpPr>
          <p:cNvPr id="3807" name="Google Shape;3807;p297"/>
          <p:cNvSpPr/>
          <p:nvPr/>
        </p:nvSpPr>
        <p:spPr>
          <a:xfrm>
            <a:off x="11257391" y="3961676"/>
            <a:ext cx="1078886" cy="327309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08" name="Google Shape;3808;p297"/>
          <p:cNvSpPr/>
          <p:nvPr/>
        </p:nvSpPr>
        <p:spPr>
          <a:xfrm>
            <a:off x="9582864" y="4617786"/>
            <a:ext cx="6417153" cy="738492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3" name="Google Shape;3813;p298"/>
          <p:cNvSpPr txBox="1"/>
          <p:nvPr/>
        </p:nvSpPr>
        <p:spPr>
          <a:xfrm>
            <a:off x="4777721" y="2398195"/>
            <a:ext cx="8010890" cy="12376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7200"/>
              <a:buFont typeface="Arial"/>
              <a:buNone/>
            </a:pPr>
            <a:r>
              <a:rPr lang="zh-TW" sz="7200" b="0" i="0" u="none" strike="noStrike" cap="none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聯絡我們</a:t>
            </a:r>
            <a:endParaRPr sz="7200" b="0" i="0" u="none" strike="noStrike" cap="none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14" name="Google Shape;3814;p298"/>
          <p:cNvSpPr txBox="1"/>
          <p:nvPr/>
        </p:nvSpPr>
        <p:spPr>
          <a:xfrm>
            <a:off x="5497800" y="7843800"/>
            <a:ext cx="346538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hedb@yuntech.edu.tw</a:t>
            </a:r>
            <a:endParaRPr sz="24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15" name="Google Shape;3815;p298"/>
          <p:cNvSpPr txBox="1"/>
          <p:nvPr/>
        </p:nvSpPr>
        <p:spPr>
          <a:xfrm>
            <a:off x="5497801" y="6494474"/>
            <a:ext cx="346538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05-534-2601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分機5377或5378</a:t>
            </a:r>
            <a:endParaRPr sz="24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16" name="Google Shape;3816;p298"/>
          <p:cNvSpPr txBox="1"/>
          <p:nvPr/>
        </p:nvSpPr>
        <p:spPr>
          <a:xfrm>
            <a:off x="9818280" y="7843799"/>
            <a:ext cx="346538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hedb2@yuntech.edu.tw</a:t>
            </a:r>
            <a:endParaRPr sz="24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17" name="Google Shape;3817;p298"/>
          <p:cNvSpPr txBox="1"/>
          <p:nvPr/>
        </p:nvSpPr>
        <p:spPr>
          <a:xfrm>
            <a:off x="9817495" y="6493830"/>
            <a:ext cx="3465513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05-534-2601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分機5379或5380</a:t>
            </a:r>
            <a:endParaRPr sz="24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18" name="Google Shape;3818;p298"/>
          <p:cNvSpPr txBox="1"/>
          <p:nvPr/>
        </p:nvSpPr>
        <p:spPr>
          <a:xfrm>
            <a:off x="4865138" y="4970204"/>
            <a:ext cx="142903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zh-TW" sz="4000" b="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行政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19" name="Google Shape;3819;p298"/>
          <p:cNvSpPr txBox="1"/>
          <p:nvPr/>
        </p:nvSpPr>
        <p:spPr>
          <a:xfrm>
            <a:off x="8968144" y="4651575"/>
            <a:ext cx="142903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Arial"/>
              <a:buNone/>
            </a:pPr>
            <a:r>
              <a:rPr lang="zh-TW" sz="4000" b="0" i="0" u="none" strike="noStrike" cap="none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820" name="Google Shape;3820;p2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30300" y="6493945"/>
            <a:ext cx="720080" cy="719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1" name="Google Shape;3821;p2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8711" y="6506047"/>
            <a:ext cx="720080" cy="719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2" name="Google Shape;3822;p298"/>
          <p:cNvPicPr preferRelativeResize="0"/>
          <p:nvPr/>
        </p:nvPicPr>
        <p:blipFill rotWithShape="1">
          <a:blip r:embed="rId4">
            <a:alphaModFix/>
          </a:blip>
          <a:srcRect t="110" b="110"/>
          <a:stretch/>
        </p:blipFill>
        <p:spPr>
          <a:xfrm>
            <a:off x="9030300" y="7680792"/>
            <a:ext cx="720080" cy="719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3" name="Google Shape;3823;p298"/>
          <p:cNvPicPr preferRelativeResize="0"/>
          <p:nvPr/>
        </p:nvPicPr>
        <p:blipFill rotWithShape="1">
          <a:blip r:embed="rId4">
            <a:alphaModFix/>
          </a:blip>
          <a:srcRect t="110" b="110"/>
          <a:stretch/>
        </p:blipFill>
        <p:spPr>
          <a:xfrm>
            <a:off x="4592908" y="7680793"/>
            <a:ext cx="720080" cy="719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8" name="Google Shape;3828;p299"/>
          <p:cNvSpPr txBox="1">
            <a:spLocks noGrp="1"/>
          </p:cNvSpPr>
          <p:nvPr>
            <p:ph type="body" idx="1"/>
          </p:nvPr>
        </p:nvSpPr>
        <p:spPr>
          <a:xfrm>
            <a:off x="2167431" y="3388304"/>
            <a:ext cx="13906545" cy="16651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THANK YOU!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29" name="Google Shape;3829;p299"/>
          <p:cNvSpPr txBox="1">
            <a:spLocks noGrp="1"/>
          </p:cNvSpPr>
          <p:nvPr>
            <p:ph type="body" idx="2"/>
          </p:nvPr>
        </p:nvSpPr>
        <p:spPr>
          <a:xfrm>
            <a:off x="2189140" y="5098495"/>
            <a:ext cx="13906545" cy="1935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</a:pPr>
            <a:r>
              <a:rPr lang="zh-TW" sz="8000">
                <a:latin typeface="Microsoft JhengHei"/>
                <a:ea typeface="Microsoft JhengHei"/>
                <a:cs typeface="Microsoft JhengHei"/>
                <a:sym typeface="Microsoft JhengHei"/>
              </a:rPr>
              <a:t>感謝您的參與!</a:t>
            </a:r>
            <a:endParaRPr sz="8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30" name="Google Shape;3830;p299"/>
          <p:cNvSpPr txBox="1">
            <a:spLocks noGrp="1"/>
          </p:cNvSpPr>
          <p:nvPr>
            <p:ph type="body" idx="3"/>
          </p:nvPr>
        </p:nvSpPr>
        <p:spPr>
          <a:xfrm>
            <a:off x="3855119" y="6763680"/>
            <a:ext cx="10576175" cy="3172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5" name="Google Shape;2865;p204"/>
          <p:cNvSpPr txBox="1">
            <a:spLocks noGrp="1"/>
          </p:cNvSpPr>
          <p:nvPr>
            <p:ph type="title"/>
          </p:nvPr>
        </p:nvSpPr>
        <p:spPr>
          <a:xfrm>
            <a:off x="0" y="0"/>
            <a:ext cx="502310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重置密碼信件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66" name="Google Shape;2866;p20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67" name="Google Shape;2867;p20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11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68" name="Google Shape;2868;p20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869" name="Google Shape;2869;p20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42406" y="2133240"/>
            <a:ext cx="12559410" cy="71287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4" name="Google Shape;2874;p205"/>
          <p:cNvSpPr txBox="1">
            <a:spLocks noGrp="1"/>
          </p:cNvSpPr>
          <p:nvPr>
            <p:ph type="title"/>
          </p:nvPr>
        </p:nvSpPr>
        <p:spPr>
          <a:xfrm>
            <a:off x="0" y="0"/>
            <a:ext cx="524256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重置密碼1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75" name="Google Shape;2875;p20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76" name="Google Shape;2876;p20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12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77" name="Google Shape;2877;p20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878" name="Google Shape;2878;p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0358" y="2273844"/>
            <a:ext cx="8078930" cy="2437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9" name="Google Shape;2879;p2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03177" y="5591513"/>
            <a:ext cx="8424675" cy="25823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80" name="Google Shape;2880;p205"/>
          <p:cNvCxnSpPr/>
          <p:nvPr/>
        </p:nvCxnSpPr>
        <p:spPr>
          <a:xfrm>
            <a:off x="1942406" y="3492648"/>
            <a:ext cx="4248472" cy="0"/>
          </a:xfrm>
          <a:prstGeom prst="straightConnector1">
            <a:avLst/>
          </a:prstGeom>
          <a:noFill/>
          <a:ln w="9525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81" name="Google Shape;2881;p205"/>
          <p:cNvCxnSpPr/>
          <p:nvPr/>
        </p:nvCxnSpPr>
        <p:spPr>
          <a:xfrm>
            <a:off x="8063086" y="6943700"/>
            <a:ext cx="4248472" cy="0"/>
          </a:xfrm>
          <a:prstGeom prst="straightConnector1">
            <a:avLst/>
          </a:prstGeom>
          <a:noFill/>
          <a:ln w="9525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6" name="Google Shape;2886;p206"/>
          <p:cNvSpPr txBox="1">
            <a:spLocks noGrp="1"/>
          </p:cNvSpPr>
          <p:nvPr>
            <p:ph type="title"/>
          </p:nvPr>
        </p:nvSpPr>
        <p:spPr>
          <a:xfrm>
            <a:off x="0" y="0"/>
            <a:ext cx="436473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重置密碼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87" name="Google Shape;2887;p20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88" name="Google Shape;2888;p20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89" name="Google Shape;2889;p20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890" name="Google Shape;2890;p20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34694" y="1903140"/>
            <a:ext cx="8568952" cy="78357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5" name="Google Shape;2895;p207"/>
          <p:cNvSpPr txBox="1">
            <a:spLocks noGrp="1"/>
          </p:cNvSpPr>
          <p:nvPr>
            <p:ph type="title"/>
          </p:nvPr>
        </p:nvSpPr>
        <p:spPr>
          <a:xfrm>
            <a:off x="0" y="0"/>
            <a:ext cx="732739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登入失敗次數過多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96" name="Google Shape;2896;p20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97" name="Google Shape;2897;p20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14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98" name="Google Shape;2898;p20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899" name="Google Shape;2899;p20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75054" y="6336622"/>
            <a:ext cx="9631790" cy="2736304"/>
          </a:xfrm>
          <a:prstGeom prst="rect">
            <a:avLst/>
          </a:prstGeom>
          <a:noFill/>
          <a:ln>
            <a:noFill/>
          </a:ln>
        </p:spPr>
      </p:pic>
      <p:sp>
        <p:nvSpPr>
          <p:cNvPr id="2900" name="Google Shape;2900;p207"/>
          <p:cNvSpPr/>
          <p:nvPr/>
        </p:nvSpPr>
        <p:spPr>
          <a:xfrm>
            <a:off x="14183766" y="4482810"/>
            <a:ext cx="1512168" cy="1656184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AC85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01" name="Google Shape;2901;p20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61760" y="1956528"/>
            <a:ext cx="7940224" cy="43786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6" name="Google Shape;2906;p208"/>
          <p:cNvSpPr txBox="1">
            <a:spLocks noGrp="1"/>
          </p:cNvSpPr>
          <p:nvPr>
            <p:ph type="title"/>
          </p:nvPr>
        </p:nvSpPr>
        <p:spPr>
          <a:xfrm>
            <a:off x="0" y="0"/>
            <a:ext cx="469392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重設密碼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07" name="Google Shape;2907;p20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08" name="Google Shape;2908;p20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09" name="Google Shape;2909;p20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10" name="Google Shape;2910;p2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1278" y="2863120"/>
            <a:ext cx="8270390" cy="4560759"/>
          </a:xfrm>
          <a:prstGeom prst="rect">
            <a:avLst/>
          </a:prstGeom>
          <a:noFill/>
          <a:ln>
            <a:noFill/>
          </a:ln>
        </p:spPr>
      </p:pic>
      <p:sp>
        <p:nvSpPr>
          <p:cNvPr id="2911" name="Google Shape;2911;p208"/>
          <p:cNvSpPr/>
          <p:nvPr/>
        </p:nvSpPr>
        <p:spPr>
          <a:xfrm>
            <a:off x="5309686" y="5819241"/>
            <a:ext cx="2232248" cy="936104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6" name="Google Shape;2916;p209"/>
          <p:cNvSpPr txBox="1">
            <a:spLocks noGrp="1"/>
          </p:cNvSpPr>
          <p:nvPr>
            <p:ph type="title"/>
          </p:nvPr>
        </p:nvSpPr>
        <p:spPr>
          <a:xfrm>
            <a:off x="0" y="0"/>
            <a:ext cx="497433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重設密碼-1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17" name="Google Shape;2917;p20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18" name="Google Shape;2918;p20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19" name="Google Shape;2919;p20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20" name="Google Shape;2920;p2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0757" y="2120623"/>
            <a:ext cx="7172449" cy="6983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1" name="Google Shape;2921;p2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826898" y="4599501"/>
            <a:ext cx="7037514" cy="2306162"/>
          </a:xfrm>
          <a:prstGeom prst="rect">
            <a:avLst/>
          </a:prstGeom>
          <a:noFill/>
          <a:ln>
            <a:noFill/>
          </a:ln>
        </p:spPr>
      </p:pic>
      <p:sp>
        <p:nvSpPr>
          <p:cNvPr id="2922" name="Google Shape;2922;p209"/>
          <p:cNvSpPr/>
          <p:nvPr/>
        </p:nvSpPr>
        <p:spPr>
          <a:xfrm>
            <a:off x="9429207" y="5143500"/>
            <a:ext cx="1179636" cy="1051633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solidFill>
              <a:srgbClr val="B46D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7" name="Google Shape;2927;p210"/>
          <p:cNvSpPr txBox="1">
            <a:spLocks noGrp="1"/>
          </p:cNvSpPr>
          <p:nvPr>
            <p:ph type="title"/>
          </p:nvPr>
        </p:nvSpPr>
        <p:spPr>
          <a:xfrm>
            <a:off x="0" y="0"/>
            <a:ext cx="502310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忘記密碼2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28" name="Google Shape;2928;p21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29" name="Google Shape;2929;p21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17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30" name="Google Shape;2930;p21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31" name="Google Shape;2931;p2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98390" y="2623220"/>
            <a:ext cx="12480064" cy="62646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6" name="Google Shape;2936;p2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434035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重置密碼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37" name="Google Shape;2937;p21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38" name="Google Shape;2938;p21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39" name="Google Shape;2939;p21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40" name="Google Shape;2940;p2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0318" y="1903140"/>
            <a:ext cx="8784976" cy="7868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1" name="Google Shape;2941;p2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167542" y="4192686"/>
            <a:ext cx="6021822" cy="1901628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p211"/>
          <p:cNvSpPr/>
          <p:nvPr/>
        </p:nvSpPr>
        <p:spPr>
          <a:xfrm>
            <a:off x="10367342" y="4381119"/>
            <a:ext cx="1368152" cy="144016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AC85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7" name="Google Shape;2947;p212"/>
          <p:cNvSpPr txBox="1">
            <a:spLocks noGrp="1"/>
          </p:cNvSpPr>
          <p:nvPr>
            <p:ph type="title"/>
          </p:nvPr>
        </p:nvSpPr>
        <p:spPr>
          <a:xfrm>
            <a:off x="0" y="0"/>
            <a:ext cx="407212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6000"/>
              <a:buFont typeface="Roboto Condensed Light"/>
              <a:buNone/>
            </a:pPr>
            <a:r>
              <a:rPr lang="zh-TW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事項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48" name="Google Shape;2948;p21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49" name="Google Shape;2949;p21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19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50" name="Google Shape;2950;p21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51" name="Google Shape;2951;p212"/>
          <p:cNvSpPr txBox="1">
            <a:spLocks noGrp="1"/>
          </p:cNvSpPr>
          <p:nvPr>
            <p:ph type="body" idx="2"/>
          </p:nvPr>
        </p:nvSpPr>
        <p:spPr>
          <a:xfrm>
            <a:off x="1186322" y="2551212"/>
            <a:ext cx="73088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 fontScale="70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教1.教師兼任行政多項職務，請以逗點區隔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52" name="Google Shape;2952;p212"/>
          <p:cNvSpPr txBox="1">
            <a:spLocks noGrp="1"/>
          </p:cNvSpPr>
          <p:nvPr>
            <p:ph type="body" idx="3"/>
          </p:nvPr>
        </p:nvSpPr>
        <p:spPr>
          <a:xfrm>
            <a:off x="1186322" y="3487316"/>
            <a:ext cx="7308812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因應職2-2，系統自動匯出須採統一格式，若教師兼任多項行政職務，請統一以逗點區隔，請勿以「兼」或其他符號做區隔，造成系統無法判別。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53" name="Google Shape;2953;p212"/>
          <p:cNvSpPr txBox="1">
            <a:spLocks noGrp="1"/>
          </p:cNvSpPr>
          <p:nvPr>
            <p:ph type="body" idx="4"/>
          </p:nvPr>
        </p:nvSpPr>
        <p:spPr>
          <a:xfrm>
            <a:off x="9755274" y="2551212"/>
            <a:ext cx="73088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休學生休學過程轉系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54" name="Google Shape;2954;p212"/>
          <p:cNvSpPr txBox="1">
            <a:spLocks noGrp="1"/>
          </p:cNvSpPr>
          <p:nvPr>
            <p:ph type="body" idx="5"/>
          </p:nvPr>
        </p:nvSpPr>
        <p:spPr>
          <a:xfrm>
            <a:off x="9755274" y="3487316"/>
            <a:ext cx="7308812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2800"/>
              <a:buNone/>
            </a:pPr>
            <a:r>
              <a:rPr lang="zh-TW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前期已休學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：於原系所填報「復學」、於新系所填報「休學」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B0F0"/>
              </a:buClr>
              <a:buSzPts val="2800"/>
              <a:buNone/>
            </a:pPr>
            <a:r>
              <a:rPr lang="zh-TW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前期未休學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：於新系所填報「休學」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6" name="Google Shape;2746;p191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簡報大綱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47" name="Google Shape;2747;p19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48" name="Google Shape;2748;p19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49" name="Google Shape;2749;p191"/>
          <p:cNvSpPr txBox="1">
            <a:spLocks noGrp="1"/>
          </p:cNvSpPr>
          <p:nvPr>
            <p:ph type="body" idx="1"/>
          </p:nvPr>
        </p:nvSpPr>
        <p:spPr>
          <a:xfrm>
            <a:off x="1010803" y="2105663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zh-TW" sz="4000"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endParaRPr sz="4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0" name="Google Shape;2750;p191"/>
          <p:cNvSpPr txBox="1">
            <a:spLocks noGrp="1"/>
          </p:cNvSpPr>
          <p:nvPr>
            <p:ph type="body" idx="3"/>
          </p:nvPr>
        </p:nvSpPr>
        <p:spPr>
          <a:xfrm>
            <a:off x="2887511" y="2878185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</a:pPr>
            <a:r>
              <a:rPr lang="zh-TW" sz="4800">
                <a:latin typeface="Microsoft JhengHei"/>
                <a:ea typeface="Microsoft JhengHei"/>
                <a:cs typeface="Microsoft JhengHei"/>
                <a:sym typeface="Microsoft JhengHei"/>
              </a:rPr>
              <a:t>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1" name="Google Shape;2751;p191"/>
          <p:cNvSpPr txBox="1">
            <a:spLocks noGrp="1"/>
          </p:cNvSpPr>
          <p:nvPr>
            <p:ph type="body" idx="6"/>
          </p:nvPr>
        </p:nvSpPr>
        <p:spPr>
          <a:xfrm>
            <a:off x="2887511" y="5332524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</a:pPr>
            <a:r>
              <a:rPr lang="zh-TW" sz="4800">
                <a:latin typeface="Microsoft JhengHei"/>
                <a:ea typeface="Microsoft JhengHei"/>
                <a:cs typeface="Microsoft JhengHei"/>
                <a:sym typeface="Microsoft JhengHei"/>
              </a:rPr>
              <a:t>表冊列印</a:t>
            </a:r>
            <a:endParaRPr sz="4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2" name="Google Shape;2752;p191"/>
          <p:cNvSpPr txBox="1">
            <a:spLocks noGrp="1"/>
          </p:cNvSpPr>
          <p:nvPr>
            <p:ph type="body" idx="9"/>
          </p:nvPr>
        </p:nvSpPr>
        <p:spPr>
          <a:xfrm>
            <a:off x="2887511" y="7783730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</a:pPr>
            <a:r>
              <a:rPr lang="zh-TW" sz="4800">
                <a:latin typeface="Microsoft JhengHei"/>
                <a:ea typeface="Microsoft JhengHei"/>
                <a:cs typeface="Microsoft JhengHei"/>
                <a:sym typeface="Microsoft JhengHei"/>
              </a:rPr>
              <a:t>修正申請</a:t>
            </a:r>
            <a:endParaRPr sz="4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3" name="Google Shape;2753;p191"/>
          <p:cNvSpPr txBox="1">
            <a:spLocks noGrp="1"/>
          </p:cNvSpPr>
          <p:nvPr>
            <p:ph type="body" idx="15"/>
          </p:nvPr>
        </p:nvSpPr>
        <p:spPr>
          <a:xfrm>
            <a:off x="11438461" y="2878185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</a:pPr>
            <a:r>
              <a:rPr lang="zh-TW" sz="4800">
                <a:latin typeface="Microsoft JhengHei"/>
                <a:ea typeface="Microsoft JhengHei"/>
                <a:cs typeface="Microsoft JhengHei"/>
                <a:sym typeface="Microsoft JhengHei"/>
              </a:rPr>
              <a:t>資料填報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4" name="Google Shape;2754;p191"/>
          <p:cNvSpPr txBox="1">
            <a:spLocks noGrp="1"/>
          </p:cNvSpPr>
          <p:nvPr>
            <p:ph type="body" idx="18"/>
          </p:nvPr>
        </p:nvSpPr>
        <p:spPr>
          <a:xfrm>
            <a:off x="11438461" y="5332524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</a:pPr>
            <a:r>
              <a:rPr lang="zh-TW" sz="4800">
                <a:latin typeface="Microsoft JhengHei"/>
                <a:ea typeface="Microsoft JhengHei"/>
                <a:cs typeface="Microsoft JhengHei"/>
                <a:sym typeface="Microsoft JhengHei"/>
              </a:rPr>
              <a:t>資料檢核</a:t>
            </a:r>
            <a:endParaRPr sz="4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5" name="Google Shape;2755;p191"/>
          <p:cNvSpPr txBox="1">
            <a:spLocks noGrp="1"/>
          </p:cNvSpPr>
          <p:nvPr>
            <p:ph type="body" idx="21"/>
          </p:nvPr>
        </p:nvSpPr>
        <p:spPr>
          <a:xfrm>
            <a:off x="11438461" y="7783730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</a:pPr>
            <a:r>
              <a:rPr lang="zh-TW" sz="4800">
                <a:latin typeface="Microsoft JhengHei"/>
                <a:ea typeface="Microsoft JhengHei"/>
                <a:cs typeface="Microsoft JhengHei"/>
                <a:sym typeface="Microsoft JhengHei"/>
              </a:rPr>
              <a:t>帳號管理</a:t>
            </a:r>
            <a:endParaRPr sz="4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6" name="Google Shape;2756;p191"/>
          <p:cNvSpPr txBox="1">
            <a:spLocks noGrp="1"/>
          </p:cNvSpPr>
          <p:nvPr>
            <p:ph type="body" idx="13"/>
          </p:nvPr>
        </p:nvSpPr>
        <p:spPr>
          <a:xfrm>
            <a:off x="9561753" y="2105663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7" name="Google Shape;2757;p191"/>
          <p:cNvSpPr txBox="1">
            <a:spLocks noGrp="1"/>
          </p:cNvSpPr>
          <p:nvPr>
            <p:ph type="body" idx="4"/>
          </p:nvPr>
        </p:nvSpPr>
        <p:spPr>
          <a:xfrm>
            <a:off x="1010803" y="4560002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8" name="Google Shape;2758;p191"/>
          <p:cNvSpPr txBox="1">
            <a:spLocks noGrp="1"/>
          </p:cNvSpPr>
          <p:nvPr>
            <p:ph type="body" idx="16"/>
          </p:nvPr>
        </p:nvSpPr>
        <p:spPr>
          <a:xfrm>
            <a:off x="9561753" y="4560002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59" name="Google Shape;2759;p191"/>
          <p:cNvSpPr txBox="1">
            <a:spLocks noGrp="1"/>
          </p:cNvSpPr>
          <p:nvPr>
            <p:ph type="body" idx="19"/>
          </p:nvPr>
        </p:nvSpPr>
        <p:spPr>
          <a:xfrm>
            <a:off x="9561753" y="7011208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60" name="Google Shape;2760;p191"/>
          <p:cNvSpPr txBox="1">
            <a:spLocks noGrp="1"/>
          </p:cNvSpPr>
          <p:nvPr>
            <p:ph type="body" idx="7"/>
          </p:nvPr>
        </p:nvSpPr>
        <p:spPr>
          <a:xfrm>
            <a:off x="1010803" y="7011208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" name="Google Shape;2959;p213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注意事項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60" name="Google Shape;2960;p21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61" name="Google Shape;2961;p21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20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62" name="Google Shape;2962;p213"/>
          <p:cNvSpPr txBox="1">
            <a:spLocks noGrp="1"/>
          </p:cNvSpPr>
          <p:nvPr>
            <p:ph type="body" idx="1"/>
          </p:nvPr>
        </p:nvSpPr>
        <p:spPr>
          <a:xfrm>
            <a:off x="1096312" y="2803240"/>
            <a:ext cx="16057784" cy="1043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日期統一為西元年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63" name="Google Shape;2963;p213"/>
          <p:cNvSpPr txBox="1">
            <a:spLocks noGrp="1"/>
          </p:cNvSpPr>
          <p:nvPr>
            <p:ph type="body" idx="2"/>
          </p:nvPr>
        </p:nvSpPr>
        <p:spPr>
          <a:xfrm>
            <a:off x="1096312" y="4063380"/>
            <a:ext cx="16057784" cy="3240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教1出生年，請學校填入教師出生之「民國年」，由系統自動轉換為西元年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2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35254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4D377"/>
              </a:buClr>
              <a:buSzPts val="6000"/>
              <a:buFont typeface="Roboto Condensed Light"/>
              <a:buNone/>
            </a:pPr>
            <a:r>
              <a:rPr lang="zh-TW">
                <a:solidFill>
                  <a:srgbClr val="F4D377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注意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事項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69" name="Google Shape;2969;p21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70" name="Google Shape;2970;p21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21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71" name="Google Shape;2971;p214"/>
          <p:cNvSpPr txBox="1">
            <a:spLocks noGrp="1"/>
          </p:cNvSpPr>
          <p:nvPr>
            <p:ph type="body" idx="2"/>
          </p:nvPr>
        </p:nvSpPr>
        <p:spPr>
          <a:xfrm>
            <a:off x="1186322" y="2839244"/>
            <a:ext cx="16061728" cy="5616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zh-TW" sz="4000">
                <a:latin typeface="Microsoft JhengHei"/>
                <a:ea typeface="Microsoft JhengHei"/>
                <a:cs typeface="Microsoft JhengHei"/>
                <a:sym typeface="Microsoft JhengHei"/>
              </a:rPr>
              <a:t>系統表冊自動檢核功能，僅為協助學校找出可能出錯的工具</a:t>
            </a:r>
            <a:endParaRPr sz="40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zh-TW" sz="4000">
                <a:latin typeface="Microsoft JhengHei"/>
                <a:ea typeface="Microsoft JhengHei"/>
                <a:cs typeface="Microsoft JhengHei"/>
                <a:sym typeface="Microsoft JhengHei"/>
              </a:rPr>
              <a:t>若系統未檢核出問題，不代表資料完全正確</a:t>
            </a:r>
            <a:endParaRPr sz="40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endParaRPr sz="40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8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zh-TW" sz="4000">
                <a:latin typeface="Microsoft JhengHei"/>
                <a:ea typeface="Microsoft JhengHei"/>
                <a:cs typeface="Microsoft JhengHei"/>
                <a:sym typeface="Microsoft JhengHei"/>
              </a:rPr>
              <a:t>資料的正確性，仍須由學校填表人員以實際資料核對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p215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2977" name="Google Shape;2977;p215"/>
          <p:cNvSpPr>
            <a:spLocks noGrp="1"/>
          </p:cNvSpPr>
          <p:nvPr>
            <p:ph type="body" idx="1"/>
          </p:nvPr>
        </p:nvSpPr>
        <p:spPr>
          <a:xfrm>
            <a:off x="772276" y="3748345"/>
            <a:ext cx="5850650" cy="5850650"/>
          </a:xfrm>
          <a:prstGeom prst="ellipse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78" name="Google Shape;2978;p215"/>
          <p:cNvSpPr txBox="1">
            <a:spLocks noGrp="1"/>
          </p:cNvSpPr>
          <p:nvPr>
            <p:ph type="ctrTitle"/>
          </p:nvPr>
        </p:nvSpPr>
        <p:spPr>
          <a:xfrm>
            <a:off x="952328" y="6879860"/>
            <a:ext cx="5580620" cy="118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 Condensed Light"/>
              <a:buNone/>
            </a:pPr>
            <a:r>
              <a:rPr lang="zh-TW" sz="6600">
                <a:latin typeface="Microsoft JhengHei"/>
                <a:ea typeface="Microsoft JhengHei"/>
                <a:cs typeface="Microsoft JhengHei"/>
                <a:sym typeface="Microsoft JhengHei"/>
              </a:rPr>
              <a:t>基本資料</a:t>
            </a:r>
            <a:endParaRPr sz="6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79" name="Google Shape;2979;p215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707556" y="4783525"/>
            <a:ext cx="2070165" cy="2070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4" name="Google Shape;2984;p216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5" name="Google Shape;2985;p21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6" name="Google Shape;2986;p21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23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7" name="Google Shape;2987;p216"/>
          <p:cNvSpPr txBox="1">
            <a:spLocks noGrp="1"/>
          </p:cNvSpPr>
          <p:nvPr>
            <p:ph type="body" idx="1"/>
          </p:nvPr>
        </p:nvSpPr>
        <p:spPr>
          <a:xfrm>
            <a:off x="1010803" y="2105663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</a:pPr>
            <a:r>
              <a:rPr lang="zh-TW" sz="4000"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endParaRPr sz="4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8" name="Google Shape;2988;p216"/>
          <p:cNvSpPr txBox="1">
            <a:spLocks noGrp="1"/>
          </p:cNvSpPr>
          <p:nvPr>
            <p:ph type="body" idx="2"/>
          </p:nvPr>
        </p:nvSpPr>
        <p:spPr>
          <a:xfrm>
            <a:off x="2672275" y="2983260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由總量提供資料匯入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9" name="Google Shape;2989;p216"/>
          <p:cNvSpPr txBox="1">
            <a:spLocks noGrp="1"/>
          </p:cNvSpPr>
          <p:nvPr>
            <p:ph type="body" idx="3"/>
          </p:nvPr>
        </p:nvSpPr>
        <p:spPr>
          <a:xfrm>
            <a:off x="2672275" y="2330884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一般系所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0" name="Google Shape;2990;p216"/>
          <p:cNvSpPr txBox="1">
            <a:spLocks noGrp="1"/>
          </p:cNvSpPr>
          <p:nvPr>
            <p:ph type="body" idx="4"/>
          </p:nvPr>
        </p:nvSpPr>
        <p:spPr>
          <a:xfrm>
            <a:off x="1010803" y="4560002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1" name="Google Shape;2991;p216"/>
          <p:cNvSpPr txBox="1">
            <a:spLocks noGrp="1"/>
          </p:cNvSpPr>
          <p:nvPr>
            <p:ph type="body" idx="5"/>
          </p:nvPr>
        </p:nvSpPr>
        <p:spPr>
          <a:xfrm>
            <a:off x="2672275" y="5437599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2" name="Google Shape;2992;p216"/>
          <p:cNvSpPr txBox="1">
            <a:spLocks noGrp="1"/>
          </p:cNvSpPr>
          <p:nvPr>
            <p:ph type="body" idx="6"/>
          </p:nvPr>
        </p:nvSpPr>
        <p:spPr>
          <a:xfrm>
            <a:off x="2672275" y="4785223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產碩專班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3" name="Google Shape;2993;p216"/>
          <p:cNvSpPr txBox="1">
            <a:spLocks noGrp="1"/>
          </p:cNvSpPr>
          <p:nvPr>
            <p:ph type="body" idx="7"/>
          </p:nvPr>
        </p:nvSpPr>
        <p:spPr>
          <a:xfrm>
            <a:off x="1010803" y="7011208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4" name="Google Shape;2994;p216"/>
          <p:cNvSpPr txBox="1">
            <a:spLocks noGrp="1"/>
          </p:cNvSpPr>
          <p:nvPr>
            <p:ph type="body" idx="8"/>
          </p:nvPr>
        </p:nvSpPr>
        <p:spPr>
          <a:xfrm>
            <a:off x="2672275" y="7888805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5" name="Google Shape;2995;p216"/>
          <p:cNvSpPr txBox="1">
            <a:spLocks noGrp="1"/>
          </p:cNvSpPr>
          <p:nvPr>
            <p:ph type="body" idx="9"/>
          </p:nvPr>
        </p:nvSpPr>
        <p:spPr>
          <a:xfrm>
            <a:off x="2672275" y="7236429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原住民專班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6" name="Google Shape;2996;p216"/>
          <p:cNvSpPr txBox="1">
            <a:spLocks noGrp="1"/>
          </p:cNvSpPr>
          <p:nvPr>
            <p:ph type="body" idx="13"/>
          </p:nvPr>
        </p:nvSpPr>
        <p:spPr>
          <a:xfrm>
            <a:off x="9561753" y="2105663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7" name="Google Shape;2997;p216"/>
          <p:cNvSpPr txBox="1">
            <a:spLocks noGrp="1"/>
          </p:cNvSpPr>
          <p:nvPr>
            <p:ph type="body" idx="14"/>
          </p:nvPr>
        </p:nvSpPr>
        <p:spPr>
          <a:xfrm>
            <a:off x="11223225" y="2983260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8" name="Google Shape;2998;p216"/>
          <p:cNvSpPr txBox="1">
            <a:spLocks noGrp="1"/>
          </p:cNvSpPr>
          <p:nvPr>
            <p:ph type="body" idx="15"/>
          </p:nvPr>
        </p:nvSpPr>
        <p:spPr>
          <a:xfrm>
            <a:off x="11223225" y="2330884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境外專班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9" name="Google Shape;2999;p216"/>
          <p:cNvSpPr txBox="1">
            <a:spLocks noGrp="1"/>
          </p:cNvSpPr>
          <p:nvPr>
            <p:ph type="body" idx="16"/>
          </p:nvPr>
        </p:nvSpPr>
        <p:spPr>
          <a:xfrm>
            <a:off x="9561753" y="4560002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0" name="Google Shape;3000;p216"/>
          <p:cNvSpPr txBox="1">
            <a:spLocks noGrp="1"/>
          </p:cNvSpPr>
          <p:nvPr>
            <p:ph type="body" idx="17"/>
          </p:nvPr>
        </p:nvSpPr>
        <p:spPr>
          <a:xfrm>
            <a:off x="11223225" y="5437599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由招生科與國防部提供資料匯入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1" name="Google Shape;3001;p216"/>
          <p:cNvSpPr txBox="1">
            <a:spLocks noGrp="1"/>
          </p:cNvSpPr>
          <p:nvPr>
            <p:ph type="body" idx="18"/>
          </p:nvPr>
        </p:nvSpPr>
        <p:spPr>
          <a:xfrm>
            <a:off x="11223225" y="4785223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營區專班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2" name="Google Shape;3002;p216"/>
          <p:cNvSpPr txBox="1">
            <a:spLocks noGrp="1"/>
          </p:cNvSpPr>
          <p:nvPr>
            <p:ph type="body" idx="19"/>
          </p:nvPr>
        </p:nvSpPr>
        <p:spPr>
          <a:xfrm>
            <a:off x="9561753" y="7011208"/>
            <a:ext cx="1143127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3" name="Google Shape;3003;p216"/>
          <p:cNvSpPr txBox="1">
            <a:spLocks noGrp="1"/>
          </p:cNvSpPr>
          <p:nvPr>
            <p:ph type="body" idx="20"/>
          </p:nvPr>
        </p:nvSpPr>
        <p:spPr>
          <a:xfrm>
            <a:off x="11223225" y="7888805"/>
            <a:ext cx="5625625" cy="900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4" name="Google Shape;3004;p216"/>
          <p:cNvSpPr txBox="1">
            <a:spLocks noGrp="1"/>
          </p:cNvSpPr>
          <p:nvPr>
            <p:ph type="body" idx="21"/>
          </p:nvPr>
        </p:nvSpPr>
        <p:spPr>
          <a:xfrm>
            <a:off x="11223225" y="7236429"/>
            <a:ext cx="5625625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</a:pPr>
            <a:r>
              <a:rPr lang="zh-TW" sz="3600">
                <a:latin typeface="Microsoft JhengHei"/>
                <a:ea typeface="Microsoft JhengHei"/>
                <a:cs typeface="Microsoft JhengHei"/>
                <a:sym typeface="Microsoft JhengHei"/>
              </a:rPr>
              <a:t>多元培力專班</a:t>
            </a:r>
            <a:endParaRPr sz="3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9" name="Google Shape;3009;p2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7836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基本資料確認程序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0" name="Google Shape;3010;p217"/>
          <p:cNvSpPr txBox="1">
            <a:spLocks noGrp="1"/>
          </p:cNvSpPr>
          <p:nvPr>
            <p:ph type="body" idx="1"/>
          </p:nvPr>
        </p:nvSpPr>
        <p:spPr>
          <a:xfrm>
            <a:off x="959042" y="6697585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建議由基本資料6下載excel檢視全校系所及學院資料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1" name="Google Shape;3011;p217"/>
          <p:cNvSpPr txBox="1">
            <a:spLocks noGrp="1"/>
          </p:cNvSpPr>
          <p:nvPr>
            <p:ph type="body" idx="2"/>
          </p:nvPr>
        </p:nvSpPr>
        <p:spPr>
          <a:xfrm>
            <a:off x="961319" y="6043600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基本資料1~6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2" name="Google Shape;3012;p217"/>
          <p:cNvSpPr txBox="1">
            <a:spLocks noGrp="1"/>
          </p:cNvSpPr>
          <p:nvPr>
            <p:ph type="body" idx="3"/>
          </p:nvPr>
        </p:nvSpPr>
        <p:spPr>
          <a:xfrm>
            <a:off x="1870884" y="3459640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檢視基本資料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3" name="Google Shape;3013;p217"/>
          <p:cNvSpPr txBox="1">
            <a:spLocks noGrp="1"/>
          </p:cNvSpPr>
          <p:nvPr>
            <p:ph type="body" idx="4"/>
          </p:nvPr>
        </p:nvSpPr>
        <p:spPr>
          <a:xfrm>
            <a:off x="6725007" y="6697585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請檢視「未確認」區塊中的系所與學制資料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4" name="Google Shape;3014;p217"/>
          <p:cNvSpPr txBox="1">
            <a:spLocks noGrp="1"/>
          </p:cNvSpPr>
          <p:nvPr>
            <p:ph type="body" idx="5"/>
          </p:nvPr>
        </p:nvSpPr>
        <p:spPr>
          <a:xfrm>
            <a:off x="6727284" y="6043600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確認系所與學制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5" name="Google Shape;3015;p217"/>
          <p:cNvSpPr txBox="1">
            <a:spLocks noGrp="1"/>
          </p:cNvSpPr>
          <p:nvPr>
            <p:ph type="body" idx="6"/>
          </p:nvPr>
        </p:nvSpPr>
        <p:spPr>
          <a:xfrm>
            <a:off x="7636849" y="3459640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112學年度基本資料系所及學制確認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6" name="Google Shape;3016;p217"/>
          <p:cNvSpPr txBox="1">
            <a:spLocks noGrp="1"/>
          </p:cNvSpPr>
          <p:nvPr>
            <p:ph type="body" idx="7"/>
          </p:nvPr>
        </p:nvSpPr>
        <p:spPr>
          <a:xfrm>
            <a:off x="12472466" y="6697585"/>
            <a:ext cx="4854903" cy="2091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 sz="2800">
                <a:latin typeface="Microsoft JhengHei"/>
                <a:ea typeface="Microsoft JhengHei"/>
                <a:cs typeface="Microsoft JhengHei"/>
                <a:sym typeface="Microsoft JhengHei"/>
              </a:rPr>
              <a:t>由基本資料1、2、3、6逐一確認全部基本資料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7" name="Google Shape;3017;p217"/>
          <p:cNvSpPr txBox="1">
            <a:spLocks noGrp="1"/>
          </p:cNvSpPr>
          <p:nvPr>
            <p:ph type="body" idx="8"/>
          </p:nvPr>
        </p:nvSpPr>
        <p:spPr>
          <a:xfrm>
            <a:off x="12474743" y="6043600"/>
            <a:ext cx="4850349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完成基本資料確認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8" name="Google Shape;3018;p217"/>
          <p:cNvSpPr txBox="1">
            <a:spLocks noGrp="1"/>
          </p:cNvSpPr>
          <p:nvPr>
            <p:ph type="body" idx="9"/>
          </p:nvPr>
        </p:nvSpPr>
        <p:spPr>
          <a:xfrm>
            <a:off x="13384308" y="3459640"/>
            <a:ext cx="3011127" cy="9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確認所有基本資料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2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3" name="Google Shape;3023;p218"/>
          <p:cNvSpPr txBox="1">
            <a:spLocks noGrp="1"/>
          </p:cNvSpPr>
          <p:nvPr>
            <p:ph type="title"/>
          </p:nvPr>
        </p:nvSpPr>
        <p:spPr>
          <a:xfrm>
            <a:off x="0" y="0"/>
            <a:ext cx="890016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基本資料系所及學制確認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24" name="Google Shape;3024;p21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25" name="Google Shape;3025;p21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25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26" name="Google Shape;3026;p21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27" name="Google Shape;3027;p218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28" name="Google Shape;3028;p2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2527493"/>
            <a:ext cx="13716000" cy="6439023"/>
          </a:xfrm>
          <a:prstGeom prst="rect">
            <a:avLst/>
          </a:prstGeom>
          <a:noFill/>
          <a:ln>
            <a:noFill/>
          </a:ln>
        </p:spPr>
      </p:pic>
      <p:sp>
        <p:nvSpPr>
          <p:cNvPr id="3029" name="Google Shape;3029;p218"/>
          <p:cNvSpPr/>
          <p:nvPr/>
        </p:nvSpPr>
        <p:spPr>
          <a:xfrm>
            <a:off x="15458283" y="6035040"/>
            <a:ext cx="542924" cy="507492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2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50924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基本資料系所及學制確認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35" name="Google Shape;3035;p21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36" name="Google Shape;3036;p21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26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37" name="Google Shape;3037;p21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38" name="Google Shape;3038;p219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39" name="Google Shape;3039;p2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1922207"/>
            <a:ext cx="13716000" cy="6442587"/>
          </a:xfrm>
          <a:prstGeom prst="rect">
            <a:avLst/>
          </a:prstGeom>
          <a:noFill/>
          <a:ln>
            <a:noFill/>
          </a:ln>
        </p:spPr>
      </p:pic>
      <p:sp>
        <p:nvSpPr>
          <p:cNvPr id="3040" name="Google Shape;3040;p219"/>
          <p:cNvSpPr/>
          <p:nvPr/>
        </p:nvSpPr>
        <p:spPr>
          <a:xfrm>
            <a:off x="2381218" y="1797154"/>
            <a:ext cx="4690872" cy="112793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5" name="Google Shape;3045;p2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1994410"/>
            <a:ext cx="13716000" cy="6033890"/>
          </a:xfrm>
          <a:prstGeom prst="rect">
            <a:avLst/>
          </a:prstGeom>
          <a:noFill/>
          <a:ln>
            <a:noFill/>
          </a:ln>
        </p:spPr>
      </p:pic>
      <p:sp>
        <p:nvSpPr>
          <p:cNvPr id="3046" name="Google Shape;3046;p220"/>
          <p:cNvSpPr/>
          <p:nvPr/>
        </p:nvSpPr>
        <p:spPr>
          <a:xfrm>
            <a:off x="2393778" y="1196471"/>
            <a:ext cx="2946747" cy="1595877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47" name="Google Shape;3047;p2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03401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基本資料系所及學制確認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48" name="Google Shape;3048;p22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221"/>
          <p:cNvSpPr txBox="1">
            <a:spLocks noGrp="1"/>
          </p:cNvSpPr>
          <p:nvPr>
            <p:ph type="title"/>
          </p:nvPr>
        </p:nvSpPr>
        <p:spPr>
          <a:xfrm>
            <a:off x="637261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基本資料確認程序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4" name="Google Shape;3054;p22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5" name="Google Shape;3055;p22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28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6" name="Google Shape;3056;p221"/>
          <p:cNvSpPr/>
          <p:nvPr/>
        </p:nvSpPr>
        <p:spPr>
          <a:xfrm>
            <a:off x="653562" y="145309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zh-TW"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須設定為「</a:t>
            </a:r>
            <a:r>
              <a:rPr lang="zh-TW" sz="2400" b="1" i="0" u="none" strike="noStrike" cap="none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學校業務總承辦人</a:t>
            </a:r>
            <a:r>
              <a:rPr lang="zh-TW" sz="24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」帳號登入，方可使用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57" name="Google Shape;3057;p2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0006" y="2098642"/>
            <a:ext cx="10729192" cy="80364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2" name="Google Shape;3062;p22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03427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基本資料1.學校基本資料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63" name="Google Shape;3063;p22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64" name="Google Shape;3064;p22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29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65" name="Google Shape;3065;p22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66" name="Google Shape;3066;p2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8430" y="1758901"/>
            <a:ext cx="13249472" cy="7982601"/>
          </a:xfrm>
          <a:prstGeom prst="rect">
            <a:avLst/>
          </a:prstGeom>
          <a:noFill/>
          <a:ln>
            <a:noFill/>
          </a:ln>
        </p:spPr>
      </p:pic>
      <p:sp>
        <p:nvSpPr>
          <p:cNvPr id="3067" name="Google Shape;3067;p222"/>
          <p:cNvSpPr/>
          <p:nvPr/>
        </p:nvSpPr>
        <p:spPr>
          <a:xfrm>
            <a:off x="2287018" y="9314455"/>
            <a:ext cx="3777847" cy="427047"/>
          </a:xfrm>
          <a:prstGeom prst="round2SameRect">
            <a:avLst>
              <a:gd name="adj1" fmla="val 16667"/>
              <a:gd name="adj2" fmla="val 0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" name="Google Shape;2765;p192"/>
          <p:cNvSpPr txBox="1">
            <a:spLocks noGrp="1"/>
          </p:cNvSpPr>
          <p:nvPr>
            <p:ph type="body" idx="1"/>
          </p:nvPr>
        </p:nvSpPr>
        <p:spPr>
          <a:xfrm>
            <a:off x="10988412" y="1993151"/>
            <a:ext cx="6840760" cy="2790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校庫如何保護保資？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66" name="Google Shape;2766;p19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67" name="Google Shape;2767;p19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68" name="Google Shape;2768;p192"/>
          <p:cNvSpPr txBox="1">
            <a:spLocks noGrp="1"/>
          </p:cNvSpPr>
          <p:nvPr>
            <p:ph type="body" idx="4"/>
          </p:nvPr>
        </p:nvSpPr>
        <p:spPr>
          <a:xfrm>
            <a:off x="10988411" y="4905010"/>
            <a:ext cx="6840759" cy="3523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1.阻檔惡意IP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2.限制存取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3.遵循資通法相關規範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4.使用密碼學加密資料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5.安全性管理規範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.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.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" name="Google Shape;3072;p2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77670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 b="0" cap="small">
                <a:latin typeface="Microsoft JhengHei"/>
                <a:ea typeface="Microsoft JhengHei"/>
                <a:cs typeface="Microsoft JhengHei"/>
                <a:sym typeface="Microsoft JhengHei"/>
              </a:rPr>
              <a:t>基本資料2.學校「校區」基本資料表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73" name="Google Shape;3073;p22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74" name="Google Shape;3074;p22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30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75" name="Google Shape;3075;p22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76" name="Google Shape;3076;p223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77" name="Google Shape;3077;p2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1940750"/>
            <a:ext cx="13716000" cy="6648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Google Shape;3082;p224"/>
          <p:cNvSpPr txBox="1">
            <a:spLocks noGrp="1"/>
          </p:cNvSpPr>
          <p:nvPr>
            <p:ph type="title"/>
          </p:nvPr>
        </p:nvSpPr>
        <p:spPr>
          <a:xfrm>
            <a:off x="0" y="0"/>
            <a:ext cx="484022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校區-編輯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83" name="Google Shape;3083;p22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84" name="Google Shape;3084;p22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31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85" name="Google Shape;3085;p22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86" name="Google Shape;3086;p224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87" name="Google Shape;3087;p2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13195" y="2536034"/>
            <a:ext cx="13273088" cy="6657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Google Shape;3092;p225"/>
          <p:cNvSpPr txBox="1">
            <a:spLocks noGrp="1"/>
          </p:cNvSpPr>
          <p:nvPr>
            <p:ph type="title"/>
          </p:nvPr>
        </p:nvSpPr>
        <p:spPr>
          <a:xfrm>
            <a:off x="0" y="0"/>
            <a:ext cx="720547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上傳佐證文件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93" name="Google Shape;3093;p22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94" name="Google Shape;3094;p22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32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95" name="Google Shape;3095;p22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96" name="Google Shape;3096;p225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97" name="Google Shape;3097;p2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9948" y="1213210"/>
            <a:ext cx="7543800" cy="265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8" name="Google Shape;3098;p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35495" y="3748344"/>
            <a:ext cx="11396289" cy="64209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Google Shape;3103;p226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17904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 cap="small">
                <a:latin typeface="Microsoft JhengHei"/>
                <a:ea typeface="Microsoft JhengHei"/>
                <a:cs typeface="Microsoft JhengHei"/>
                <a:sym typeface="Microsoft JhengHei"/>
              </a:rPr>
              <a:t>基本資料3.學校「學院/學群」基本資料表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04" name="Google Shape;3104;p22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05" name="Google Shape;3105;p22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06" name="Google Shape;3106;p22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07" name="Google Shape;3107;p226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08" name="Google Shape;3108;p2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53835" y="1746962"/>
            <a:ext cx="6980762" cy="8540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" name="Google Shape;3113;p227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14" name="Google Shape;3114;p22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15" name="Google Shape;3115;p22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34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16" name="Google Shape;3116;p22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17" name="Google Shape;3117;p227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18" name="Google Shape;3118;p2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8181" y="449036"/>
            <a:ext cx="8972550" cy="9172575"/>
          </a:xfrm>
          <a:prstGeom prst="rect">
            <a:avLst/>
          </a:prstGeom>
          <a:noFill/>
          <a:ln>
            <a:noFill/>
          </a:ln>
        </p:spPr>
      </p:pic>
      <p:sp>
        <p:nvSpPr>
          <p:cNvPr id="3119" name="Google Shape;3119;p227"/>
          <p:cNvSpPr/>
          <p:nvPr/>
        </p:nvSpPr>
        <p:spPr>
          <a:xfrm>
            <a:off x="3656806" y="6711520"/>
            <a:ext cx="652509" cy="547688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20" name="Google Shape;3120;p227"/>
          <p:cNvSpPr/>
          <p:nvPr/>
        </p:nvSpPr>
        <p:spPr>
          <a:xfrm>
            <a:off x="7514430" y="282144"/>
            <a:ext cx="1628777" cy="860856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5" name="Google Shape;3125;p228"/>
          <p:cNvSpPr txBox="1">
            <a:spLocks noGrp="1"/>
          </p:cNvSpPr>
          <p:nvPr>
            <p:ph type="title"/>
          </p:nvPr>
        </p:nvSpPr>
        <p:spPr>
          <a:xfrm>
            <a:off x="0" y="0"/>
            <a:ext cx="872145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基本資料6.系所學制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26" name="Google Shape;3126;p22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27" name="Google Shape;3127;p22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28" name="Google Shape;3128;p22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29" name="Google Shape;3129;p228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30" name="Google Shape;3130;p2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3788" y="2606960"/>
            <a:ext cx="7958138" cy="6943725"/>
          </a:xfrm>
          <a:prstGeom prst="rect">
            <a:avLst/>
          </a:prstGeom>
          <a:noFill/>
          <a:ln>
            <a:noFill/>
          </a:ln>
        </p:spPr>
      </p:pic>
      <p:sp>
        <p:nvSpPr>
          <p:cNvPr id="3131" name="Google Shape;3131;p228"/>
          <p:cNvSpPr/>
          <p:nvPr/>
        </p:nvSpPr>
        <p:spPr>
          <a:xfrm>
            <a:off x="9782398" y="2743202"/>
            <a:ext cx="1118586" cy="85225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6" name="Google Shape;3136;p2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662025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匯出EXCEL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37" name="Google Shape;3137;p22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38" name="Google Shape;3138;p22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39" name="Google Shape;3139;p22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40" name="Google Shape;3140;p229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41" name="Google Shape;3141;p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1176553"/>
            <a:ext cx="13716000" cy="79338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6" name="Google Shape;3146;p230"/>
          <p:cNvSpPr txBox="1">
            <a:spLocks noGrp="1"/>
          </p:cNvSpPr>
          <p:nvPr>
            <p:ph type="title"/>
          </p:nvPr>
        </p:nvSpPr>
        <p:spPr>
          <a:xfrm>
            <a:off x="0" y="0"/>
            <a:ext cx="751027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基本資料6-編輯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47" name="Google Shape;3147;p23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48" name="Google Shape;3148;p23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37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49" name="Google Shape;3149;p23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50" name="Google Shape;3150;p230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51" name="Google Shape;3151;p2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1384010"/>
            <a:ext cx="13716000" cy="8902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6" name="Google Shape;3156;p231"/>
          <p:cNvSpPr txBox="1">
            <a:spLocks noGrp="1"/>
          </p:cNvSpPr>
          <p:nvPr>
            <p:ph type="title"/>
          </p:nvPr>
        </p:nvSpPr>
        <p:spPr>
          <a:xfrm>
            <a:off x="0" y="0"/>
            <a:ext cx="603504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基本資料6.新增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57" name="Google Shape;3157;p23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58" name="Google Shape;3158;p23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59" name="Google Shape;3159;p231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60" name="Google Shape;3160;p2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71490" y="1514325"/>
            <a:ext cx="13729716" cy="800451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5" name="Google Shape;3165;p2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777593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 b="0" cap="small">
                <a:latin typeface="Microsoft JhengHei"/>
                <a:ea typeface="Microsoft JhengHei"/>
                <a:cs typeface="Microsoft JhengHei"/>
                <a:sym typeface="Microsoft JhengHei"/>
              </a:rPr>
              <a:t>基本資料7.行政單位及各類中心基本資料表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66" name="Google Shape;3166;p23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67" name="Google Shape;3167;p23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39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68" name="Google Shape;3168;p23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69" name="Google Shape;3169;p232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70" name="Google Shape;3170;p2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60738" y="3144177"/>
            <a:ext cx="13716000" cy="5869290"/>
          </a:xfrm>
          <a:prstGeom prst="rect">
            <a:avLst/>
          </a:prstGeom>
          <a:noFill/>
          <a:ln>
            <a:noFill/>
          </a:ln>
        </p:spPr>
      </p:pic>
      <p:sp>
        <p:nvSpPr>
          <p:cNvPr id="3171" name="Google Shape;3171;p232"/>
          <p:cNvSpPr/>
          <p:nvPr/>
        </p:nvSpPr>
        <p:spPr>
          <a:xfrm>
            <a:off x="6828632" y="4068724"/>
            <a:ext cx="1888448" cy="4560371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72" name="Google Shape;3172;p232"/>
          <p:cNvSpPr/>
          <p:nvPr/>
        </p:nvSpPr>
        <p:spPr>
          <a:xfrm>
            <a:off x="9023358" y="4068722"/>
            <a:ext cx="3434453" cy="4560371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3" name="Google Shape;2773;p19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74" name="Google Shape;2774;p19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775" name="Google Shape;2775;p193" descr="Time is takes a hacker to brute force your password in 2022 Hive Systems Password Tabl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7591" y="0"/>
            <a:ext cx="10287000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p193"/>
          <p:cNvSpPr/>
          <p:nvPr/>
        </p:nvSpPr>
        <p:spPr>
          <a:xfrm>
            <a:off x="10448351" y="5720937"/>
            <a:ext cx="3446240" cy="367668"/>
          </a:xfrm>
          <a:prstGeom prst="rect">
            <a:avLst/>
          </a:prstGeom>
          <a:noFill/>
          <a:ln w="76200" cap="flat" cmpd="sng">
            <a:solidFill>
              <a:srgbClr val="CCF4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7" name="Google Shape;3177;p2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259433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確認全部基本資料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78" name="Google Shape;3178;p23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79" name="Google Shape;3179;p2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50530" y="2585611"/>
            <a:ext cx="11207702" cy="6065267"/>
          </a:xfrm>
          <a:prstGeom prst="rect">
            <a:avLst/>
          </a:prstGeom>
          <a:noFill/>
          <a:ln>
            <a:noFill/>
          </a:ln>
        </p:spPr>
      </p:pic>
      <p:sp>
        <p:nvSpPr>
          <p:cNvPr id="3180" name="Google Shape;3180;p233"/>
          <p:cNvSpPr/>
          <p:nvPr/>
        </p:nvSpPr>
        <p:spPr>
          <a:xfrm>
            <a:off x="12103309" y="4103615"/>
            <a:ext cx="2954922" cy="393386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81" name="Google Shape;3181;p233"/>
          <p:cNvSpPr/>
          <p:nvPr/>
        </p:nvSpPr>
        <p:spPr>
          <a:xfrm>
            <a:off x="8612859" y="7690526"/>
            <a:ext cx="1926840" cy="960351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6" name="Google Shape;3186;p234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3187" name="Google Shape;3187;p234"/>
          <p:cNvSpPr>
            <a:spLocks noGrp="1"/>
          </p:cNvSpPr>
          <p:nvPr>
            <p:ph type="body" idx="1"/>
          </p:nvPr>
        </p:nvSpPr>
        <p:spPr>
          <a:xfrm>
            <a:off x="772276" y="3748345"/>
            <a:ext cx="5850650" cy="5850650"/>
          </a:xfrm>
          <a:prstGeom prst="ellipse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88" name="Google Shape;3188;p234"/>
          <p:cNvSpPr txBox="1">
            <a:spLocks noGrp="1"/>
          </p:cNvSpPr>
          <p:nvPr>
            <p:ph type="ctrTitle"/>
          </p:nvPr>
        </p:nvSpPr>
        <p:spPr>
          <a:xfrm>
            <a:off x="907291" y="6808685"/>
            <a:ext cx="5580620" cy="118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 Condensed Light"/>
              <a:buNone/>
            </a:pPr>
            <a:r>
              <a:rPr lang="zh-TW" sz="6600">
                <a:latin typeface="Microsoft JhengHei"/>
                <a:ea typeface="Microsoft JhengHei"/>
                <a:cs typeface="Microsoft JhengHei"/>
                <a:sym typeface="Microsoft JhengHei"/>
              </a:rPr>
              <a:t>資料填報</a:t>
            </a:r>
            <a:endParaRPr sz="6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89" name="Google Shape;3189;p234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707556" y="4783525"/>
            <a:ext cx="2070165" cy="2070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" name="Google Shape;3194;p235"/>
          <p:cNvSpPr txBox="1">
            <a:spLocks noGrp="1"/>
          </p:cNvSpPr>
          <p:nvPr>
            <p:ph type="title"/>
          </p:nvPr>
        </p:nvSpPr>
        <p:spPr>
          <a:xfrm>
            <a:off x="0" y="0"/>
            <a:ext cx="88392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表冊填寫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95" name="Google Shape;3195;p23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96" name="Google Shape;3196;p2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2443141"/>
            <a:ext cx="13716000" cy="6124859"/>
          </a:xfrm>
          <a:prstGeom prst="rect">
            <a:avLst/>
          </a:prstGeom>
          <a:noFill/>
          <a:ln>
            <a:noFill/>
          </a:ln>
        </p:spPr>
      </p:pic>
      <p:sp>
        <p:nvSpPr>
          <p:cNvPr id="3197" name="Google Shape;3197;p235"/>
          <p:cNvSpPr/>
          <p:nvPr/>
        </p:nvSpPr>
        <p:spPr>
          <a:xfrm>
            <a:off x="4685780" y="3195962"/>
            <a:ext cx="5136569" cy="684747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37150" tIns="68575" rIns="137150" bIns="685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2" name="Google Shape;3202;p236"/>
          <p:cNvSpPr txBox="1">
            <a:spLocks noGrp="1"/>
          </p:cNvSpPr>
          <p:nvPr>
            <p:ph type="title"/>
          </p:nvPr>
        </p:nvSpPr>
        <p:spPr>
          <a:xfrm>
            <a:off x="0" y="0"/>
            <a:ext cx="73152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表冊填寫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03" name="Google Shape;3203;p23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04" name="Google Shape;3204;p23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43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05" name="Google Shape;3205;p23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06" name="Google Shape;3206;p236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07" name="Google Shape;3207;p2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7" y="1541861"/>
            <a:ext cx="13545752" cy="77101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2" name="Google Shape;3212;p237"/>
          <p:cNvSpPr txBox="1">
            <a:spLocks noGrp="1"/>
          </p:cNvSpPr>
          <p:nvPr>
            <p:ph type="title"/>
          </p:nvPr>
        </p:nvSpPr>
        <p:spPr>
          <a:xfrm>
            <a:off x="0" y="0"/>
            <a:ext cx="48687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表冊填寫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13" name="Google Shape;3213;p23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14" name="Google Shape;3214;p23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44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15" name="Google Shape;3215;p23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16" name="Google Shape;3216;p2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0847" y="792138"/>
            <a:ext cx="9568944" cy="9494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238"/>
          <p:cNvSpPr txBox="1">
            <a:spLocks noGrp="1"/>
          </p:cNvSpPr>
          <p:nvPr>
            <p:ph type="title"/>
          </p:nvPr>
        </p:nvSpPr>
        <p:spPr>
          <a:xfrm>
            <a:off x="0" y="0"/>
            <a:ext cx="530352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2" name="Google Shape;3222;p23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3" name="Google Shape;3223;p23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45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4" name="Google Shape;3224;p23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 lnSpcReduction="1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endParaRPr sz="30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5" name="Google Shape;3225;p238"/>
          <p:cNvSpPr txBox="1">
            <a:spLocks noGrp="1"/>
          </p:cNvSpPr>
          <p:nvPr>
            <p:ph type="body" idx="2"/>
          </p:nvPr>
        </p:nvSpPr>
        <p:spPr>
          <a:xfrm>
            <a:off x="2590478" y="2383554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上傳資料會每次累加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6" name="Google Shape;3226;p238"/>
          <p:cNvSpPr txBox="1">
            <a:spLocks noGrp="1"/>
          </p:cNvSpPr>
          <p:nvPr>
            <p:ph type="body" idx="3"/>
          </p:nvPr>
        </p:nvSpPr>
        <p:spPr>
          <a:xfrm>
            <a:off x="2590478" y="3160606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</a:pPr>
            <a:r>
              <a:rPr lang="zh-TW" sz="3000">
                <a:latin typeface="Microsoft JhengHei"/>
                <a:ea typeface="Microsoft JhengHei"/>
                <a:cs typeface="Microsoft JhengHei"/>
                <a:sym typeface="Microsoft JhengHei"/>
              </a:rPr>
              <a:t>第一次上傳2筆，第2次上傳3筆，則資料計5筆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7" name="Google Shape;3227;p238"/>
          <p:cNvSpPr txBox="1">
            <a:spLocks noGrp="1"/>
          </p:cNvSpPr>
          <p:nvPr>
            <p:ph type="body" idx="4"/>
          </p:nvPr>
        </p:nvSpPr>
        <p:spPr>
          <a:xfrm>
            <a:off x="2590478" y="4671145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系統會將Excel已刪除資料視為不處理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8" name="Google Shape;3228;p238"/>
          <p:cNvSpPr txBox="1">
            <a:spLocks noGrp="1"/>
          </p:cNvSpPr>
          <p:nvPr>
            <p:ph type="body" idx="5"/>
          </p:nvPr>
        </p:nvSpPr>
        <p:spPr>
          <a:xfrm>
            <a:off x="2590478" y="5448197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若檔案原本有10筆資料，刪除至5筆後上傳，系統將不處理已刪除的5筆資料，亦即EXCEL刪除資料上傳，即系統不會直接以空白資料覆蓋已上傳資料。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9" name="Google Shape;3229;p238"/>
          <p:cNvSpPr txBox="1">
            <a:spLocks noGrp="1"/>
          </p:cNvSpPr>
          <p:nvPr>
            <p:ph type="body" idx="6"/>
          </p:nvPr>
        </p:nvSpPr>
        <p:spPr>
          <a:xfrm>
            <a:off x="2590478" y="6958736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僅針對與原先上傳重疊部分進行資料覆蓋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30" name="Google Shape;3230;p238"/>
          <p:cNvSpPr txBox="1">
            <a:spLocks noGrp="1"/>
          </p:cNvSpPr>
          <p:nvPr>
            <p:ph type="body" idx="7"/>
          </p:nvPr>
        </p:nvSpPr>
        <p:spPr>
          <a:xfrm>
            <a:off x="2590478" y="7735788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若前後上傳的資料均為相同的資料，例如同系所同一年級，則以第二次上傳為主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" name="Google Shape;3235;p239"/>
          <p:cNvSpPr txBox="1">
            <a:spLocks noGrp="1"/>
          </p:cNvSpPr>
          <p:nvPr>
            <p:ph type="title"/>
          </p:nvPr>
        </p:nvSpPr>
        <p:spPr>
          <a:xfrm>
            <a:off x="0" y="0"/>
            <a:ext cx="566928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資料上傳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36" name="Google Shape;3236;p23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37" name="Google Shape;3237;p23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46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38" name="Google Shape;3238;p23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39" name="Google Shape;3239;p239"/>
          <p:cNvSpPr txBox="1"/>
          <p:nvPr/>
        </p:nvSpPr>
        <p:spPr>
          <a:xfrm>
            <a:off x="7078662" y="6506283"/>
            <a:ext cx="4129088" cy="830997"/>
          </a:xfrm>
          <a:prstGeom prst="rect">
            <a:avLst/>
          </a:prstGeom>
          <a:solidFill>
            <a:schemeClr val="accent2">
              <a:alpha val="49019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中文系 1人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0" name="Google Shape;3240;p239"/>
          <p:cNvSpPr txBox="1"/>
          <p:nvPr/>
        </p:nvSpPr>
        <p:spPr>
          <a:xfrm>
            <a:off x="7078662" y="4906082"/>
            <a:ext cx="4129088" cy="830997"/>
          </a:xfrm>
          <a:prstGeom prst="rect">
            <a:avLst/>
          </a:prstGeom>
          <a:solidFill>
            <a:schemeClr val="accent2">
              <a:alpha val="49019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英文系 2人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1" name="Google Shape;3241;p239"/>
          <p:cNvSpPr txBox="1"/>
          <p:nvPr/>
        </p:nvSpPr>
        <p:spPr>
          <a:xfrm>
            <a:off x="7078662" y="3305880"/>
            <a:ext cx="4129088" cy="830997"/>
          </a:xfrm>
          <a:prstGeom prst="rect">
            <a:avLst/>
          </a:prstGeom>
          <a:solidFill>
            <a:schemeClr val="accent2">
              <a:alpha val="49019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法文系 3人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2" name="Google Shape;3242;p239"/>
          <p:cNvSpPr/>
          <p:nvPr/>
        </p:nvSpPr>
        <p:spPr>
          <a:xfrm>
            <a:off x="5818217" y="1930097"/>
            <a:ext cx="6415088" cy="7215188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7" name="Google Shape;3247;p240"/>
          <p:cNvSpPr txBox="1">
            <a:spLocks noGrp="1"/>
          </p:cNvSpPr>
          <p:nvPr>
            <p:ph type="title"/>
          </p:nvPr>
        </p:nvSpPr>
        <p:spPr>
          <a:xfrm>
            <a:off x="0" y="0"/>
            <a:ext cx="541324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資料上傳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8" name="Google Shape;3248;p24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9" name="Google Shape;3249;p24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47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0" name="Google Shape;3250;p24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1" name="Google Shape;3251;p240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2" name="Google Shape;3252;p240"/>
          <p:cNvSpPr/>
          <p:nvPr/>
        </p:nvSpPr>
        <p:spPr>
          <a:xfrm>
            <a:off x="5947379" y="2221992"/>
            <a:ext cx="6415088" cy="6163056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3" name="Google Shape;3253;p240"/>
          <p:cNvSpPr txBox="1"/>
          <p:nvPr/>
        </p:nvSpPr>
        <p:spPr>
          <a:xfrm>
            <a:off x="6990365" y="5999037"/>
            <a:ext cx="4129088" cy="830997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中文系 1人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4" name="Google Shape;3254;p240"/>
          <p:cNvSpPr txBox="1"/>
          <p:nvPr/>
        </p:nvSpPr>
        <p:spPr>
          <a:xfrm>
            <a:off x="7023023" y="4370259"/>
            <a:ext cx="4129088" cy="830997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r>
              <a:rPr lang="zh-TW" sz="4800" b="0" i="0" u="none" strike="noStrike" cap="non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中文系 2人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9" name="Google Shape;3259;p241"/>
          <p:cNvSpPr txBox="1">
            <a:spLocks noGrp="1"/>
          </p:cNvSpPr>
          <p:nvPr>
            <p:ph type="title"/>
          </p:nvPr>
        </p:nvSpPr>
        <p:spPr>
          <a:xfrm>
            <a:off x="0" y="0"/>
            <a:ext cx="474268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60" name="Google Shape;3260;p24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61" name="Google Shape;3261;p24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48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62" name="Google Shape;3262;p24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None/>
            </a:pPr>
            <a:endParaRPr sz="27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63" name="Google Shape;3263;p241"/>
          <p:cNvSpPr txBox="1">
            <a:spLocks noGrp="1"/>
          </p:cNvSpPr>
          <p:nvPr>
            <p:ph type="body" idx="2"/>
          </p:nvPr>
        </p:nvSpPr>
        <p:spPr>
          <a:xfrm>
            <a:off x="1186322" y="2839244"/>
            <a:ext cx="15913768" cy="5616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342900" lvl="0" indent="-171450" algn="l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可以分批上傳，例如將excel拆為2個檔案，可分開上傳。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lvl="0" indent="-171450" algn="l" rtl="0">
              <a:lnSpc>
                <a:spcPct val="121428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lvl="0" indent="-171450" algn="l" rtl="0">
              <a:lnSpc>
                <a:spcPct val="121428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若僅需修改其中幾筆資料，可僅上傳修改部分資料。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lvl="0" indent="-171450" algn="l" rtl="0">
              <a:lnSpc>
                <a:spcPct val="121428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342900" lvl="0" indent="-171450" algn="l" rtl="0">
              <a:lnSpc>
                <a:spcPct val="121428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若需以最後一份資料為主，請按                                           ，          再行上傳。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l" rtl="0">
              <a:lnSpc>
                <a:spcPct val="121428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64" name="Google Shape;3264;p2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75887" y="6223639"/>
            <a:ext cx="4832490" cy="764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9" name="Google Shape;3269;p242"/>
          <p:cNvSpPr txBox="1">
            <a:spLocks noGrp="1"/>
          </p:cNvSpPr>
          <p:nvPr>
            <p:ph type="title"/>
          </p:nvPr>
        </p:nvSpPr>
        <p:spPr>
          <a:xfrm>
            <a:off x="0" y="0"/>
            <a:ext cx="513283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0" name="Google Shape;3270;p24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1" name="Google Shape;3271;p24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49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2" name="Google Shape;3272;p24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3" name="Google Shape;3273;p242"/>
          <p:cNvSpPr txBox="1">
            <a:spLocks noGrp="1"/>
          </p:cNvSpPr>
          <p:nvPr>
            <p:ph type="body" idx="2"/>
          </p:nvPr>
        </p:nvSpPr>
        <p:spPr>
          <a:xfrm>
            <a:off x="2590478" y="2383554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基本欄位檢查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4" name="Google Shape;3274;p242"/>
          <p:cNvSpPr txBox="1">
            <a:spLocks noGrp="1"/>
          </p:cNvSpPr>
          <p:nvPr>
            <p:ph type="body" idx="3"/>
          </p:nvPr>
        </p:nvSpPr>
        <p:spPr>
          <a:xfrm>
            <a:off x="2590478" y="3160606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檢查上傳必要欄位，若自行增加之欄位則跳過不處理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5" name="Google Shape;3275;p242"/>
          <p:cNvSpPr txBox="1">
            <a:spLocks noGrp="1"/>
          </p:cNvSpPr>
          <p:nvPr>
            <p:ph type="body" idx="4"/>
          </p:nvPr>
        </p:nvSpPr>
        <p:spPr>
          <a:xfrm>
            <a:off x="2590478" y="4671145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可分批上傳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6" name="Google Shape;3276;p242"/>
          <p:cNvSpPr txBox="1">
            <a:spLocks noGrp="1"/>
          </p:cNvSpPr>
          <p:nvPr>
            <p:ph type="body" idx="5"/>
          </p:nvPr>
        </p:nvSpPr>
        <p:spPr>
          <a:xfrm>
            <a:off x="2590478" y="5448197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可將excel分割成多份檔案上傳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7" name="Google Shape;3277;p242"/>
          <p:cNvSpPr txBox="1">
            <a:spLocks noGrp="1"/>
          </p:cNvSpPr>
          <p:nvPr>
            <p:ph type="body" idx="6"/>
          </p:nvPr>
        </p:nvSpPr>
        <p:spPr>
          <a:xfrm>
            <a:off x="2590478" y="6958736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欄位順序可以調換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8" name="Google Shape;3278;p242"/>
          <p:cNvSpPr txBox="1">
            <a:spLocks noGrp="1"/>
          </p:cNvSpPr>
          <p:nvPr>
            <p:ph type="body" idx="7"/>
          </p:nvPr>
        </p:nvSpPr>
        <p:spPr>
          <a:xfrm>
            <a:off x="2590478" y="7735788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可自由更改欄位順序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1" name="Google Shape;2781;p19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82" name="Google Shape;2782;p19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783" name="Google Shape;2783;p1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87411" y="-1"/>
            <a:ext cx="11909541" cy="10139055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p194"/>
          <p:cNvSpPr/>
          <p:nvPr/>
        </p:nvSpPr>
        <p:spPr>
          <a:xfrm>
            <a:off x="9855428" y="5683560"/>
            <a:ext cx="3788278" cy="367668"/>
          </a:xfrm>
          <a:prstGeom prst="rect">
            <a:avLst/>
          </a:prstGeom>
          <a:noFill/>
          <a:ln w="76200" cap="flat" cmpd="sng">
            <a:solidFill>
              <a:srgbClr val="CCF4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8" name="Google Shape;3308;p245"/>
          <p:cNvSpPr txBox="1">
            <a:spLocks noGrp="1"/>
          </p:cNvSpPr>
          <p:nvPr>
            <p:ph type="title"/>
          </p:nvPr>
        </p:nvSpPr>
        <p:spPr>
          <a:xfrm>
            <a:off x="0" y="0"/>
            <a:ext cx="64008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Excel上傳-操作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09" name="Google Shape;3309;p24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10" name="Google Shape;3310;p24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50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11" name="Google Shape;3311;p24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12" name="Google Shape;3312;p2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7608" y="3644949"/>
            <a:ext cx="12384221" cy="3189570"/>
          </a:xfrm>
          <a:prstGeom prst="rect">
            <a:avLst/>
          </a:prstGeom>
          <a:noFill/>
          <a:ln>
            <a:noFill/>
          </a:ln>
        </p:spPr>
      </p:pic>
      <p:sp>
        <p:nvSpPr>
          <p:cNvPr id="3313" name="Google Shape;3313;p245"/>
          <p:cNvSpPr/>
          <p:nvPr/>
        </p:nvSpPr>
        <p:spPr>
          <a:xfrm>
            <a:off x="3725001" y="3503578"/>
            <a:ext cx="974598" cy="638828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8" name="Google Shape;3318;p246"/>
          <p:cNvSpPr txBox="1">
            <a:spLocks noGrp="1"/>
          </p:cNvSpPr>
          <p:nvPr>
            <p:ph type="title"/>
          </p:nvPr>
        </p:nvSpPr>
        <p:spPr>
          <a:xfrm>
            <a:off x="0" y="0"/>
            <a:ext cx="887577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Excel上傳-資料上傳說明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19" name="Google Shape;3319;p24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20" name="Google Shape;3320;p24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51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21" name="Google Shape;3321;p24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22" name="Google Shape;3322;p2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60867" y="3058121"/>
            <a:ext cx="9908058" cy="5210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7" name="Google Shape;3327;p247"/>
          <p:cNvSpPr txBox="1">
            <a:spLocks noGrp="1"/>
          </p:cNvSpPr>
          <p:nvPr>
            <p:ph type="title"/>
          </p:nvPr>
        </p:nvSpPr>
        <p:spPr>
          <a:xfrm>
            <a:off x="0" y="0"/>
            <a:ext cx="941323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上傳-資料下載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28" name="Google Shape;3328;p24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29" name="Google Shape;3329;p24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52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30" name="Google Shape;3330;p24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31" name="Google Shape;3331;p2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27809" y="2964809"/>
            <a:ext cx="9881414" cy="5276585"/>
          </a:xfrm>
          <a:prstGeom prst="rect">
            <a:avLst/>
          </a:prstGeom>
          <a:noFill/>
          <a:ln>
            <a:noFill/>
          </a:ln>
        </p:spPr>
      </p:pic>
      <p:sp>
        <p:nvSpPr>
          <p:cNvPr id="3332" name="Google Shape;3332;p247"/>
          <p:cNvSpPr/>
          <p:nvPr/>
        </p:nvSpPr>
        <p:spPr>
          <a:xfrm>
            <a:off x="4660113" y="3412597"/>
            <a:ext cx="3450036" cy="504899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7" name="Google Shape;3337;p248"/>
          <p:cNvSpPr txBox="1">
            <a:spLocks noGrp="1"/>
          </p:cNvSpPr>
          <p:nvPr>
            <p:ph type="title"/>
          </p:nvPr>
        </p:nvSpPr>
        <p:spPr>
          <a:xfrm>
            <a:off x="0" y="0"/>
            <a:ext cx="880262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上傳-資料下載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38" name="Google Shape;3338;p24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39" name="Google Shape;3339;p24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40" name="Google Shape;3340;p24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41" name="Google Shape;3341;p2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1153" y="3188309"/>
            <a:ext cx="6372228" cy="3974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6" name="Google Shape;3346;p249"/>
          <p:cNvSpPr txBox="1">
            <a:spLocks noGrp="1"/>
          </p:cNvSpPr>
          <p:nvPr>
            <p:ph type="title"/>
          </p:nvPr>
        </p:nvSpPr>
        <p:spPr>
          <a:xfrm>
            <a:off x="0" y="0"/>
            <a:ext cx="869289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上傳-對照表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47" name="Google Shape;3347;p24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48" name="Google Shape;3348;p24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54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49" name="Google Shape;3349;p24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50" name="Google Shape;3350;p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4844" y="2445383"/>
            <a:ext cx="5648718" cy="60281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5" name="Google Shape;3355;p2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6431" y="2820397"/>
            <a:ext cx="12838806" cy="6571575"/>
          </a:xfrm>
          <a:prstGeom prst="rect">
            <a:avLst/>
          </a:prstGeom>
          <a:noFill/>
          <a:ln>
            <a:noFill/>
          </a:ln>
        </p:spPr>
      </p:pic>
      <p:sp>
        <p:nvSpPr>
          <p:cNvPr id="3356" name="Google Shape;3356;p250"/>
          <p:cNvSpPr txBox="1">
            <a:spLocks noGrp="1"/>
          </p:cNvSpPr>
          <p:nvPr>
            <p:ph type="title"/>
          </p:nvPr>
        </p:nvSpPr>
        <p:spPr>
          <a:xfrm>
            <a:off x="0" y="0"/>
            <a:ext cx="720547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上傳-資料匯入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57" name="Google Shape;3357;p25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58" name="Google Shape;3358;p25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59" name="Google Shape;3359;p25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60" name="Google Shape;3360;p250"/>
          <p:cNvSpPr/>
          <p:nvPr/>
        </p:nvSpPr>
        <p:spPr>
          <a:xfrm>
            <a:off x="1138130" y="3415308"/>
            <a:ext cx="2172427" cy="2376264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5" name="Google Shape;3365;p25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148486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上傳-資料匯入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66" name="Google Shape;3366;p25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67" name="Google Shape;3367;p25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68" name="Google Shape;3368;p25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69" name="Google Shape;3369;p2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66790" y="2580251"/>
            <a:ext cx="12690344" cy="58147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4" name="Google Shape;3374;p25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75" name="Google Shape;3375;p25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76" name="Google Shape;3376;p25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57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77" name="Google Shape;3377;p25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78" name="Google Shape;3378;p2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3746" y="2235319"/>
            <a:ext cx="13407732" cy="6143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3" name="Google Shape;3383;p253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84" name="Google Shape;3384;p25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85" name="Google Shape;3385;p25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86" name="Google Shape;3386;p25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87" name="Google Shape;3387;p2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99244" y="1934859"/>
            <a:ext cx="10087925" cy="7205661"/>
          </a:xfrm>
          <a:prstGeom prst="rect">
            <a:avLst/>
          </a:prstGeom>
          <a:noFill/>
          <a:ln>
            <a:noFill/>
          </a:ln>
        </p:spPr>
      </p:pic>
      <p:sp>
        <p:nvSpPr>
          <p:cNvPr id="3388" name="Google Shape;3388;p253"/>
          <p:cNvSpPr/>
          <p:nvPr/>
        </p:nvSpPr>
        <p:spPr>
          <a:xfrm>
            <a:off x="4528441" y="5569555"/>
            <a:ext cx="2300190" cy="712373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3" name="Google Shape;3393;p254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94" name="Google Shape;3394;p25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95" name="Google Shape;3395;p25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59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96" name="Google Shape;3396;p25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97" name="Google Shape;3397;p2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72094" y="2085005"/>
            <a:ext cx="13437020" cy="6156903"/>
          </a:xfrm>
          <a:prstGeom prst="rect">
            <a:avLst/>
          </a:prstGeom>
          <a:noFill/>
          <a:ln>
            <a:noFill/>
          </a:ln>
        </p:spPr>
      </p:pic>
      <p:sp>
        <p:nvSpPr>
          <p:cNvPr id="3398" name="Google Shape;3398;p254"/>
          <p:cNvSpPr/>
          <p:nvPr/>
        </p:nvSpPr>
        <p:spPr>
          <a:xfrm>
            <a:off x="10614653" y="4736223"/>
            <a:ext cx="2098472" cy="298662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9" name="Google Shape;2789;p195"/>
          <p:cNvSpPr txBox="1">
            <a:spLocks noGrp="1"/>
          </p:cNvSpPr>
          <p:nvPr>
            <p:ph type="ftr" idx="4294967295"/>
          </p:nvPr>
        </p:nvSpPr>
        <p:spPr>
          <a:xfrm>
            <a:off x="9540957" y="9576347"/>
            <a:ext cx="7775575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790" name="Google Shape;2790;p195"/>
          <p:cNvSpPr txBox="1">
            <a:spLocks noGrp="1"/>
          </p:cNvSpPr>
          <p:nvPr>
            <p:ph type="sldNum" idx="4294967295"/>
          </p:nvPr>
        </p:nvSpPr>
        <p:spPr>
          <a:xfrm>
            <a:off x="17379950" y="9591675"/>
            <a:ext cx="906463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791" name="Google Shape;2791;p1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91" y="1647451"/>
            <a:ext cx="17309341" cy="7411484"/>
          </a:xfrm>
          <a:prstGeom prst="rect">
            <a:avLst/>
          </a:prstGeom>
          <a:noFill/>
          <a:ln>
            <a:noFill/>
          </a:ln>
        </p:spPr>
      </p:pic>
      <p:sp>
        <p:nvSpPr>
          <p:cNvPr id="2792" name="Google Shape;2792;p195"/>
          <p:cNvSpPr txBox="1"/>
          <p:nvPr/>
        </p:nvSpPr>
        <p:spPr>
          <a:xfrm>
            <a:off x="502246" y="9283960"/>
            <a:ext cx="6885765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Source : www.hivesystems.io</a:t>
            </a:r>
            <a:endParaRPr sz="32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3" name="Google Shape;3403;p255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04" name="Google Shape;3404;p25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05" name="Google Shape;3405;p25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60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06" name="Google Shape;3406;p25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07" name="Google Shape;3407;p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0820" y="1922711"/>
            <a:ext cx="9814413" cy="70102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2" name="Google Shape;3412;p256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13" name="Google Shape;3413;p25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14" name="Google Shape;3414;p25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61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15" name="Google Shape;3415;p25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16" name="Google Shape;3416;p2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76447" y="1924847"/>
            <a:ext cx="11389494" cy="777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1" name="Google Shape;3421;p257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3422" name="Google Shape;3422;p257"/>
          <p:cNvSpPr>
            <a:spLocks noGrp="1"/>
          </p:cNvSpPr>
          <p:nvPr>
            <p:ph type="body" idx="1"/>
          </p:nvPr>
        </p:nvSpPr>
        <p:spPr>
          <a:xfrm>
            <a:off x="772276" y="3748345"/>
            <a:ext cx="5850650" cy="5850650"/>
          </a:xfrm>
          <a:prstGeom prst="ellipse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23" name="Google Shape;3423;p257"/>
          <p:cNvSpPr txBox="1">
            <a:spLocks noGrp="1"/>
          </p:cNvSpPr>
          <p:nvPr>
            <p:ph type="ctrTitle"/>
          </p:nvPr>
        </p:nvSpPr>
        <p:spPr>
          <a:xfrm>
            <a:off x="907291" y="6808685"/>
            <a:ext cx="5580620" cy="118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 Condensed Light"/>
              <a:buNone/>
            </a:pPr>
            <a:r>
              <a:rPr lang="zh-TW" sz="6600">
                <a:latin typeface="Microsoft JhengHei"/>
                <a:ea typeface="Microsoft JhengHei"/>
                <a:cs typeface="Microsoft JhengHei"/>
                <a:sym typeface="Microsoft JhengHei"/>
              </a:rPr>
              <a:t>表冊列印</a:t>
            </a:r>
            <a:endParaRPr sz="6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24" name="Google Shape;3424;p257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707556" y="4783525"/>
            <a:ext cx="2070165" cy="2070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9" name="Google Shape;3429;p25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30" name="Google Shape;3430;p25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63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31" name="Google Shape;3431;p2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70994" y="114300"/>
            <a:ext cx="12544425" cy="1005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32" name="Google Shape;3432;p258"/>
          <p:cNvSpPr/>
          <p:nvPr/>
        </p:nvSpPr>
        <p:spPr>
          <a:xfrm>
            <a:off x="14115255" y="1841122"/>
            <a:ext cx="1300164" cy="8331578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33" name="Google Shape;3433;p258"/>
          <p:cNvSpPr/>
          <p:nvPr/>
        </p:nvSpPr>
        <p:spPr>
          <a:xfrm>
            <a:off x="9971882" y="3100388"/>
            <a:ext cx="3401930" cy="310038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4FCFF"/>
              </a:gs>
              <a:gs pos="35000">
                <a:srgbClr val="9FFCFF"/>
              </a:gs>
              <a:gs pos="100000">
                <a:srgbClr val="D6FDFF"/>
              </a:gs>
            </a:gsLst>
            <a:lin ang="16200000" scaled="0"/>
          </a:gradFill>
          <a:ln w="9525" cap="flat" cmpd="sng">
            <a:solidFill>
              <a:srgbClr val="00CA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8" name="Google Shape;3438;p2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6" y="590424"/>
            <a:ext cx="13716000" cy="9106152"/>
          </a:xfrm>
          <a:prstGeom prst="rect">
            <a:avLst/>
          </a:prstGeom>
          <a:noFill/>
          <a:ln>
            <a:noFill/>
          </a:ln>
        </p:spPr>
      </p:pic>
      <p:sp>
        <p:nvSpPr>
          <p:cNvPr id="3439" name="Google Shape;3439;p25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0" name="Google Shape;3440;p25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64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1" name="Google Shape;3441;p259"/>
          <p:cNvSpPr/>
          <p:nvPr/>
        </p:nvSpPr>
        <p:spPr>
          <a:xfrm>
            <a:off x="2552766" y="2990851"/>
            <a:ext cx="13191264" cy="1195388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2" name="Google Shape;3442;p259"/>
          <p:cNvSpPr/>
          <p:nvPr/>
        </p:nvSpPr>
        <p:spPr>
          <a:xfrm>
            <a:off x="9100344" y="4429125"/>
            <a:ext cx="2357438" cy="2000376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AC85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7" name="Google Shape;3447;p26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PDF列印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8" name="Google Shape;3448;p26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9" name="Google Shape;3449;p26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65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50" name="Google Shape;3450;p26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51" name="Google Shape;3451;p2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8016" y="2050235"/>
            <a:ext cx="16105822" cy="43636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6" name="Google Shape;3456;p26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PDF列印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57" name="Google Shape;3457;p26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58" name="Google Shape;3458;p26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66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59" name="Google Shape;3459;p26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60" name="Google Shape;3460;p2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0278" y="1183061"/>
            <a:ext cx="15499105" cy="80088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5" name="Google Shape;3465;p262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3466" name="Google Shape;3466;p262"/>
          <p:cNvSpPr>
            <a:spLocks noGrp="1"/>
          </p:cNvSpPr>
          <p:nvPr>
            <p:ph type="body" idx="1"/>
          </p:nvPr>
        </p:nvSpPr>
        <p:spPr>
          <a:xfrm>
            <a:off x="772276" y="3748345"/>
            <a:ext cx="5850650" cy="5850650"/>
          </a:xfrm>
          <a:prstGeom prst="ellipse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67" name="Google Shape;3467;p262"/>
          <p:cNvSpPr txBox="1">
            <a:spLocks noGrp="1"/>
          </p:cNvSpPr>
          <p:nvPr>
            <p:ph type="ctrTitle"/>
          </p:nvPr>
        </p:nvSpPr>
        <p:spPr>
          <a:xfrm>
            <a:off x="907291" y="6808685"/>
            <a:ext cx="5580620" cy="118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 Condensed Light"/>
              <a:buNone/>
            </a:pPr>
            <a:r>
              <a:rPr lang="zh-TW" sz="6600">
                <a:latin typeface="Microsoft JhengHei"/>
                <a:ea typeface="Microsoft JhengHei"/>
                <a:cs typeface="Microsoft JhengHei"/>
                <a:sym typeface="Microsoft JhengHei"/>
              </a:rPr>
              <a:t>資料檢核</a:t>
            </a:r>
            <a:endParaRPr sz="6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68" name="Google Shape;3468;p262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707556" y="4783525"/>
            <a:ext cx="2070165" cy="2070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3" name="Google Shape;3473;p263"/>
          <p:cNvSpPr txBox="1">
            <a:spLocks noGrp="1"/>
          </p:cNvSpPr>
          <p:nvPr>
            <p:ph type="title"/>
          </p:nvPr>
        </p:nvSpPr>
        <p:spPr>
          <a:xfrm>
            <a:off x="0" y="0"/>
            <a:ext cx="1661769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2700"/>
              <a:buFont typeface="Arial"/>
              <a:buNone/>
            </a:pPr>
            <a:r>
              <a:rPr lang="zh-TW" sz="270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表冊檢核為協助確認輸入資料庫之資料是否與資料來源相符。</a:t>
            </a:r>
            <a:br>
              <a:rPr lang="zh-TW" sz="270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sz="270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若不相符，則請確認是否輸入資料庫之資料有誤</a:t>
            </a:r>
            <a:endParaRPr sz="270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74" name="Google Shape;3474;p26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75" name="Google Shape;3475;p26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68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76" name="Google Shape;3476;p26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77" name="Google Shape;3477;p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72010" y="2891584"/>
            <a:ext cx="12779846" cy="5218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" name="Google Shape;3482;p264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4179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資料檢核提示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3" name="Google Shape;3483;p26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4" name="Google Shape;3484;p26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69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5" name="Google Shape;3485;p26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6" name="Google Shape;3486;p264"/>
          <p:cNvSpPr txBox="1">
            <a:spLocks noGrp="1"/>
          </p:cNvSpPr>
          <p:nvPr>
            <p:ph type="body" idx="2"/>
          </p:nvPr>
        </p:nvSpPr>
        <p:spPr>
          <a:xfrm>
            <a:off x="2590478" y="2383554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單一表冊完整填報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7" name="Google Shape;3487;p264"/>
          <p:cNvSpPr txBox="1">
            <a:spLocks noGrp="1"/>
          </p:cNvSpPr>
          <p:nvPr>
            <p:ph type="body" idx="3"/>
          </p:nvPr>
        </p:nvSpPr>
        <p:spPr>
          <a:xfrm>
            <a:off x="2590478" y="3160606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若表冊要求全部單位均須填報時，則系統會檢查是否全部系所單位均已填報資料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8" name="Google Shape;3488;p264"/>
          <p:cNvSpPr txBox="1">
            <a:spLocks noGrp="1"/>
          </p:cNvSpPr>
          <p:nvPr>
            <p:ph type="body" idx="4"/>
          </p:nvPr>
        </p:nvSpPr>
        <p:spPr>
          <a:xfrm>
            <a:off x="2590478" y="4671145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交叉比對-提醒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9" name="Google Shape;3489;p264"/>
          <p:cNvSpPr txBox="1">
            <a:spLocks noGrp="1"/>
          </p:cNvSpPr>
          <p:nvPr>
            <p:ph type="body" idx="5"/>
          </p:nvPr>
        </p:nvSpPr>
        <p:spPr>
          <a:xfrm>
            <a:off x="2590478" y="5448197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跨表冊檢核，若比對不符，則提醒學校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0" name="Google Shape;3490;p264"/>
          <p:cNvSpPr txBox="1">
            <a:spLocks noGrp="1"/>
          </p:cNvSpPr>
          <p:nvPr>
            <p:ph type="body" idx="6"/>
          </p:nvPr>
        </p:nvSpPr>
        <p:spPr>
          <a:xfrm>
            <a:off x="2590478" y="6958736"/>
            <a:ext cx="14545616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1" name="Google Shape;3491;p264"/>
          <p:cNvSpPr txBox="1">
            <a:spLocks noGrp="1"/>
          </p:cNvSpPr>
          <p:nvPr>
            <p:ph type="body" idx="7"/>
          </p:nvPr>
        </p:nvSpPr>
        <p:spPr>
          <a:xfrm>
            <a:off x="2590478" y="7735788"/>
            <a:ext cx="14545616" cy="12241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跨表冊檢核，若比對不符，則請學校更正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1" name="Google Shape;2821;p200"/>
          <p:cNvSpPr txBox="1">
            <a:spLocks noGrp="1"/>
          </p:cNvSpPr>
          <p:nvPr>
            <p:ph type="title"/>
          </p:nvPr>
        </p:nvSpPr>
        <p:spPr>
          <a:xfrm>
            <a:off x="592256" y="192950"/>
            <a:ext cx="16741860" cy="112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如何對抗惡意攻擊？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22" name="Google Shape;2822;p200"/>
          <p:cNvSpPr txBox="1">
            <a:spLocks noGrp="1"/>
          </p:cNvSpPr>
          <p:nvPr>
            <p:ph type="body" idx="1"/>
          </p:nvPr>
        </p:nvSpPr>
        <p:spPr>
          <a:xfrm>
            <a:off x="4140428" y="4787166"/>
            <a:ext cx="25146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硬體防護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23" name="Google Shape;2823;p200"/>
          <p:cNvSpPr txBox="1">
            <a:spLocks noGrp="1"/>
          </p:cNvSpPr>
          <p:nvPr>
            <p:ph type="body" idx="2"/>
          </p:nvPr>
        </p:nvSpPr>
        <p:spPr>
          <a:xfrm>
            <a:off x="4730978" y="3103730"/>
            <a:ext cx="133350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資安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lvl="0" indent="0" algn="ctr" rtl="0">
              <a:lnSpc>
                <a:spcPct val="12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政策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24" name="Google Shape;2824;p200"/>
          <p:cNvSpPr txBox="1">
            <a:spLocks noGrp="1"/>
          </p:cNvSpPr>
          <p:nvPr>
            <p:ph type="body" idx="3"/>
          </p:nvPr>
        </p:nvSpPr>
        <p:spPr>
          <a:xfrm>
            <a:off x="3012463" y="6465662"/>
            <a:ext cx="477053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軟體系統防護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25" name="Google Shape;2825;p200"/>
          <p:cNvSpPr txBox="1">
            <a:spLocks noGrp="1"/>
          </p:cNvSpPr>
          <p:nvPr>
            <p:ph type="body" idx="4"/>
          </p:nvPr>
        </p:nvSpPr>
        <p:spPr>
          <a:xfrm>
            <a:off x="3012463" y="8201562"/>
            <a:ext cx="4770530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人員管理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26" name="Google Shape;2826;p200"/>
          <p:cNvSpPr txBox="1">
            <a:spLocks noGrp="1"/>
          </p:cNvSpPr>
          <p:nvPr>
            <p:ph type="body" idx="5"/>
          </p:nvPr>
        </p:nvSpPr>
        <p:spPr>
          <a:xfrm>
            <a:off x="6577921" y="2308185"/>
            <a:ext cx="553561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由管理階層支持並給予資源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27" name="Google Shape;2827;p200"/>
          <p:cNvSpPr txBox="1">
            <a:spLocks noGrp="1"/>
          </p:cNvSpPr>
          <p:nvPr>
            <p:ph type="body" idx="6"/>
          </p:nvPr>
        </p:nvSpPr>
        <p:spPr>
          <a:xfrm>
            <a:off x="7523026" y="4018375"/>
            <a:ext cx="553561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網路閘道管制、防火牆等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28" name="Google Shape;2828;p200"/>
          <p:cNvSpPr txBox="1">
            <a:spLocks noGrp="1"/>
          </p:cNvSpPr>
          <p:nvPr>
            <p:ph type="body" idx="7"/>
          </p:nvPr>
        </p:nvSpPr>
        <p:spPr>
          <a:xfrm>
            <a:off x="8548127" y="5683560"/>
            <a:ext cx="553561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偵測惡意機器人程式、鎖定惡意IP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29" name="Google Shape;2829;p200"/>
          <p:cNvSpPr txBox="1">
            <a:spLocks noGrp="1"/>
          </p:cNvSpPr>
          <p:nvPr>
            <p:ph type="body" idx="8"/>
          </p:nvPr>
        </p:nvSpPr>
        <p:spPr>
          <a:xfrm>
            <a:off x="9458241" y="7383882"/>
            <a:ext cx="5535615" cy="1440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遵循資通法，掌握人員異動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6" name="Google Shape;3496;p265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差異比率說明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7" name="Google Shape;3497;p26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8" name="Google Shape;3498;p26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70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9" name="Google Shape;3499;p26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500" name="Google Shape;3500;p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85219" y="2369289"/>
            <a:ext cx="10887075" cy="7458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5" name="Google Shape;3505;p266"/>
          <p:cNvSpPr txBox="1">
            <a:spLocks noGrp="1"/>
          </p:cNvSpPr>
          <p:nvPr>
            <p:ph type="title"/>
          </p:nvPr>
        </p:nvSpPr>
        <p:spPr>
          <a:xfrm>
            <a:off x="0" y="0"/>
            <a:ext cx="801014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單一表冊完整填報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06" name="Google Shape;3506;p26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07" name="Google Shape;3507;p26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71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08" name="Google Shape;3508;p26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09" name="Google Shape;3509;p266"/>
          <p:cNvGraphicFramePr/>
          <p:nvPr/>
        </p:nvGraphicFramePr>
        <p:xfrm>
          <a:off x="4106078" y="3521231"/>
          <a:ext cx="10643675" cy="4572160"/>
        </p:xfrm>
        <a:graphic>
          <a:graphicData uri="http://schemas.openxmlformats.org/drawingml/2006/table">
            <a:tbl>
              <a:tblPr firstRow="1" bandRow="1">
                <a:noFill/>
                <a:tableStyleId>{F199B157-6E16-40D8-BFA2-1AE4378C190A}</a:tableStyleId>
              </a:tblPr>
              <a:tblGrid>
                <a:gridCol w="851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26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43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表冊</a:t>
                      </a:r>
                      <a:endParaRPr sz="2400" b="1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未填筆數</a:t>
                      </a:r>
                      <a:endParaRPr sz="2400" b="1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>
                    <a:solidFill>
                      <a:srgbClr val="FDE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【學24】大學學系、所、學位學程核定招生名額「總量內新生註冊率」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【學25】大學「碩士(含碩士在職)班、博士班」總量內核定招生情形調查表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【職2】校長、一級行政主管及學術主管明細資料表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15</a:t>
                      </a:r>
                      <a:endParaRPr sz="24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【職6】學校系、所、學位學程、特殊專班、境外專班、行政單位及各類中心聯絡資料表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11</a:t>
                      </a:r>
                      <a:endParaRPr sz="24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【校15】畢業學分結構表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【校23】學校「每月」身心障礙進用員額暨繳交代金統計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4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【校24】日間學制學士班以下學費、雜費收費基準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4" name="Google Shape;3514;p267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02182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單一表冊完整填報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15" name="Google Shape;3515;p26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16" name="Google Shape;3516;p26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72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17" name="Google Shape;3517;p26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18" name="Google Shape;3518;p267"/>
          <p:cNvGraphicFramePr/>
          <p:nvPr/>
        </p:nvGraphicFramePr>
        <p:xfrm>
          <a:off x="4660113" y="3625712"/>
          <a:ext cx="8517200" cy="5280880"/>
        </p:xfrm>
        <a:graphic>
          <a:graphicData uri="http://schemas.openxmlformats.org/drawingml/2006/table">
            <a:tbl>
              <a:tblPr firstRow="1" bandRow="1">
                <a:noFill/>
                <a:tableStyleId>{F199B157-6E16-40D8-BFA2-1AE4378C190A}</a:tableStyleId>
              </a:tblPr>
              <a:tblGrid>
                <a:gridCol w="851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00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表冊</a:t>
                      </a:r>
                      <a:endParaRPr sz="2700" b="1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>
                    <a:solidFill>
                      <a:srgbClr val="FDE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【校1】有自有學生宿舍，但【校3】未填報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【校1】有租賃學生宿舍，但【校4】未填報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【學20-2】系所無畢業學生但有填報學位資料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【學26】具體措施未填寫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【學24】未設定聯絡窗口、特色說明未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【學24】未設定對外說明主管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【學24-1】【學24-2】未填報特色說明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【學27】【學28】無門檻卻有未通過人數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【學27】【學28】有門檻卻無未通過人數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</a:t>
                      </a: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只填專任或只填兼任教師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p2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1248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24" name="Google Shape;3524;p26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25" name="Google Shape;3525;p26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26" name="Google Shape;3526;p26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27" name="Google Shape;3527;p268"/>
          <p:cNvGraphicFramePr/>
          <p:nvPr/>
        </p:nvGraphicFramePr>
        <p:xfrm>
          <a:off x="3411585" y="3192669"/>
          <a:ext cx="11463225" cy="5966600"/>
        </p:xfrm>
        <a:graphic>
          <a:graphicData uri="http://schemas.openxmlformats.org/drawingml/2006/table">
            <a:tbl>
              <a:tblPr>
                <a:noFill/>
                <a:tableStyleId>{F199B157-6E16-40D8-BFA2-1AE4378C190A}</a:tableStyleId>
              </a:tblPr>
              <a:tblGrid>
                <a:gridCol w="424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1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【學14】學生數總計</a:t>
                      </a:r>
                      <a:b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(比對學制、年級、男女)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總量延畢生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5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【學2】校外實習+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全學年度均於國外之學生+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學校附屬機構實習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【學3】學生人數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【學4】學生人數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【學5】學生人數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24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【學3】+【學4】+【學5】學生人數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" name="Google Shape;3532;p269"/>
          <p:cNvSpPr txBox="1">
            <a:spLocks noGrp="1"/>
          </p:cNvSpPr>
          <p:nvPr>
            <p:ph type="title"/>
          </p:nvPr>
        </p:nvSpPr>
        <p:spPr>
          <a:xfrm>
            <a:off x="0" y="0"/>
            <a:ext cx="742492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33" name="Google Shape;3533;p26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34" name="Google Shape;3534;p26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74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35" name="Google Shape;3535;p269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36" name="Google Shape;3536;p269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your date here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37" name="Google Shape;3537;p269"/>
          <p:cNvGraphicFramePr/>
          <p:nvPr>
            <p:extLst>
              <p:ext uri="{D42A27DB-BD31-4B8C-83A1-F6EECF244321}">
                <p14:modId xmlns:p14="http://schemas.microsoft.com/office/powerpoint/2010/main" val="2672106492"/>
              </p:ext>
            </p:extLst>
          </p:nvPr>
        </p:nvGraphicFramePr>
        <p:xfrm>
          <a:off x="3228182" y="2738438"/>
          <a:ext cx="11463225" cy="6172320"/>
        </p:xfrm>
        <a:graphic>
          <a:graphicData uri="http://schemas.openxmlformats.org/drawingml/2006/table">
            <a:tbl>
              <a:tblPr>
                <a:noFill/>
                <a:tableStyleId>{F199B157-6E16-40D8-BFA2-1AE4378C190A}</a:tableStyleId>
              </a:tblPr>
              <a:tblGrid>
                <a:gridCol w="424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1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【學3-1】原住民畢業學生人數(分別比對男、女)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前學年度【學3】原住民學生人數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3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【學4-1】僑生、港澳生、大陸地區來臺畢業學生人數 (分別比對男、女)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前學年度【學</a:t>
                      </a:r>
                      <a:r>
                        <a:rPr lang="en-US" altLang="zh-TW" sz="27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  <a:r>
                        <a:rPr lang="zh-TW" sz="27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】僑生、港澳生、大陸地區來臺學生人數</a:t>
                      </a:r>
                      <a:endParaRPr sz="2700" b="0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【學5-1】外國畢業學生人(分別比對男、女)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前學年度【學</a:t>
                      </a:r>
                      <a:r>
                        <a:rPr lang="en-US" alt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</a:t>
                      </a: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】外國學生人數</a:t>
                      </a:r>
                      <a:endParaRPr sz="2700" b="0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【學3-1】原住民畢業學生人數(分別比對男、女)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3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【學4-1】僑生、港澳生、大陸地區來臺畢業學生人數 (分別比對男、女)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【學5-1】外國畢業學生人(分別比對男、女)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2700" b="0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2" name="Google Shape;3542;p27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25347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43" name="Google Shape;3543;p27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44" name="Google Shape;3544;p27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45" name="Google Shape;3545;p27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46" name="Google Shape;3546;p270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your date here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47" name="Google Shape;3547;p270"/>
          <p:cNvGraphicFramePr/>
          <p:nvPr/>
        </p:nvGraphicFramePr>
        <p:xfrm>
          <a:off x="3228182" y="2983260"/>
          <a:ext cx="11463225" cy="4526400"/>
        </p:xfrm>
        <a:graphic>
          <a:graphicData uri="http://schemas.openxmlformats.org/drawingml/2006/table">
            <a:tbl>
              <a:tblPr>
                <a:noFill/>
                <a:tableStyleId>{F199B157-6E16-40D8-BFA2-1AE4378C190A}</a:tableStyleId>
              </a:tblPr>
              <a:tblGrid>
                <a:gridCol w="424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1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【學3-1】+【學4-1】+【學5-1】畢業人數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Roboto Light"/>
                        <a:buNone/>
                      </a:pP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【學6】取得學位累計數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前期【學6】取得學位累計數(比對單一系所)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【學10】實習機構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&lt;&gt;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校內機構(校內實習不須填報)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【學10】實習人數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【學10-1】學生實習主要經費來源人數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【學10】實習人數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【學10-2】學生實習權益人次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03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【學12】休學人數</a:t>
                      </a:r>
                      <a:endParaRPr sz="2700" b="0" i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比對至學制班別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「前一學期底總休學人數」</a:t>
                      </a:r>
                      <a:endParaRPr sz="2700" b="0" i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＋「學期內新增休學」</a:t>
                      </a:r>
                      <a:endParaRPr sz="2700" b="0" i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－「學期內休學減少」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2" name="Google Shape;3552;p271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24128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53" name="Google Shape;3553;p27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54" name="Google Shape;3554;p27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55" name="Google Shape;3555;p271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56" name="Google Shape;3556;p271"/>
          <p:cNvGraphicFramePr/>
          <p:nvPr/>
        </p:nvGraphicFramePr>
        <p:xfrm>
          <a:off x="3411585" y="3059505"/>
          <a:ext cx="11463225" cy="4046320"/>
        </p:xfrm>
        <a:graphic>
          <a:graphicData uri="http://schemas.openxmlformats.org/drawingml/2006/table">
            <a:tbl>
              <a:tblPr>
                <a:noFill/>
                <a:tableStyleId>{F199B157-6E16-40D8-BFA2-1AE4378C190A}</a:tableStyleId>
              </a:tblPr>
              <a:tblGrid>
                <a:gridCol w="424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1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【學20-2】系所學位人數總和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【學20-1】系所畢業人數總和</a:t>
                      </a:r>
                      <a:endParaRPr sz="27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【學23】總人數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前期【學20-1】博班畢業生數(比對單一系所)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【學23-1】總數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同期【學20-1】博班畢業生數(比對單一系所)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【學22】入學新生總數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【學1】及【學14】大一生數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【學24】實際註冊人數</a:t>
                      </a:r>
                      <a:endParaRPr sz="27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【學25】實際註冊人數</a:t>
                      </a:r>
                      <a:b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lang="zh-TW" sz="27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(比對單一系所)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1" name="Google Shape;3561;p272"/>
          <p:cNvSpPr txBox="1">
            <a:spLocks noGrp="1"/>
          </p:cNvSpPr>
          <p:nvPr>
            <p:ph type="title"/>
          </p:nvPr>
        </p:nvSpPr>
        <p:spPr>
          <a:xfrm>
            <a:off x="0" y="0"/>
            <a:ext cx="941323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62" name="Google Shape;3562;p27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63" name="Google Shape;3563;p27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77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64" name="Google Shape;3564;p27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65" name="Google Shape;3565;p272"/>
          <p:cNvGraphicFramePr/>
          <p:nvPr/>
        </p:nvGraphicFramePr>
        <p:xfrm>
          <a:off x="3667867" y="3765279"/>
          <a:ext cx="11382050" cy="2766120"/>
        </p:xfrm>
        <a:graphic>
          <a:graphicData uri="http://schemas.openxmlformats.org/drawingml/2006/table">
            <a:tbl>
              <a:tblPr>
                <a:noFill/>
                <a:tableStyleId>{F199B157-6E16-40D8-BFA2-1AE4378C190A}</a:tableStyleId>
              </a:tblPr>
              <a:tblGrid>
                <a:gridCol w="368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4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【學27】畢業人數</a:t>
                      </a:r>
                      <a:endParaRPr sz="28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800"/>
                        <a:buFont typeface="Microsoft JhengHei"/>
                        <a:buNone/>
                      </a:pPr>
                      <a:r>
                        <a:rPr lang="zh-TW" sz="28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【學20-1】畢業人數</a:t>
                      </a:r>
                      <a:endParaRPr sz="28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(比對學制、年級、男女)</a:t>
                      </a:r>
                      <a:endParaRPr sz="28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【學28】畢業人數</a:t>
                      </a:r>
                      <a:endParaRPr sz="28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800"/>
                        <a:buFont typeface="Microsoft JhengHei"/>
                        <a:buNone/>
                      </a:pPr>
                      <a:r>
                        <a:rPr lang="zh-TW" sz="28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【學20-1】畢業人數</a:t>
                      </a:r>
                      <a:endParaRPr sz="28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(比對學制、年級、男女)</a:t>
                      </a:r>
                      <a:endParaRPr sz="28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【學29】曾修讀程式設計課程人數</a:t>
                      </a:r>
                      <a:endParaRPr sz="28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2800" b="0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2800" u="none" strike="noStrike" cap="none">
                          <a:solidFill>
                            <a:schemeClr val="dk2"/>
                          </a:solidFill>
                        </a:rPr>
                        <a:t>【學1】學生人數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0" name="Google Shape;3570;p273"/>
          <p:cNvSpPr txBox="1">
            <a:spLocks noGrp="1"/>
          </p:cNvSpPr>
          <p:nvPr>
            <p:ph type="title"/>
          </p:nvPr>
        </p:nvSpPr>
        <p:spPr>
          <a:xfrm>
            <a:off x="0" y="0"/>
            <a:ext cx="763219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71" name="Google Shape;3571;p27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72" name="Google Shape;3572;p27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73" name="Google Shape;3573;p27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74" name="Google Shape;3574;p273"/>
          <p:cNvGraphicFramePr/>
          <p:nvPr/>
        </p:nvGraphicFramePr>
        <p:xfrm>
          <a:off x="3452172" y="2660009"/>
          <a:ext cx="11382050" cy="3746800"/>
        </p:xfrm>
        <a:graphic>
          <a:graphicData uri="http://schemas.openxmlformats.org/drawingml/2006/table">
            <a:tbl>
              <a:tblPr>
                <a:noFill/>
                <a:tableStyleId>{F199B157-6E16-40D8-BFA2-1AE4378C190A}</a:tableStyleId>
              </a:tblPr>
              <a:tblGrid>
                <a:gridCol w="3683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4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64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3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【職2】任職單位</a:t>
                      </a:r>
                      <a:endParaRPr sz="27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【教1】兼任行政職務:單位名稱與職稱</a:t>
                      </a:r>
                      <a:endParaRPr sz="27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【教4】不再聘兼任教師數</a:t>
                      </a:r>
                      <a:endParaRPr sz="27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【教5】不再聘兼任教師數</a:t>
                      </a:r>
                      <a:endParaRPr sz="27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【教5】不再聘兼任教師數</a:t>
                      </a:r>
                      <a:endParaRPr sz="27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【教1】前期兼任教師本期未再聘</a:t>
                      </a:r>
                      <a:endParaRPr sz="27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67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【教6】支給人數 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依聘書職級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【教1】編制內專任教師」之「一般教師」及「專業技術人員」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9" name="Google Shape;3579;p274"/>
          <p:cNvSpPr txBox="1">
            <a:spLocks noGrp="1"/>
          </p:cNvSpPr>
          <p:nvPr>
            <p:ph type="title"/>
          </p:nvPr>
        </p:nvSpPr>
        <p:spPr>
          <a:xfrm>
            <a:off x="0" y="0"/>
            <a:ext cx="1020470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80" name="Google Shape;3580;p27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81" name="Google Shape;3581;p27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79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82" name="Google Shape;3582;p27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83" name="Google Shape;3583;p274"/>
          <p:cNvGraphicFramePr/>
          <p:nvPr/>
        </p:nvGraphicFramePr>
        <p:xfrm>
          <a:off x="3411585" y="2939655"/>
          <a:ext cx="11463225" cy="4869320"/>
        </p:xfrm>
        <a:graphic>
          <a:graphicData uri="http://schemas.openxmlformats.org/drawingml/2006/table">
            <a:tbl>
              <a:tblPr>
                <a:noFill/>
                <a:tableStyleId>{F199B157-6E16-40D8-BFA2-1AE4378C190A}</a:tableStyleId>
              </a:tblPr>
              <a:tblGrid>
                <a:gridCol w="424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1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11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65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【校1】租賃學生或教師宿舍之[租賃宿舍是否符合土地使用分區管制規定]</a:t>
                      </a:r>
                      <a:endParaRPr sz="24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【校5】[租賃宿舍是否符合土地使用分區管制規定]</a:t>
                      </a:r>
                      <a:endParaRPr sz="24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16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【校2】學生宿舍床位數量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【校3.】學校自有學生宿舍表之校內非BOT之男女加總床位數 +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【校4】學校租用學生宿舍表之男女加總床位數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【校3】男+女面積</a:t>
                      </a:r>
                      <a:endParaRPr sz="24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2400" b="0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 】學生宿舍 使用執照面積</a:t>
                      </a:r>
                      <a:endParaRPr sz="24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4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【校3】床位數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【校5】自有宿舍住宿人數(比對到男女)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4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【校5】一年級學生總人數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【學1】正式學籍一年級總人數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4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【校5】非一年級學生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【學1】正式學籍非一年級學生總人數</a:t>
                      </a:r>
                      <a:endParaRPr sz="24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43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【校20】金額小計</a:t>
                      </a:r>
                      <a:endParaRPr sz="24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2400" b="0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24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【校19】的勞僱型雇主負擔經費總額</a:t>
                      </a:r>
                      <a:endParaRPr sz="2400" b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4" name="Google Shape;2834;p201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8D0F"/>
              </a:buClr>
              <a:buSzPts val="6000"/>
              <a:buFont typeface="Roboto Condensed Light"/>
              <a:buNone/>
            </a:pPr>
            <a:r>
              <a:rPr lang="zh-TW">
                <a:solidFill>
                  <a:srgbClr val="B98D0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帳號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申請程序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35" name="Google Shape;2835;p20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36" name="Google Shape;2836;p201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37" name="Google Shape;2837;p201"/>
          <p:cNvSpPr txBox="1">
            <a:spLocks noGrp="1"/>
          </p:cNvSpPr>
          <p:nvPr>
            <p:ph type="body" idx="2"/>
          </p:nvPr>
        </p:nvSpPr>
        <p:spPr>
          <a:xfrm>
            <a:off x="1186322" y="2551212"/>
            <a:ext cx="73088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下載申請表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38" name="Google Shape;2838;p201"/>
          <p:cNvSpPr txBox="1">
            <a:spLocks noGrp="1"/>
          </p:cNvSpPr>
          <p:nvPr>
            <p:ph type="body" idx="3"/>
          </p:nvPr>
        </p:nvSpPr>
        <p:spPr>
          <a:xfrm>
            <a:off x="1186322" y="3487316"/>
            <a:ext cx="7308812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【為配合資安要求】請</a:t>
            </a: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管理師(admin帳號)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及 </a:t>
            </a:r>
            <a:r>
              <a:rPr lang="zh-TW" b="1">
                <a:latin typeface="Microsoft JhengHei"/>
                <a:ea typeface="Microsoft JhengHei"/>
                <a:cs typeface="Microsoft JhengHei"/>
                <a:sym typeface="Microsoft JhengHei"/>
              </a:rPr>
              <a:t>教1專責人員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逕至「教育部大學校院校務資料庫資訊網」之「</a:t>
            </a:r>
            <a:r>
              <a:rPr lang="zh-TW" u="sng">
                <a:solidFill>
                  <a:schemeClr val="hlink"/>
                </a:solidFill>
                <a:latin typeface="Microsoft JhengHei"/>
                <a:ea typeface="Microsoft JhengHei"/>
                <a:cs typeface="Microsoft JhengHei"/>
                <a:sym typeface="Microsoft JhengHei"/>
                <a:hlinkClick r:id="rId3"/>
              </a:rPr>
              <a:t>下載專區</a:t>
            </a: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」下載「校庫-學校管理師及教1專責人員申請表」，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39" name="Google Shape;2839;p201"/>
          <p:cNvSpPr txBox="1">
            <a:spLocks noGrp="1"/>
          </p:cNvSpPr>
          <p:nvPr>
            <p:ph type="body" idx="4"/>
          </p:nvPr>
        </p:nvSpPr>
        <p:spPr>
          <a:xfrm>
            <a:off x="9755274" y="2551212"/>
            <a:ext cx="7308812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申請截止日期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840" name="Google Shape;2840;p201"/>
          <p:cNvSpPr txBox="1">
            <a:spLocks noGrp="1"/>
          </p:cNvSpPr>
          <p:nvPr>
            <p:ph type="body" idx="5"/>
          </p:nvPr>
        </p:nvSpPr>
        <p:spPr>
          <a:xfrm>
            <a:off x="9755274" y="3487316"/>
            <a:ext cx="7344817" cy="5184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填妥該表單並核章後，以PDF檔格式於8月31日(四)前E-Mail至校庫系統公務信箱(hedb2@yuntech.edu.tw)，以利校庫作業小組完成驗證作業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8" name="Google Shape;3588;p275"/>
          <p:cNvSpPr txBox="1">
            <a:spLocks noGrp="1"/>
          </p:cNvSpPr>
          <p:nvPr>
            <p:ph type="title"/>
          </p:nvPr>
        </p:nvSpPr>
        <p:spPr>
          <a:xfrm>
            <a:off x="0" y="0"/>
            <a:ext cx="629107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89" name="Google Shape;3589;p27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90" name="Google Shape;3590;p27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80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91" name="Google Shape;3591;p27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92" name="Google Shape;3592;p275"/>
          <p:cNvGraphicFramePr/>
          <p:nvPr/>
        </p:nvGraphicFramePr>
        <p:xfrm>
          <a:off x="3457059" y="3715134"/>
          <a:ext cx="11052175" cy="4173160"/>
        </p:xfrm>
        <a:graphic>
          <a:graphicData uri="http://schemas.openxmlformats.org/drawingml/2006/table">
            <a:tbl>
              <a:tblPr>
                <a:noFill/>
                <a:tableStyleId>{F199B157-6E16-40D8-BFA2-1AE4378C190A}</a:tableStyleId>
              </a:tblPr>
              <a:tblGrid>
                <a:gridCol w="576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9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7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≧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【學2】總學生數 - 轉學生數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【學1】延修生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【學26】延修生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15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【學24-1】境外生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學3、學4、學5：一年級學生人數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【教6 】非分級制之「平均支給數額」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【教6 】「規定支給數額」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04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【教8】支給人數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【教1】聘任人數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7" name="Google Shape;3597;p276"/>
          <p:cNvSpPr txBox="1">
            <a:spLocks noGrp="1"/>
          </p:cNvSpPr>
          <p:nvPr>
            <p:ph type="title"/>
          </p:nvPr>
        </p:nvSpPr>
        <p:spPr>
          <a:xfrm>
            <a:off x="-1" y="0"/>
            <a:ext cx="8133325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98" name="Google Shape;3598;p27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599" name="Google Shape;3599;p27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81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00" name="Google Shape;3600;p27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01" name="Google Shape;3601;p276"/>
          <p:cNvSpPr txBox="1">
            <a:spLocks noGrp="1"/>
          </p:cNvSpPr>
          <p:nvPr>
            <p:ph type="dt" idx="10"/>
          </p:nvPr>
        </p:nvSpPr>
        <p:spPr>
          <a:xfrm>
            <a:off x="0" y="9699625"/>
            <a:ext cx="4114800" cy="422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zh-TW" sz="32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your date here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602" name="Google Shape;3602;p276"/>
          <p:cNvGraphicFramePr/>
          <p:nvPr/>
        </p:nvGraphicFramePr>
        <p:xfrm>
          <a:off x="4660113" y="3700247"/>
          <a:ext cx="8133325" cy="3786300"/>
        </p:xfrm>
        <a:graphic>
          <a:graphicData uri="http://schemas.openxmlformats.org/drawingml/2006/table">
            <a:tbl>
              <a:tblPr firstRow="1" bandRow="1">
                <a:noFill/>
                <a:tableStyleId>{F199B157-6E16-40D8-BFA2-1AE4378C190A}</a:tableStyleId>
              </a:tblPr>
              <a:tblGrid>
                <a:gridCol w="813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259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【學27】【學28】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有[通過門檻人數]，卻同時設定[無門檻]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有[未通過門檻人數]，卻設定[無門檻]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有[通過門檻人數]，卻沒有[未通過門檻人數]</a:t>
                      </a:r>
                      <a:endParaRPr sz="1400" u="none" strike="noStrike" cap="none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有[未通過門檻人數]，卻沒有[通過門檻人數]</a:t>
                      </a: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【職2】未填報-副校長提醒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【校21】月平均工作時數超過176(8*22)小時</a:t>
                      </a:r>
                      <a:endParaRPr sz="1400" u="none" strike="noStrike" cap="none"/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7" name="Google Shape;3607;p277"/>
          <p:cNvSpPr txBox="1">
            <a:spLocks noGrp="1"/>
          </p:cNvSpPr>
          <p:nvPr>
            <p:ph type="title"/>
          </p:nvPr>
        </p:nvSpPr>
        <p:spPr>
          <a:xfrm>
            <a:off x="0" y="0"/>
            <a:ext cx="699820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08" name="Google Shape;3608;p27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09" name="Google Shape;3609;p27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82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0" name="Google Shape;3610;p27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611" name="Google Shape;3611;p277"/>
          <p:cNvGraphicFramePr/>
          <p:nvPr/>
        </p:nvGraphicFramePr>
        <p:xfrm>
          <a:off x="4660113" y="3700247"/>
          <a:ext cx="8133325" cy="4252000"/>
        </p:xfrm>
        <a:graphic>
          <a:graphicData uri="http://schemas.openxmlformats.org/drawingml/2006/table">
            <a:tbl>
              <a:tblPr firstRow="1" bandRow="1">
                <a:noFill/>
                <a:tableStyleId>{F199B157-6E16-40D8-BFA2-1AE4378C190A}</a:tableStyleId>
              </a:tblPr>
              <a:tblGrid>
                <a:gridCol w="813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537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【學1】學士班</a:t>
                      </a:r>
                      <a:endParaRPr sz="27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 年級最多人數欄位應落在 18 歲 </a:t>
                      </a:r>
                      <a:endParaRPr sz="27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 年級最多人數欄位應落在 19 歲</a:t>
                      </a:r>
                      <a:endParaRPr sz="27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 年級最多人數欄位應落在 20 歲</a:t>
                      </a:r>
                      <a:endParaRPr sz="27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 年級最多人數欄位應落在 21 歲</a:t>
                      </a:r>
                      <a:endParaRPr sz="27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【學1】碩士班</a:t>
                      </a:r>
                      <a:endParaRPr sz="27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 年級最多人數欄位應落在 22 歲 </a:t>
                      </a:r>
                      <a:endParaRPr sz="27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2700" b="0" i="0" u="none" strike="noStrike" cap="none">
                          <a:solidFill>
                            <a:schemeClr val="dk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 年級最多人數欄位應落在 23 歲 </a:t>
                      </a:r>
                      <a:endParaRPr sz="2700" b="0" i="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Roboto Light"/>
                        <a:buNone/>
                      </a:pPr>
                      <a:endParaRPr sz="2700" u="none" strike="noStrike" cap="none">
                        <a:solidFill>
                          <a:schemeClr val="dk2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6" name="Google Shape;3616;p278"/>
          <p:cNvSpPr txBox="1">
            <a:spLocks noGrp="1"/>
          </p:cNvSpPr>
          <p:nvPr>
            <p:ph type="title"/>
          </p:nvPr>
        </p:nvSpPr>
        <p:spPr>
          <a:xfrm>
            <a:off x="0" y="0"/>
            <a:ext cx="624230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休學檢核說明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7" name="Google Shape;3617;p27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8" name="Google Shape;3618;p27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83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9" name="Google Shape;3619;p278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 fontScale="550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sz="6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0" name="Google Shape;3620;p278"/>
          <p:cNvSpPr txBox="1">
            <a:spLocks noGrp="1"/>
          </p:cNvSpPr>
          <p:nvPr>
            <p:ph type="body" idx="2"/>
          </p:nvPr>
        </p:nvSpPr>
        <p:spPr>
          <a:xfrm>
            <a:off x="1536579" y="3811352"/>
            <a:ext cx="3169145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 fontScale="925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00000"/>
              <a:buNone/>
            </a:pPr>
            <a:r>
              <a:rPr lang="zh-TW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前期休學總人數</a:t>
            </a:r>
            <a:endParaRPr sz="1600">
              <a:solidFill>
                <a:schemeClr val="dk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1" name="Google Shape;3621;p278"/>
          <p:cNvSpPr txBox="1">
            <a:spLocks noGrp="1"/>
          </p:cNvSpPr>
          <p:nvPr>
            <p:ph type="body" idx="3"/>
          </p:nvPr>
        </p:nvSpPr>
        <p:spPr>
          <a:xfrm>
            <a:off x="718270" y="4855468"/>
            <a:ext cx="4104456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None/>
            </a:pPr>
            <a:r>
              <a:rPr lang="zh-TW" sz="600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endParaRPr sz="6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2" name="Google Shape;3622;p278"/>
          <p:cNvSpPr txBox="1">
            <a:spLocks noGrp="1"/>
          </p:cNvSpPr>
          <p:nvPr>
            <p:ph type="body" idx="4"/>
          </p:nvPr>
        </p:nvSpPr>
        <p:spPr>
          <a:xfrm>
            <a:off x="13822932" y="3811352"/>
            <a:ext cx="3169145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rmAutofit fontScale="47500" lnSpcReduction="2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ct val="100000"/>
              <a:buNone/>
            </a:pPr>
            <a:r>
              <a:rPr lang="zh-TW" sz="6000">
                <a:solidFill>
                  <a:schemeClr val="l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本期休學總人數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3" name="Google Shape;3623;p278"/>
          <p:cNvSpPr txBox="1">
            <a:spLocks noGrp="1"/>
          </p:cNvSpPr>
          <p:nvPr>
            <p:ph type="body" idx="5"/>
          </p:nvPr>
        </p:nvSpPr>
        <p:spPr>
          <a:xfrm>
            <a:off x="5896316" y="3811352"/>
            <a:ext cx="3169145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</a:pPr>
            <a:r>
              <a:rPr lang="zh-TW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復學人數</a:t>
            </a:r>
            <a:endParaRPr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4" name="Google Shape;3624;p278"/>
          <p:cNvSpPr txBox="1">
            <a:spLocks noGrp="1"/>
          </p:cNvSpPr>
          <p:nvPr>
            <p:ph type="body" idx="6"/>
          </p:nvPr>
        </p:nvSpPr>
        <p:spPr>
          <a:xfrm>
            <a:off x="9694737" y="3811352"/>
            <a:ext cx="3498919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200"/>
              <a:buNone/>
            </a:pPr>
            <a:r>
              <a:rPr lang="zh-TW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新辦理休學人數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5" name="Google Shape;3625;p278"/>
          <p:cNvSpPr txBox="1"/>
          <p:nvPr/>
        </p:nvSpPr>
        <p:spPr>
          <a:xfrm>
            <a:off x="4822602" y="4855468"/>
            <a:ext cx="4104456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-1</a:t>
            </a:r>
            <a:endParaRPr sz="6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6" name="Google Shape;3626;p278"/>
          <p:cNvSpPr txBox="1"/>
          <p:nvPr/>
        </p:nvSpPr>
        <p:spPr>
          <a:xfrm>
            <a:off x="8918595" y="4826855"/>
            <a:ext cx="4104456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+2</a:t>
            </a:r>
            <a:endParaRPr sz="6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7" name="Google Shape;3627;p278"/>
          <p:cNvSpPr txBox="1"/>
          <p:nvPr/>
        </p:nvSpPr>
        <p:spPr>
          <a:xfrm>
            <a:off x="13463688" y="4855468"/>
            <a:ext cx="4104456" cy="273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</a:pPr>
            <a:r>
              <a:rPr lang="zh-TW" sz="60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endParaRPr sz="6000" b="0" i="0" u="none" strike="noStrike" cap="non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2" name="Google Shape;3632;p279"/>
          <p:cNvSpPr txBox="1">
            <a:spLocks noGrp="1"/>
          </p:cNvSpPr>
          <p:nvPr>
            <p:ph type="title"/>
          </p:nvPr>
        </p:nvSpPr>
        <p:spPr>
          <a:xfrm>
            <a:off x="0" y="0"/>
            <a:ext cx="714451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差異比率說明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3" name="Google Shape;3633;p279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4" name="Google Shape;3634;p279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84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5" name="Google Shape;3635;p279"/>
          <p:cNvSpPr txBox="1">
            <a:spLocks noGrp="1"/>
          </p:cNvSpPr>
          <p:nvPr>
            <p:ph type="body" idx="2"/>
          </p:nvPr>
        </p:nvSpPr>
        <p:spPr>
          <a:xfrm>
            <a:off x="1186322" y="2233267"/>
            <a:ext cx="15877764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含有全校總計的表冊，加入與前期差異比率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6" name="Google Shape;3636;p279"/>
          <p:cNvSpPr txBox="1">
            <a:spLocks noGrp="1"/>
          </p:cNvSpPr>
          <p:nvPr>
            <p:ph type="body" idx="3"/>
          </p:nvPr>
        </p:nvSpPr>
        <p:spPr>
          <a:xfrm>
            <a:off x="1186322" y="2983260"/>
            <a:ext cx="15877764" cy="1254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方便快速比對前期資料，檢視是否有較大的落差，若有很可能是資料填報不正確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7" name="Google Shape;3637;p279"/>
          <p:cNvSpPr txBox="1">
            <a:spLocks noGrp="1"/>
          </p:cNvSpPr>
          <p:nvPr>
            <p:ph type="body" idx="4"/>
          </p:nvPr>
        </p:nvSpPr>
        <p:spPr>
          <a:xfrm>
            <a:off x="1186322" y="4579618"/>
            <a:ext cx="15877764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前期係指上一年度，例如12010期，將與11010期比較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8" name="Google Shape;3638;p279"/>
          <p:cNvSpPr txBox="1">
            <a:spLocks noGrp="1"/>
          </p:cNvSpPr>
          <p:nvPr>
            <p:ph type="body" idx="5"/>
          </p:nvPr>
        </p:nvSpPr>
        <p:spPr>
          <a:xfrm>
            <a:off x="1186322" y="5329611"/>
            <a:ext cx="15877764" cy="1254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每次比較均與前一年度比較，上學期與上學期資料比較，下學期與下學期資料比較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9" name="Google Shape;3639;p279"/>
          <p:cNvSpPr txBox="1">
            <a:spLocks noGrp="1"/>
          </p:cNvSpPr>
          <p:nvPr>
            <p:ph type="body" idx="6"/>
          </p:nvPr>
        </p:nvSpPr>
        <p:spPr>
          <a:xfrm>
            <a:off x="1186322" y="6943700"/>
            <a:ext cx="15877764" cy="86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差異超過20%將以紅色提醒，不代表錯誤，儘為提醒參考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0" name="Google Shape;3640;p279"/>
          <p:cNvSpPr txBox="1">
            <a:spLocks noGrp="1"/>
          </p:cNvSpPr>
          <p:nvPr>
            <p:ph type="body" idx="7"/>
          </p:nvPr>
        </p:nvSpPr>
        <p:spPr>
          <a:xfrm>
            <a:off x="1186322" y="7693693"/>
            <a:ext cx="15877764" cy="12540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超過20%可能為較大的差異，請重新確認資料之正確性。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" name="Google Shape;3645;p280"/>
          <p:cNvSpPr txBox="1">
            <a:spLocks noGrp="1"/>
          </p:cNvSpPr>
          <p:nvPr>
            <p:ph type="title"/>
          </p:nvPr>
        </p:nvSpPr>
        <p:spPr>
          <a:xfrm>
            <a:off x="0" y="0"/>
            <a:ext cx="631545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差異計算方式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6" name="Google Shape;3646;p280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7" name="Google Shape;3647;p280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85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8" name="Google Shape;3648;p280"/>
          <p:cNvSpPr txBox="1"/>
          <p:nvPr/>
        </p:nvSpPr>
        <p:spPr>
          <a:xfrm>
            <a:off x="6550318" y="4104827"/>
            <a:ext cx="1380996" cy="646331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sz="36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本期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9" name="Google Shape;3649;p280"/>
          <p:cNvSpPr/>
          <p:nvPr/>
        </p:nvSpPr>
        <p:spPr>
          <a:xfrm>
            <a:off x="8649938" y="4104827"/>
            <a:ext cx="726902" cy="562521"/>
          </a:xfrm>
          <a:prstGeom prst="mathMinus">
            <a:avLst>
              <a:gd name="adj1" fmla="val 23520"/>
            </a:avLst>
          </a:prstGeom>
          <a:solidFill>
            <a:schemeClr val="lt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1" i="0" u="none" strike="noStrike" cap="none">
              <a:solidFill>
                <a:schemeClr val="lt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0" name="Google Shape;3650;p280"/>
          <p:cNvSpPr txBox="1"/>
          <p:nvPr/>
        </p:nvSpPr>
        <p:spPr>
          <a:xfrm>
            <a:off x="8304102" y="5598836"/>
            <a:ext cx="1418573" cy="646331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sz="36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上期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1" name="Google Shape;3651;p280"/>
          <p:cNvSpPr/>
          <p:nvPr/>
        </p:nvSpPr>
        <p:spPr>
          <a:xfrm>
            <a:off x="4849911" y="4801587"/>
            <a:ext cx="8614776" cy="562521"/>
          </a:xfrm>
          <a:prstGeom prst="mathMinus">
            <a:avLst>
              <a:gd name="adj1" fmla="val 23520"/>
            </a:avLst>
          </a:prstGeom>
          <a:solidFill>
            <a:srgbClr val="C2C2C2"/>
          </a:solidFill>
          <a:ln w="254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endParaRPr sz="1350" b="1" i="0" u="none" strike="noStrike" cap="non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2" name="Google Shape;3652;p280"/>
          <p:cNvSpPr txBox="1"/>
          <p:nvPr/>
        </p:nvSpPr>
        <p:spPr>
          <a:xfrm>
            <a:off x="10039211" y="4104827"/>
            <a:ext cx="1418573" cy="646331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zh-TW" sz="3600" b="0" i="0" u="none" strike="noStrike" cap="non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上期</a:t>
            </a:r>
            <a:endParaRPr sz="1400" b="0" i="0" u="none" strike="noStrike" cap="non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3" name="Google Shape;3653;p280"/>
          <p:cNvSpPr txBox="1"/>
          <p:nvPr/>
        </p:nvSpPr>
        <p:spPr>
          <a:xfrm>
            <a:off x="12872832" y="4104827"/>
            <a:ext cx="2132556" cy="16850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350"/>
              <a:buFont typeface="Arial"/>
              <a:buNone/>
            </a:pPr>
            <a:r>
              <a:rPr lang="zh-TW" sz="10350" b="0" i="0" u="none" strike="noStrike" cap="none">
                <a:solidFill>
                  <a:schemeClr val="l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%</a:t>
            </a:r>
            <a:endParaRPr sz="10350" b="0" i="0" u="none" strike="noStrike" cap="none">
              <a:solidFill>
                <a:schemeClr val="lt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8" name="Google Shape;3658;p281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3659" name="Google Shape;3659;p281"/>
          <p:cNvSpPr>
            <a:spLocks noGrp="1"/>
          </p:cNvSpPr>
          <p:nvPr>
            <p:ph type="body" idx="1"/>
          </p:nvPr>
        </p:nvSpPr>
        <p:spPr>
          <a:xfrm>
            <a:off x="772276" y="3748345"/>
            <a:ext cx="5850650" cy="5850650"/>
          </a:xfrm>
          <a:prstGeom prst="ellipse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60" name="Google Shape;3660;p281"/>
          <p:cNvSpPr txBox="1">
            <a:spLocks noGrp="1"/>
          </p:cNvSpPr>
          <p:nvPr>
            <p:ph type="ctrTitle"/>
          </p:nvPr>
        </p:nvSpPr>
        <p:spPr>
          <a:xfrm>
            <a:off x="907291" y="6808685"/>
            <a:ext cx="5580620" cy="118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 Condensed Light"/>
              <a:buNone/>
            </a:pPr>
            <a:r>
              <a:rPr lang="zh-TW" sz="6600">
                <a:latin typeface="Microsoft JhengHei"/>
                <a:ea typeface="Microsoft JhengHei"/>
                <a:cs typeface="Microsoft JhengHei"/>
                <a:sym typeface="Microsoft JhengHei"/>
              </a:rPr>
              <a:t>修正申請</a:t>
            </a:r>
            <a:endParaRPr sz="6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61" name="Google Shape;3661;p281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707556" y="4783525"/>
            <a:ext cx="2070165" cy="2070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6" name="Google Shape;3666;p2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07118" y="1471688"/>
            <a:ext cx="11600187" cy="7008822"/>
          </a:xfrm>
          <a:prstGeom prst="rect">
            <a:avLst/>
          </a:prstGeom>
          <a:noFill/>
          <a:ln>
            <a:noFill/>
          </a:ln>
        </p:spPr>
      </p:pic>
      <p:sp>
        <p:nvSpPr>
          <p:cNvPr id="3667" name="Google Shape;3667;p282"/>
          <p:cNvSpPr/>
          <p:nvPr/>
        </p:nvSpPr>
        <p:spPr>
          <a:xfrm>
            <a:off x="12769493" y="1945547"/>
            <a:ext cx="1390883" cy="592209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68" name="Google Shape;3668;p282"/>
          <p:cNvSpPr txBox="1">
            <a:spLocks noGrp="1"/>
          </p:cNvSpPr>
          <p:nvPr>
            <p:ph type="title"/>
          </p:nvPr>
        </p:nvSpPr>
        <p:spPr>
          <a:xfrm>
            <a:off x="0" y="0"/>
            <a:ext cx="7106194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表冊修正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69" name="Google Shape;3669;p28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4" name="Google Shape;3674;p283"/>
          <p:cNvSpPr txBox="1">
            <a:spLocks noGrp="1"/>
          </p:cNvSpPr>
          <p:nvPr>
            <p:ph type="title"/>
          </p:nvPr>
        </p:nvSpPr>
        <p:spPr>
          <a:xfrm>
            <a:off x="0" y="0"/>
            <a:ext cx="925372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表冊修正-統一修正期間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75" name="Google Shape;3675;p28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76" name="Google Shape;3676;p283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88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77" name="Google Shape;3677;p28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78" name="Google Shape;3678;p2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89679" y="3644662"/>
            <a:ext cx="7206500" cy="16932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3" name="Google Shape;3683;p284"/>
          <p:cNvSpPr txBox="1">
            <a:spLocks noGrp="1"/>
          </p:cNvSpPr>
          <p:nvPr>
            <p:ph type="title"/>
          </p:nvPr>
        </p:nvSpPr>
        <p:spPr>
          <a:xfrm>
            <a:off x="-1" y="0"/>
            <a:ext cx="9413237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表冊修正-統一修正期間1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84" name="Google Shape;3684;p28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85" name="Google Shape;3685;p284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solidFill>
                  <a:srgbClr val="A2A2A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89</a:t>
            </a:fld>
            <a:endParaRPr>
              <a:solidFill>
                <a:srgbClr val="A2A2A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86" name="Google Shape;3686;p28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87" name="Google Shape;3687;p2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07374" y="1471688"/>
            <a:ext cx="12042860" cy="6612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5" name="Google Shape;2845;p202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endParaRPr/>
          </a:p>
        </p:txBody>
      </p:sp>
      <p:sp>
        <p:nvSpPr>
          <p:cNvPr id="2846" name="Google Shape;2846;p202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/>
              <a:t>大學校院校務資料庫</a:t>
            </a:r>
            <a:endParaRPr/>
          </a:p>
        </p:txBody>
      </p:sp>
      <p:sp>
        <p:nvSpPr>
          <p:cNvPr id="2847" name="Google Shape;2847;p202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/>
              <a:t>9</a:t>
            </a:fld>
            <a:endParaRPr/>
          </a:p>
        </p:txBody>
      </p:sp>
      <p:sp>
        <p:nvSpPr>
          <p:cNvPr id="2848" name="Google Shape;2848;p20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/>
          </a:p>
        </p:txBody>
      </p:sp>
      <p:pic>
        <p:nvPicPr>
          <p:cNvPr id="2849" name="Google Shape;2849;p20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206" y="0"/>
            <a:ext cx="14306660" cy="10287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50" name="Google Shape;2850;p202"/>
          <p:cNvCxnSpPr/>
          <p:nvPr/>
        </p:nvCxnSpPr>
        <p:spPr>
          <a:xfrm>
            <a:off x="1438350" y="679004"/>
            <a:ext cx="1656184" cy="0"/>
          </a:xfrm>
          <a:prstGeom prst="straightConnector1">
            <a:avLst/>
          </a:prstGeom>
          <a:noFill/>
          <a:ln w="9525" cap="flat" cmpd="sng">
            <a:solidFill>
              <a:srgbClr val="F70C0C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851" name="Google Shape;2851;p202"/>
          <p:cNvSpPr/>
          <p:nvPr/>
        </p:nvSpPr>
        <p:spPr>
          <a:xfrm>
            <a:off x="9791278" y="6295628"/>
            <a:ext cx="3744416" cy="575841"/>
          </a:xfrm>
          <a:prstGeom prst="rect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accent4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2" name="Google Shape;3692;p285"/>
          <p:cNvSpPr txBox="1">
            <a:spLocks noGrp="1"/>
          </p:cNvSpPr>
          <p:nvPr>
            <p:ph type="title"/>
          </p:nvPr>
        </p:nvSpPr>
        <p:spPr>
          <a:xfrm>
            <a:off x="-1" y="0"/>
            <a:ext cx="11194869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修正申請-非統一修正期間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93" name="Google Shape;3693;p285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94" name="Google Shape;3694;p285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90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95" name="Google Shape;3695;p285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96" name="Google Shape;3696;p2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21739" y="2147478"/>
            <a:ext cx="13042934" cy="6445341"/>
          </a:xfrm>
          <a:prstGeom prst="rect">
            <a:avLst/>
          </a:prstGeom>
          <a:noFill/>
          <a:ln>
            <a:noFill/>
          </a:ln>
        </p:spPr>
      </p:pic>
      <p:sp>
        <p:nvSpPr>
          <p:cNvPr id="3697" name="Google Shape;3697;p285"/>
          <p:cNvSpPr/>
          <p:nvPr/>
        </p:nvSpPr>
        <p:spPr>
          <a:xfrm>
            <a:off x="4117230" y="2668686"/>
            <a:ext cx="1764455" cy="720558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98" name="Google Shape;3698;p285"/>
          <p:cNvSpPr/>
          <p:nvPr/>
        </p:nvSpPr>
        <p:spPr>
          <a:xfrm>
            <a:off x="2621739" y="6399496"/>
            <a:ext cx="1764455" cy="604763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3" name="Google Shape;3703;p286"/>
          <p:cNvSpPr txBox="1">
            <a:spLocks noGrp="1"/>
          </p:cNvSpPr>
          <p:nvPr>
            <p:ph type="title"/>
          </p:nvPr>
        </p:nvSpPr>
        <p:spPr>
          <a:xfrm>
            <a:off x="-1" y="0"/>
            <a:ext cx="12997543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修正申請-非統一修正期間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04" name="Google Shape;3704;p286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05" name="Google Shape;3705;p286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91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06" name="Google Shape;3706;p286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07" name="Google Shape;3707;p2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03255" y="2507759"/>
            <a:ext cx="11378375" cy="59990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p287"/>
          <p:cNvSpPr txBox="1">
            <a:spLocks noGrp="1"/>
          </p:cNvSpPr>
          <p:nvPr>
            <p:ph type="title"/>
          </p:nvPr>
        </p:nvSpPr>
        <p:spPr>
          <a:xfrm>
            <a:off x="-1" y="0"/>
            <a:ext cx="10842171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修正申請-非統一修正期間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13" name="Google Shape;3713;p287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14" name="Google Shape;3714;p287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92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15" name="Google Shape;3715;p287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16" name="Google Shape;3716;p2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6154" y="3029330"/>
            <a:ext cx="12597063" cy="4907249"/>
          </a:xfrm>
          <a:prstGeom prst="rect">
            <a:avLst/>
          </a:prstGeom>
          <a:noFill/>
          <a:ln>
            <a:noFill/>
          </a:ln>
        </p:spPr>
      </p:pic>
      <p:sp>
        <p:nvSpPr>
          <p:cNvPr id="3717" name="Google Shape;3717;p287"/>
          <p:cNvSpPr/>
          <p:nvPr/>
        </p:nvSpPr>
        <p:spPr>
          <a:xfrm>
            <a:off x="11864412" y="6517398"/>
            <a:ext cx="3487442" cy="141918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2" name="Google Shape;3722;p288"/>
          <p:cNvSpPr txBox="1">
            <a:spLocks noGrp="1"/>
          </p:cNvSpPr>
          <p:nvPr>
            <p:ph type="title"/>
          </p:nvPr>
        </p:nvSpPr>
        <p:spPr>
          <a:xfrm>
            <a:off x="0" y="0"/>
            <a:ext cx="1649577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請務必上傳「</a:t>
            </a:r>
            <a:r>
              <a:rPr lang="zh-TW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修正前後對照表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」，並</a:t>
            </a:r>
            <a:r>
              <a:rPr lang="zh-TW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完成核章</a:t>
            </a:r>
            <a:endParaRPr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23" name="Google Shape;3723;p288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24" name="Google Shape;3724;p288"/>
          <p:cNvSpPr txBox="1">
            <a:spLocks noGrp="1"/>
          </p:cNvSpPr>
          <p:nvPr>
            <p:ph type="sldNum" idx="12"/>
          </p:nvPr>
        </p:nvSpPr>
        <p:spPr>
          <a:xfrm>
            <a:off x="17371930" y="9591367"/>
            <a:ext cx="90729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93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9D8FCF0-DDC1-4B5B-A811-F46643D06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916" y="1745610"/>
            <a:ext cx="13150655" cy="8575447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0" name="Google Shape;3730;p289"/>
          <p:cNvSpPr>
            <a:spLocks noGrp="1"/>
          </p:cNvSpPr>
          <p:nvPr>
            <p:ph type="pic" idx="2"/>
          </p:nvPr>
        </p:nvSpPr>
        <p:spPr>
          <a:xfrm>
            <a:off x="0" y="0"/>
            <a:ext cx="18286413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3731" name="Google Shape;3731;p289"/>
          <p:cNvSpPr>
            <a:spLocks noGrp="1"/>
          </p:cNvSpPr>
          <p:nvPr>
            <p:ph type="body" idx="1"/>
          </p:nvPr>
        </p:nvSpPr>
        <p:spPr>
          <a:xfrm>
            <a:off x="772276" y="3748345"/>
            <a:ext cx="5850650" cy="5850650"/>
          </a:xfrm>
          <a:prstGeom prst="ellipse">
            <a:avLst/>
          </a:prstGeom>
          <a:solidFill>
            <a:schemeClr val="accent1">
              <a:alpha val="67843"/>
            </a:schemeClr>
          </a:solidFill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32" name="Google Shape;3732;p289"/>
          <p:cNvSpPr txBox="1">
            <a:spLocks noGrp="1"/>
          </p:cNvSpPr>
          <p:nvPr>
            <p:ph type="ctrTitle"/>
          </p:nvPr>
        </p:nvSpPr>
        <p:spPr>
          <a:xfrm>
            <a:off x="907291" y="6808685"/>
            <a:ext cx="5580620" cy="1189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Roboto Condensed Light"/>
              <a:buNone/>
            </a:pPr>
            <a:r>
              <a:rPr lang="zh-TW" sz="6600">
                <a:latin typeface="Microsoft JhengHei"/>
                <a:ea typeface="Microsoft JhengHei"/>
                <a:cs typeface="Microsoft JhengHei"/>
                <a:sym typeface="Microsoft JhengHei"/>
              </a:rPr>
              <a:t>帳號管理</a:t>
            </a:r>
            <a:endParaRPr sz="66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33" name="Google Shape;3733;p289"/>
          <p:cNvPicPr preferRelativeResize="0">
            <a:picLocks noGrp="1"/>
          </p:cNvPicPr>
          <p:nvPr>
            <p:ph type="pic" idx="3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707556" y="4783525"/>
            <a:ext cx="2070165" cy="20701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8" name="Google Shape;3738;p290"/>
          <p:cNvSpPr txBox="1">
            <a:spLocks noGrp="1"/>
          </p:cNvSpPr>
          <p:nvPr>
            <p:ph type="title"/>
          </p:nvPr>
        </p:nvSpPr>
        <p:spPr>
          <a:xfrm>
            <a:off x="0" y="0"/>
            <a:ext cx="15374112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0B0C0"/>
              </a:buClr>
              <a:buSzPts val="5399"/>
              <a:buFont typeface="Arial"/>
              <a:buNone/>
            </a:pPr>
            <a:r>
              <a:rPr lang="zh-TW" sz="5399">
                <a:solidFill>
                  <a:srgbClr val="10B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帳號管理 </a:t>
            </a:r>
            <a:r>
              <a:rPr lang="zh-TW">
                <a:solidFill>
                  <a:srgbClr val="10B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(唯各校</a:t>
            </a:r>
            <a:r>
              <a:rPr lang="zh-TW" b="1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系統管理師</a:t>
            </a:r>
            <a:r>
              <a:rPr lang="zh-TW">
                <a:solidFill>
                  <a:srgbClr val="10B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可使用)</a:t>
            </a:r>
            <a:endParaRPr>
              <a:solidFill>
                <a:srgbClr val="10B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39" name="Google Shape;3739;p290"/>
          <p:cNvSpPr txBox="1">
            <a:spLocks noGrp="1"/>
          </p:cNvSpPr>
          <p:nvPr>
            <p:ph type="sldNum" idx="12"/>
          </p:nvPr>
        </p:nvSpPr>
        <p:spPr>
          <a:xfrm>
            <a:off x="17229910" y="9591367"/>
            <a:ext cx="1049312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95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40" name="Google Shape;3740;p290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41" name="Google Shape;3741;p2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7" y="3186274"/>
            <a:ext cx="13673468" cy="44230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6" name="Google Shape;3746;p29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47344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帳號管理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47" name="Google Shape;3747;p291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48" name="Google Shape;3748;p291"/>
          <p:cNvSpPr txBox="1">
            <a:spLocks noGrp="1"/>
          </p:cNvSpPr>
          <p:nvPr>
            <p:ph type="sldNum" idx="12"/>
          </p:nvPr>
        </p:nvSpPr>
        <p:spPr>
          <a:xfrm>
            <a:off x="17190100" y="9591367"/>
            <a:ext cx="108912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96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49" name="Google Shape;3749;p2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03598" y="3586447"/>
            <a:ext cx="13696419" cy="3896288"/>
          </a:xfrm>
          <a:prstGeom prst="rect">
            <a:avLst/>
          </a:prstGeom>
          <a:noFill/>
          <a:ln>
            <a:noFill/>
          </a:ln>
        </p:spPr>
      </p:pic>
      <p:sp>
        <p:nvSpPr>
          <p:cNvPr id="3750" name="Google Shape;3750;p291"/>
          <p:cNvSpPr/>
          <p:nvPr/>
        </p:nvSpPr>
        <p:spPr>
          <a:xfrm>
            <a:off x="2405144" y="6446384"/>
            <a:ext cx="2045747" cy="1337139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5" name="Google Shape;3755;p292"/>
          <p:cNvSpPr txBox="1">
            <a:spLocks noGrp="1"/>
          </p:cNvSpPr>
          <p:nvPr>
            <p:ph type="title"/>
          </p:nvPr>
        </p:nvSpPr>
        <p:spPr>
          <a:xfrm>
            <a:off x="0" y="0"/>
            <a:ext cx="602284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帳號管理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56" name="Google Shape;3756;p292"/>
          <p:cNvSpPr txBox="1">
            <a:spLocks noGrp="1"/>
          </p:cNvSpPr>
          <p:nvPr>
            <p:ph type="ftr" idx="11"/>
          </p:nvPr>
        </p:nvSpPr>
        <p:spPr>
          <a:xfrm>
            <a:off x="9413236" y="9563214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57" name="Google Shape;3757;p292"/>
          <p:cNvSpPr txBox="1">
            <a:spLocks noGrp="1"/>
          </p:cNvSpPr>
          <p:nvPr>
            <p:ph type="sldNum" idx="12"/>
          </p:nvPr>
        </p:nvSpPr>
        <p:spPr>
          <a:xfrm>
            <a:off x="17190100" y="9591367"/>
            <a:ext cx="108912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97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58" name="Google Shape;3758;p292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59" name="Google Shape;3759;p2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8" y="2759786"/>
            <a:ext cx="12316745" cy="5663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4" name="Google Shape;3764;p293"/>
          <p:cNvSpPr txBox="1">
            <a:spLocks noGrp="1"/>
          </p:cNvSpPr>
          <p:nvPr>
            <p:ph type="title"/>
          </p:nvPr>
        </p:nvSpPr>
        <p:spPr>
          <a:xfrm>
            <a:off x="0" y="0"/>
            <a:ext cx="6254496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65" name="Google Shape;3765;p293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66" name="Google Shape;3766;p293"/>
          <p:cNvSpPr txBox="1">
            <a:spLocks noGrp="1"/>
          </p:cNvSpPr>
          <p:nvPr>
            <p:ph type="sldNum" idx="12"/>
          </p:nvPr>
        </p:nvSpPr>
        <p:spPr>
          <a:xfrm>
            <a:off x="17190100" y="9591367"/>
            <a:ext cx="108912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98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67" name="Google Shape;3767;p293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68" name="Google Shape;3768;p2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69429" y="2992760"/>
            <a:ext cx="13589246" cy="4943819"/>
          </a:xfrm>
          <a:prstGeom prst="rect">
            <a:avLst/>
          </a:prstGeom>
          <a:noFill/>
          <a:ln>
            <a:noFill/>
          </a:ln>
        </p:spPr>
      </p:pic>
      <p:sp>
        <p:nvSpPr>
          <p:cNvPr id="3769" name="Google Shape;3769;p293"/>
          <p:cNvSpPr/>
          <p:nvPr/>
        </p:nvSpPr>
        <p:spPr>
          <a:xfrm>
            <a:off x="3771569" y="2995703"/>
            <a:ext cx="3867692" cy="853494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4" name="Google Shape;3774;p294"/>
          <p:cNvSpPr txBox="1">
            <a:spLocks noGrp="1"/>
          </p:cNvSpPr>
          <p:nvPr>
            <p:ph type="title"/>
          </p:nvPr>
        </p:nvSpPr>
        <p:spPr>
          <a:xfrm>
            <a:off x="0" y="0"/>
            <a:ext cx="6815328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7150" tIns="68575" rIns="137150" bIns="68575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Microsoft JhengHei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75" name="Google Shape;3775;p294"/>
          <p:cNvSpPr txBox="1">
            <a:spLocks noGrp="1"/>
          </p:cNvSpPr>
          <p:nvPr>
            <p:ph type="ftr" idx="11"/>
          </p:nvPr>
        </p:nvSpPr>
        <p:spPr>
          <a:xfrm>
            <a:off x="9413236" y="9591367"/>
            <a:ext cx="7776864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76" name="Google Shape;3776;p294"/>
          <p:cNvSpPr txBox="1">
            <a:spLocks noGrp="1"/>
          </p:cNvSpPr>
          <p:nvPr>
            <p:ph type="sldNum" idx="12"/>
          </p:nvPr>
        </p:nvSpPr>
        <p:spPr>
          <a:xfrm>
            <a:off x="17190100" y="9591367"/>
            <a:ext cx="1089121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t>99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77" name="Google Shape;3777;p294"/>
          <p:cNvSpPr txBox="1">
            <a:spLocks noGrp="1"/>
          </p:cNvSpPr>
          <p:nvPr>
            <p:ph type="body" idx="1"/>
          </p:nvPr>
        </p:nvSpPr>
        <p:spPr>
          <a:xfrm>
            <a:off x="790278" y="1183060"/>
            <a:ext cx="16273560" cy="57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78" name="Google Shape;3778;p2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5207" y="2821838"/>
            <a:ext cx="13673468" cy="4224429"/>
          </a:xfrm>
          <a:prstGeom prst="rect">
            <a:avLst/>
          </a:prstGeom>
          <a:noFill/>
          <a:ln>
            <a:noFill/>
          </a:ln>
        </p:spPr>
      </p:pic>
      <p:sp>
        <p:nvSpPr>
          <p:cNvPr id="3779" name="Google Shape;3779;p294"/>
          <p:cNvSpPr/>
          <p:nvPr/>
        </p:nvSpPr>
        <p:spPr>
          <a:xfrm>
            <a:off x="10166200" y="3588421"/>
            <a:ext cx="5792475" cy="3629621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1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Contents">
  <a:themeElements>
    <a:clrScheme name="Sirius 3">
      <a:dk1>
        <a:srgbClr val="595959"/>
      </a:dk1>
      <a:lt1>
        <a:srgbClr val="FFFFFF"/>
      </a:lt1>
      <a:dk2>
        <a:srgbClr val="3F3F3F"/>
      </a:dk2>
      <a:lt2>
        <a:srgbClr val="D8D8D8"/>
      </a:lt2>
      <a:accent1>
        <a:srgbClr val="ECB720"/>
      </a:accent1>
      <a:accent2>
        <a:srgbClr val="FA6060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ECB720"/>
      </a:hlink>
      <a:folHlink>
        <a:srgbClr val="7B5E0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ntents">
  <a:themeElements>
    <a:clrScheme name="Sirius 3">
      <a:dk1>
        <a:srgbClr val="595959"/>
      </a:dk1>
      <a:lt1>
        <a:srgbClr val="FFFFFF"/>
      </a:lt1>
      <a:dk2>
        <a:srgbClr val="3F3F3F"/>
      </a:dk2>
      <a:lt2>
        <a:srgbClr val="D8D8D8"/>
      </a:lt2>
      <a:accent1>
        <a:srgbClr val="ECB720"/>
      </a:accent1>
      <a:accent2>
        <a:srgbClr val="FA6060"/>
      </a:accent2>
      <a:accent3>
        <a:srgbClr val="00CCFF"/>
      </a:accent3>
      <a:accent4>
        <a:srgbClr val="FF99FF"/>
      </a:accent4>
      <a:accent5>
        <a:srgbClr val="4BACC6"/>
      </a:accent5>
      <a:accent6>
        <a:srgbClr val="F79646"/>
      </a:accent6>
      <a:hlink>
        <a:srgbClr val="ECB720"/>
      </a:hlink>
      <a:folHlink>
        <a:srgbClr val="7B5E0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3517</Words>
  <Application>Microsoft Office PowerPoint</Application>
  <PresentationFormat>自訂</PresentationFormat>
  <Paragraphs>592</Paragraphs>
  <Slides>104</Slides>
  <Notes>104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104</vt:i4>
      </vt:variant>
    </vt:vector>
  </HeadingPairs>
  <TitlesOfParts>
    <vt:vector size="112" baseType="lpstr">
      <vt:lpstr>Microsoft JhengHei</vt:lpstr>
      <vt:lpstr>Roboto Condensed Light</vt:lpstr>
      <vt:lpstr>Noto Sans Symbols</vt:lpstr>
      <vt:lpstr>Arial</vt:lpstr>
      <vt:lpstr>Calibri</vt:lpstr>
      <vt:lpstr>Roboto Light</vt:lpstr>
      <vt:lpstr>1_Contents</vt:lpstr>
      <vt:lpstr>Contents</vt:lpstr>
      <vt:lpstr>PowerPoint 簡報</vt:lpstr>
      <vt:lpstr>簡報大綱</vt:lpstr>
      <vt:lpstr>PowerPoint 簡報</vt:lpstr>
      <vt:lpstr>PowerPoint 簡報</vt:lpstr>
      <vt:lpstr>PowerPoint 簡報</vt:lpstr>
      <vt:lpstr>PowerPoint 簡報</vt:lpstr>
      <vt:lpstr>如何對抗惡意攻擊？</vt:lpstr>
      <vt:lpstr>帳號申請程序</vt:lpstr>
      <vt:lpstr>PowerPoint 簡報</vt:lpstr>
      <vt:lpstr>申請表內容</vt:lpstr>
      <vt:lpstr>重置密碼信件</vt:lpstr>
      <vt:lpstr>重置密碼1</vt:lpstr>
      <vt:lpstr>重置密碼</vt:lpstr>
      <vt:lpstr>登入失敗次數過多</vt:lpstr>
      <vt:lpstr>重設密碼</vt:lpstr>
      <vt:lpstr>重設密碼-1</vt:lpstr>
      <vt:lpstr>忘記密碼2</vt:lpstr>
      <vt:lpstr>重置密碼</vt:lpstr>
      <vt:lpstr>注意事項</vt:lpstr>
      <vt:lpstr>注意事項</vt:lpstr>
      <vt:lpstr>注意事項</vt:lpstr>
      <vt:lpstr>基本資料</vt:lpstr>
      <vt:lpstr>基本資料</vt:lpstr>
      <vt:lpstr>基本資料確認程序</vt:lpstr>
      <vt:lpstr>基本資料系所及學制確認</vt:lpstr>
      <vt:lpstr>基本資料系所及學制確認</vt:lpstr>
      <vt:lpstr>基本資料系所及學制確認</vt:lpstr>
      <vt:lpstr>基本資料確認程序</vt:lpstr>
      <vt:lpstr>基本資料1.學校基本資料</vt:lpstr>
      <vt:lpstr>基本資料2.學校「校區」基本資料表</vt:lpstr>
      <vt:lpstr>校區-編輯</vt:lpstr>
      <vt:lpstr>上傳佐證文件</vt:lpstr>
      <vt:lpstr>基本資料3.學校「學院/學群」基本資料表</vt:lpstr>
      <vt:lpstr>PowerPoint 簡報</vt:lpstr>
      <vt:lpstr>基本資料6.系所學制</vt:lpstr>
      <vt:lpstr>匯出EXCEL</vt:lpstr>
      <vt:lpstr>基本資料6-編輯</vt:lpstr>
      <vt:lpstr>基本資料6.新增</vt:lpstr>
      <vt:lpstr>基本資料7.行政單位及各類中心基本資料表</vt:lpstr>
      <vt:lpstr>確認全部基本資料</vt:lpstr>
      <vt:lpstr>資料填報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表冊列印</vt:lpstr>
      <vt:lpstr>PowerPoint 簡報</vt:lpstr>
      <vt:lpstr>PowerPoint 簡報</vt:lpstr>
      <vt:lpstr>PDF列印</vt:lpstr>
      <vt:lpstr>PDF列印</vt:lpstr>
      <vt:lpstr>資料檢核</vt:lpstr>
      <vt:lpstr>表冊檢核為協助確認輸入資料庫之資料是否與資料來源相符。 若不相符，則請確認是否輸入資料庫之資料有誤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修正申請</vt:lpstr>
      <vt:lpstr>表冊修正</vt:lpstr>
      <vt:lpstr>表冊修正-統一修正期間</vt:lpstr>
      <vt:lpstr>表冊修正-統一修正期間1</vt:lpstr>
      <vt:lpstr>修正申請-非統一修正期間</vt:lpstr>
      <vt:lpstr>修正申請-非統一修正期間</vt:lpstr>
      <vt:lpstr>修正申請-非統一修正期間</vt:lpstr>
      <vt:lpstr>請務必上傳「修正前後對照表」，並完成核章</vt:lpstr>
      <vt:lpstr>帳號管理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HEDBM</dc:creator>
  <cp:lastModifiedBy>HEDBM</cp:lastModifiedBy>
  <cp:revision>4</cp:revision>
  <dcterms:modified xsi:type="dcterms:W3CDTF">2024-07-10T05:55:11Z</dcterms:modified>
</cp:coreProperties>
</file>