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87" r:id="rId4"/>
  </p:sldMasterIdLst>
  <p:notesMasterIdLst>
    <p:notesMasterId r:id="rId107"/>
  </p:notesMasterIdLst>
  <p:handoutMasterIdLst>
    <p:handoutMasterId r:id="rId108"/>
  </p:handoutMasterIdLst>
  <p:sldIdLst>
    <p:sldId id="299" r:id="rId5"/>
    <p:sldId id="258" r:id="rId6"/>
    <p:sldId id="3890" r:id="rId7"/>
    <p:sldId id="3896" r:id="rId8"/>
    <p:sldId id="3897" r:id="rId9"/>
    <p:sldId id="3898" r:id="rId10"/>
    <p:sldId id="3899" r:id="rId11"/>
    <p:sldId id="3900" r:id="rId12"/>
    <p:sldId id="3884" r:id="rId13"/>
    <p:sldId id="3888" r:id="rId14"/>
    <p:sldId id="3860" r:id="rId15"/>
    <p:sldId id="3859" r:id="rId16"/>
    <p:sldId id="3891" r:id="rId17"/>
    <p:sldId id="3892" r:id="rId18"/>
    <p:sldId id="3893" r:id="rId19"/>
    <p:sldId id="3894" r:id="rId20"/>
    <p:sldId id="3895" r:id="rId21"/>
    <p:sldId id="3857" r:id="rId22"/>
    <p:sldId id="3858" r:id="rId23"/>
    <p:sldId id="285" r:id="rId24"/>
    <p:sldId id="302" r:id="rId25"/>
    <p:sldId id="3861" r:id="rId26"/>
    <p:sldId id="3864" r:id="rId27"/>
    <p:sldId id="3865" r:id="rId28"/>
    <p:sldId id="3866" r:id="rId29"/>
    <p:sldId id="3862" r:id="rId30"/>
    <p:sldId id="3867" r:id="rId31"/>
    <p:sldId id="3868" r:id="rId32"/>
    <p:sldId id="3869" r:id="rId33"/>
    <p:sldId id="3870" r:id="rId34"/>
    <p:sldId id="3871" r:id="rId35"/>
    <p:sldId id="3872" r:id="rId36"/>
    <p:sldId id="3873" r:id="rId37"/>
    <p:sldId id="3874" r:id="rId38"/>
    <p:sldId id="3875" r:id="rId39"/>
    <p:sldId id="3876" r:id="rId40"/>
    <p:sldId id="3877" r:id="rId41"/>
    <p:sldId id="3878" r:id="rId42"/>
    <p:sldId id="3901" r:id="rId43"/>
    <p:sldId id="3902" r:id="rId44"/>
    <p:sldId id="3903" r:id="rId45"/>
    <p:sldId id="303" r:id="rId46"/>
    <p:sldId id="304" r:id="rId47"/>
    <p:sldId id="305" r:id="rId48"/>
    <p:sldId id="306" r:id="rId49"/>
    <p:sldId id="307" r:id="rId50"/>
    <p:sldId id="308" r:id="rId51"/>
    <p:sldId id="558" r:id="rId52"/>
    <p:sldId id="559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4" r:id="rId66"/>
    <p:sldId id="325" r:id="rId67"/>
    <p:sldId id="326" r:id="rId68"/>
    <p:sldId id="327" r:id="rId69"/>
    <p:sldId id="3907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906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90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291" r:id="rId10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949"/>
    <a:srgbClr val="F4BD2D"/>
    <a:srgbClr val="1ED4DE"/>
    <a:srgbClr val="1C7DE1"/>
    <a:srgbClr val="F07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2025-08-20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5C38F-BEA4-4A40-915A-89677DAE8592}" type="datetimeFigureOut">
              <a:rPr lang="zh-TW" altLang="en-US" smtClean="0"/>
              <a:t>2025/8/20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D884-498C-4573-A0F4-B8445E4B26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92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4" name="Google Shape;29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2" name="Google Shape;30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3" name="Google Shape;30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1" name="Google Shape;30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0" name="Google Shape;30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0" name="Google Shape;30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0" name="Google Shape;30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1" name="Google Shape;31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1" name="Google Shape;31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4" name="Google Shape;31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3" name="Google Shape;31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4" name="Google Shape;29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0" name="Google Shape;30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2" name="Google Shape;319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0" name="Google Shape;32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0" name="Google Shape;32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9" name="Google Shape;32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3" name="Google Shape;323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5" name="Google Shape;32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7" name="Google Shape;32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Google Shape;326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7" name="Google Shape;326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6" name="Google Shape;33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2" name="Google Shape;28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6" name="Google Shape;331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5" name="Google Shape;33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5" name="Google Shape;33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4" name="Google Shape;33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Google Shape;33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3" name="Google Shape;335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3" name="Google Shape;336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2" name="Google Shape;337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1" name="Google Shape;338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1" name="Google Shape;33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1" name="Google Shape;340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5" name="Google Shape;29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0" name="Google Shape;341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7" name="Google Shape;342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6" name="Google Shape;343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5" name="Google Shape;344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4" name="Google Shape;34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1" name="Google Shape;347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0" name="Google Shape;348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Google Shape;349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4" name="Google Shape;349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3" name="Google Shape;350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2" name="Google Shape;351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4" name="Google Shape;29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1" name="Google Shape;352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0" name="Google Shape;35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0" name="Google Shape;35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0" name="Google Shape;355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9" name="Google Shape;355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8" name="Google Shape;356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7" name="Google Shape;357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6" name="Google Shape;358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5" name="Google Shape;359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5" name="Google Shape;360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2" name="Google Shape;29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4" name="Google Shape;361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0" name="Google Shape;363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3" name="Google Shape;364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4" name="Google Shape;366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2" name="Google Shape;367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1" name="Google Shape;368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0" name="Google Shape;36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1" name="Google Shape;370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0" name="Google Shape;371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0" name="Google Shape;372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687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6" name="Google Shape;3736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4" name="Google Shape;374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3" name="Google Shape;375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2" name="Google Shape;3762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2" name="Google Shape;3772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2" name="Google Shape;3782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2" name="Google Shape;379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1" name="Google Shape;380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7" name="Google Shape;30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1" name="Google Shape;30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No Contents">
  <p:cSld name="64_No Content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8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35" name="Google Shape;535;p8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7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No Contents">
  <p:cSld name="65_No Conten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8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40" name="Google Shape;540;p8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6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No Contents">
  <p:cSld name="66_No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8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45" name="Google Shape;545;p8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4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No Contents">
  <p:cSld name="52_No Content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8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50" name="Google Shape;550;p85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5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No Contents">
  <p:cSld name="53_No Content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8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55" name="Google Shape;555;p8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5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No Contents">
  <p:cSld name="54_No Content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8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60" name="Google Shape;560;p8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0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No Contents">
  <p:cSld name="55_No Content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8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65" name="Google Shape;565;p8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2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No Contents">
  <p:cSld name="56_No Contents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8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8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8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No Contents">
  <p:cSld name="57_No Content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3" name="Google Shape;573;p9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75" name="Google Shape;575;p9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1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No Contents">
  <p:cSld name="58_No Content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9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80" name="Google Shape;580;p9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7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No Contents">
  <p:cSld name="59_No Contents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9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No Contents">
  <p:cSld name="72_No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6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No Contents">
  <p:cSld name="73_No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No Contents">
  <p:cSld name="74_No Conten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1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No Contents">
  <p:cSld name="75_No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7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No Contents">
  <p:cSld name="69_No Conten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5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95173" y="591530"/>
            <a:ext cx="8137487" cy="28792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5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7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881270" y="116544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8658" y="96476"/>
            <a:ext cx="8371657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" name="Google Shape;23;p3"/>
          <p:cNvSpPr/>
          <p:nvPr/>
        </p:nvSpPr>
        <p:spPr>
          <a:xfrm>
            <a:off x="408676" y="95157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05446" y="1052833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1336254" y="1491630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1336254" y="1165443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81270" y="239261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8676" y="217874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505446" y="2280002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5"/>
          </p:nvPr>
        </p:nvSpPr>
        <p:spPr>
          <a:xfrm>
            <a:off x="1336254" y="2718799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6"/>
          </p:nvPr>
        </p:nvSpPr>
        <p:spPr>
          <a:xfrm>
            <a:off x="1336254" y="2392612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81270" y="3618214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08676" y="3404343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7"/>
          </p:nvPr>
        </p:nvSpPr>
        <p:spPr>
          <a:xfrm>
            <a:off x="505446" y="3505605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8"/>
          </p:nvPr>
        </p:nvSpPr>
        <p:spPr>
          <a:xfrm>
            <a:off x="1336254" y="3944403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9"/>
          </p:nvPr>
        </p:nvSpPr>
        <p:spPr>
          <a:xfrm>
            <a:off x="1336254" y="3618215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157116" y="116544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4684522" y="95157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3"/>
          </p:nvPr>
        </p:nvSpPr>
        <p:spPr>
          <a:xfrm>
            <a:off x="4781292" y="1052833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4"/>
          </p:nvPr>
        </p:nvSpPr>
        <p:spPr>
          <a:xfrm>
            <a:off x="5612100" y="1491630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5"/>
          </p:nvPr>
        </p:nvSpPr>
        <p:spPr>
          <a:xfrm>
            <a:off x="5612100" y="1165443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5157116" y="239261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4684522" y="217874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6"/>
          </p:nvPr>
        </p:nvSpPr>
        <p:spPr>
          <a:xfrm>
            <a:off x="4781292" y="2280002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7"/>
          </p:nvPr>
        </p:nvSpPr>
        <p:spPr>
          <a:xfrm>
            <a:off x="5612100" y="2718799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8"/>
          </p:nvPr>
        </p:nvSpPr>
        <p:spPr>
          <a:xfrm>
            <a:off x="5612100" y="2392612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5157116" y="3618214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684522" y="3404343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9"/>
          </p:nvPr>
        </p:nvSpPr>
        <p:spPr>
          <a:xfrm>
            <a:off x="4781292" y="3505605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0"/>
          </p:nvPr>
        </p:nvSpPr>
        <p:spPr>
          <a:xfrm>
            <a:off x="5612100" y="3944403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1"/>
          </p:nvPr>
        </p:nvSpPr>
        <p:spPr>
          <a:xfrm>
            <a:off x="5612100" y="3618215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36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02"/>
            <a:ext cx="7886700" cy="1104731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1378574"/>
            <a:ext cx="6009085" cy="321366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1350"/>
            </a:lvl1pPr>
            <a:lvl2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1200"/>
            </a:lvl2pPr>
            <a:lvl3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1050"/>
            </a:lvl3pPr>
            <a:lvl4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900"/>
            </a:lvl4pPr>
            <a:lvl5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85786" y="3858305"/>
            <a:ext cx="130305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70825" y="2"/>
            <a:ext cx="636996" cy="26825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8332075" y="2645282"/>
            <a:ext cx="811925" cy="1212394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1" y="1369219"/>
            <a:ext cx="2331719" cy="3223260"/>
          </a:xfrm>
        </p:spPr>
        <p:txBody>
          <a:bodyPr>
            <a:normAutofit/>
          </a:bodyPr>
          <a:lstStyle>
            <a:lvl1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1pPr>
            <a:lvl2pPr marL="2143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2pPr>
            <a:lvl3pPr marL="48863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69437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4pPr>
            <a:lvl5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496365" y="1362687"/>
            <a:ext cx="5023617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2pPr>
            <a:lvl3pPr marL="44577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65151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4pPr>
            <a:lvl5pPr marL="8572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6225" y="0"/>
            <a:ext cx="910992" cy="38363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73147" y="4192662"/>
            <a:ext cx="1709807" cy="950839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36784" y="4134092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172" y="4350644"/>
            <a:ext cx="519012" cy="519012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5975269" y="1898247"/>
            <a:ext cx="3015895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3592" y="292927"/>
            <a:ext cx="328291" cy="597809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" y="1369219"/>
            <a:ext cx="5200650" cy="322326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>
              <a:spcBef>
                <a:spcPts val="375"/>
              </a:spcBef>
              <a:spcAft>
                <a:spcPts val="600"/>
              </a:spcAft>
              <a:buClr>
                <a:schemeClr val="accent2"/>
              </a:buClr>
              <a:defRPr sz="1350"/>
            </a:lvl2pPr>
            <a:lvl3pPr>
              <a:spcBef>
                <a:spcPts val="750"/>
              </a:spcBef>
              <a:buClr>
                <a:schemeClr val="accent2"/>
              </a:buClr>
              <a:defRPr sz="1350"/>
            </a:lvl3pPr>
            <a:lvl4pPr>
              <a:spcBef>
                <a:spcPts val="750"/>
              </a:spcBef>
              <a:buClr>
                <a:schemeClr val="accent2"/>
              </a:buClr>
              <a:defRPr sz="1350"/>
            </a:lvl4pPr>
            <a:lvl5pPr>
              <a:spcBef>
                <a:spcPts val="750"/>
              </a:spcBef>
              <a:buClr>
                <a:schemeClr val="accent2"/>
              </a:buClr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35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7272" y="1369219"/>
            <a:ext cx="2588078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5572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3pPr>
            <a:lvl4pPr marL="11572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4pPr>
            <a:lvl5pPr marL="15001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79563" y="3348793"/>
            <a:ext cx="2427662" cy="10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 rot="10800000">
            <a:off x="435109" y="2931790"/>
            <a:ext cx="251657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480702" y="3021801"/>
            <a:ext cx="242538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891376" y="1157921"/>
            <a:ext cx="1593989" cy="1593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3"/>
          </p:nvPr>
        </p:nvSpPr>
        <p:spPr>
          <a:xfrm>
            <a:off x="935524" y="1729821"/>
            <a:ext cx="1505694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"/>
          </p:nvPr>
        </p:nvSpPr>
        <p:spPr>
          <a:xfrm>
            <a:off x="3362796" y="3348793"/>
            <a:ext cx="2427662" cy="10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 rot="10800000">
            <a:off x="3318342" y="2931790"/>
            <a:ext cx="251657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>
            <a:spLocks noGrp="1"/>
          </p:cNvSpPr>
          <p:nvPr>
            <p:ph type="body" idx="5"/>
          </p:nvPr>
        </p:nvSpPr>
        <p:spPr>
          <a:xfrm>
            <a:off x="3363934" y="3021801"/>
            <a:ext cx="242538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3774609" y="1157921"/>
            <a:ext cx="1593989" cy="1593850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6"/>
          </p:nvPr>
        </p:nvSpPr>
        <p:spPr>
          <a:xfrm>
            <a:off x="3818756" y="1729821"/>
            <a:ext cx="1505694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7"/>
          </p:nvPr>
        </p:nvSpPr>
        <p:spPr>
          <a:xfrm>
            <a:off x="6236775" y="3348793"/>
            <a:ext cx="2427662" cy="10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9" name="Google Shape;159;p21"/>
          <p:cNvCxnSpPr/>
          <p:nvPr/>
        </p:nvCxnSpPr>
        <p:spPr>
          <a:xfrm rot="10800000">
            <a:off x="6192321" y="2931790"/>
            <a:ext cx="251657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1"/>
          <p:cNvSpPr txBox="1">
            <a:spLocks noGrp="1"/>
          </p:cNvSpPr>
          <p:nvPr>
            <p:ph type="body" idx="8"/>
          </p:nvPr>
        </p:nvSpPr>
        <p:spPr>
          <a:xfrm>
            <a:off x="6237913" y="3021801"/>
            <a:ext cx="242538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6648588" y="1157921"/>
            <a:ext cx="1593989" cy="159385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9"/>
          </p:nvPr>
        </p:nvSpPr>
        <p:spPr>
          <a:xfrm>
            <a:off x="6692735" y="1729821"/>
            <a:ext cx="1505694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/>
          <p:nvPr/>
        </p:nvSpPr>
        <p:spPr>
          <a:xfrm rot="5400000">
            <a:off x="723756" y="1085748"/>
            <a:ext cx="424438" cy="4244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32893" y="1157920"/>
            <a:ext cx="20616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16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21"/>
          <p:cNvSpPr/>
          <p:nvPr/>
        </p:nvSpPr>
        <p:spPr>
          <a:xfrm rot="5400000">
            <a:off x="3607437" y="1085748"/>
            <a:ext cx="424438" cy="4244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3716574" y="1157920"/>
            <a:ext cx="20616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16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21"/>
          <p:cNvSpPr/>
          <p:nvPr/>
        </p:nvSpPr>
        <p:spPr>
          <a:xfrm rot="5400000">
            <a:off x="6504034" y="1099393"/>
            <a:ext cx="424438" cy="4244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613171" y="1171566"/>
            <a:ext cx="20616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16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632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1" y="1369219"/>
            <a:ext cx="3686372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500"/>
            </a:lvl1pPr>
            <a:lvl2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44577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3pPr>
            <a:lvl4pPr marL="65151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8572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10922" y="1362687"/>
            <a:ext cx="3909060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500"/>
            </a:lvl1pPr>
            <a:lvl2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44577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3pPr>
            <a:lvl4pPr marL="65151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8572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2652" y="1"/>
            <a:ext cx="9051348" cy="5143499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7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"/>
            <a:ext cx="9144000" cy="6215144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356" y="2212304"/>
            <a:ext cx="4695968" cy="1797515"/>
          </a:xfrm>
        </p:spPr>
        <p:txBody>
          <a:bodyPr anchor="b" anchorCtr="0">
            <a:noAutofit/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03028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6892" y="705861"/>
            <a:ext cx="8386823" cy="3598366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468" y="839273"/>
            <a:ext cx="3288552" cy="3464954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51282" y="416207"/>
            <a:ext cx="4164068" cy="432616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800"/>
            </a:lvl1pPr>
            <a:lvl2pPr marL="600075" indent="-257175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12430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15859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161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1918464" y="-67371"/>
            <a:ext cx="5379900" cy="53799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1126" y="692658"/>
            <a:ext cx="4841748" cy="3758184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423905" y="3613134"/>
            <a:ext cx="562438" cy="620303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7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02"/>
            <a:ext cx="7886700" cy="1104731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1378574"/>
            <a:ext cx="6009085" cy="321366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1350"/>
            </a:lvl1pPr>
            <a:lvl2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1200"/>
            </a:lvl2pPr>
            <a:lvl3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1050"/>
            </a:lvl3pPr>
            <a:lvl4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900"/>
            </a:lvl4pPr>
            <a:lvl5pPr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85786" y="3858305"/>
            <a:ext cx="130305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70825" y="2"/>
            <a:ext cx="636996" cy="26825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8332075" y="2645282"/>
            <a:ext cx="811925" cy="1212394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65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5466" y="528145"/>
            <a:ext cx="1722341" cy="17223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3240" y="0"/>
            <a:ext cx="6598814" cy="5112197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702088" y="4131342"/>
            <a:ext cx="811925" cy="1212394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20991" y="3952868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947" y="1012369"/>
            <a:ext cx="4920107" cy="2297362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1947" y="3309730"/>
            <a:ext cx="4920107" cy="1451678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9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1" y="1369219"/>
            <a:ext cx="3686372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500"/>
            </a:lvl1pPr>
            <a:lvl2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44577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3pPr>
            <a:lvl4pPr marL="65151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8572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10922" y="1362687"/>
            <a:ext cx="3909060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500"/>
            </a:lvl1pPr>
            <a:lvl2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44577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3pPr>
            <a:lvl4pPr marL="65151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8572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2652" y="1"/>
            <a:ext cx="9051348" cy="5143499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1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1" y="1369219"/>
            <a:ext cx="2331719" cy="3223260"/>
          </a:xfrm>
        </p:spPr>
        <p:txBody>
          <a:bodyPr>
            <a:normAutofit/>
          </a:bodyPr>
          <a:lstStyle>
            <a:lvl1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1pPr>
            <a:lvl2pPr marL="2143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2pPr>
            <a:lvl3pPr marL="48863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69437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4pPr>
            <a:lvl5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496365" y="1362687"/>
            <a:ext cx="5023617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1714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2pPr>
            <a:lvl3pPr marL="44577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65151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4pPr>
            <a:lvl5pPr marL="857250" indent="-171450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6225" y="0"/>
            <a:ext cx="910992" cy="38363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73147" y="4192662"/>
            <a:ext cx="1709807" cy="950839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36784" y="4134092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12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593"/>
            <a:ext cx="5312800" cy="463665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828"/>
            <a:ext cx="3943350" cy="1743035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992987"/>
            <a:ext cx="3943350" cy="2527394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5572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3pPr>
            <a:lvl4pPr marL="11572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4pPr>
            <a:lvl5pPr marL="15001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9836" y="633801"/>
            <a:ext cx="3895344" cy="389534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0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2652" y="1"/>
            <a:ext cx="8415169" cy="5143499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2161847" cy="3223259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5572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3pPr>
            <a:lvl4pPr marL="11572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4pPr>
            <a:lvl5pPr marL="15001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028950" y="1369219"/>
            <a:ext cx="5486399" cy="32232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67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172" y="4350644"/>
            <a:ext cx="519012" cy="519012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5975269" y="1898247"/>
            <a:ext cx="3015895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3592" y="292927"/>
            <a:ext cx="328291" cy="597809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" y="1369219"/>
            <a:ext cx="5200650" cy="322326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>
              <a:spcBef>
                <a:spcPts val="375"/>
              </a:spcBef>
              <a:spcAft>
                <a:spcPts val="600"/>
              </a:spcAft>
              <a:buClr>
                <a:schemeClr val="accent2"/>
              </a:buClr>
              <a:defRPr sz="1350"/>
            </a:lvl2pPr>
            <a:lvl3pPr>
              <a:spcBef>
                <a:spcPts val="750"/>
              </a:spcBef>
              <a:buClr>
                <a:schemeClr val="accent2"/>
              </a:buClr>
              <a:defRPr sz="1350"/>
            </a:lvl3pPr>
            <a:lvl4pPr>
              <a:spcBef>
                <a:spcPts val="750"/>
              </a:spcBef>
              <a:buClr>
                <a:schemeClr val="accent2"/>
              </a:buClr>
              <a:defRPr sz="1350"/>
            </a:lvl4pPr>
            <a:lvl5pPr>
              <a:spcBef>
                <a:spcPts val="750"/>
              </a:spcBef>
              <a:buClr>
                <a:schemeClr val="accent2"/>
              </a:buClr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35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7272" y="1369219"/>
            <a:ext cx="2588078" cy="32232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5572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3pPr>
            <a:lvl4pPr marL="11572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4pPr>
            <a:lvl5pPr marL="1500188" indent="-128588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76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49" y="1369219"/>
            <a:ext cx="7886700" cy="322326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14081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447604" cy="51435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08" y="573377"/>
            <a:ext cx="3986276" cy="3996747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4092" y="566379"/>
            <a:ext cx="3464953" cy="3986276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750"/>
              </a:spcBef>
              <a:spcAft>
                <a:spcPts val="600"/>
              </a:spcAft>
              <a:buNone/>
              <a:defRPr sz="1800"/>
            </a:lvl1pPr>
            <a:lvl2pPr marL="600075" indent="-257175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2pPr>
            <a:lvl3pPr marL="9001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12430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1585913" indent="-214313">
              <a:spcBef>
                <a:spcPts val="75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4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881270" y="116544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8658" y="96476"/>
            <a:ext cx="8371657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" name="Google Shape;23;p3"/>
          <p:cNvSpPr/>
          <p:nvPr/>
        </p:nvSpPr>
        <p:spPr>
          <a:xfrm>
            <a:off x="408676" y="95157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05446" y="1052833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1336254" y="1491630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1336254" y="1165443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81270" y="239261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8676" y="217874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505446" y="2280002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5"/>
          </p:nvPr>
        </p:nvSpPr>
        <p:spPr>
          <a:xfrm>
            <a:off x="1336254" y="2718799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6"/>
          </p:nvPr>
        </p:nvSpPr>
        <p:spPr>
          <a:xfrm>
            <a:off x="1336254" y="2392612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81270" y="3618214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08676" y="3404343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7"/>
          </p:nvPr>
        </p:nvSpPr>
        <p:spPr>
          <a:xfrm>
            <a:off x="505446" y="3505605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8"/>
          </p:nvPr>
        </p:nvSpPr>
        <p:spPr>
          <a:xfrm>
            <a:off x="1336254" y="3944403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9"/>
          </p:nvPr>
        </p:nvSpPr>
        <p:spPr>
          <a:xfrm>
            <a:off x="1336254" y="3618215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157116" y="116544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4684522" y="95157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3"/>
          </p:nvPr>
        </p:nvSpPr>
        <p:spPr>
          <a:xfrm>
            <a:off x="4781292" y="1052833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4"/>
          </p:nvPr>
        </p:nvSpPr>
        <p:spPr>
          <a:xfrm>
            <a:off x="5612100" y="1491630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5"/>
          </p:nvPr>
        </p:nvSpPr>
        <p:spPr>
          <a:xfrm>
            <a:off x="5612100" y="1165443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5157116" y="2392612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4684522" y="2178740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6"/>
          </p:nvPr>
        </p:nvSpPr>
        <p:spPr>
          <a:xfrm>
            <a:off x="4781292" y="2280002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7"/>
          </p:nvPr>
        </p:nvSpPr>
        <p:spPr>
          <a:xfrm>
            <a:off x="5612100" y="2718799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8"/>
          </p:nvPr>
        </p:nvSpPr>
        <p:spPr>
          <a:xfrm>
            <a:off x="5612100" y="2392612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5157116" y="3618214"/>
            <a:ext cx="3533199" cy="843746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684522" y="3404343"/>
            <a:ext cx="765152" cy="76508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9"/>
          </p:nvPr>
        </p:nvSpPr>
        <p:spPr>
          <a:xfrm>
            <a:off x="4781292" y="3505605"/>
            <a:ext cx="571613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0"/>
          </p:nvPr>
        </p:nvSpPr>
        <p:spPr>
          <a:xfrm>
            <a:off x="5612100" y="3944403"/>
            <a:ext cx="2813057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1"/>
          </p:nvPr>
        </p:nvSpPr>
        <p:spPr>
          <a:xfrm>
            <a:off x="5612100" y="3618215"/>
            <a:ext cx="281305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5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79563" y="3348793"/>
            <a:ext cx="2427662" cy="10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 rot="10800000">
            <a:off x="435109" y="2931790"/>
            <a:ext cx="251657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480702" y="3021801"/>
            <a:ext cx="242538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891376" y="1157921"/>
            <a:ext cx="1593989" cy="1593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3"/>
          </p:nvPr>
        </p:nvSpPr>
        <p:spPr>
          <a:xfrm>
            <a:off x="935524" y="1729821"/>
            <a:ext cx="1505694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"/>
          </p:nvPr>
        </p:nvSpPr>
        <p:spPr>
          <a:xfrm>
            <a:off x="3362796" y="3348793"/>
            <a:ext cx="2427662" cy="10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 rot="10800000">
            <a:off x="3318342" y="2931790"/>
            <a:ext cx="251657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>
            <a:spLocks noGrp="1"/>
          </p:cNvSpPr>
          <p:nvPr>
            <p:ph type="body" idx="5"/>
          </p:nvPr>
        </p:nvSpPr>
        <p:spPr>
          <a:xfrm>
            <a:off x="3363934" y="3021801"/>
            <a:ext cx="242538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3774609" y="1157921"/>
            <a:ext cx="1593989" cy="1593850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6"/>
          </p:nvPr>
        </p:nvSpPr>
        <p:spPr>
          <a:xfrm>
            <a:off x="3818756" y="1729821"/>
            <a:ext cx="1505694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7"/>
          </p:nvPr>
        </p:nvSpPr>
        <p:spPr>
          <a:xfrm>
            <a:off x="6236775" y="3348793"/>
            <a:ext cx="2427662" cy="10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9" name="Google Shape;159;p21"/>
          <p:cNvCxnSpPr/>
          <p:nvPr/>
        </p:nvCxnSpPr>
        <p:spPr>
          <a:xfrm rot="10800000">
            <a:off x="6192321" y="2931790"/>
            <a:ext cx="251657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1"/>
          <p:cNvSpPr txBox="1">
            <a:spLocks noGrp="1"/>
          </p:cNvSpPr>
          <p:nvPr>
            <p:ph type="body" idx="8"/>
          </p:nvPr>
        </p:nvSpPr>
        <p:spPr>
          <a:xfrm>
            <a:off x="6237913" y="3021801"/>
            <a:ext cx="242538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6648588" y="1157921"/>
            <a:ext cx="1593989" cy="159385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9"/>
          </p:nvPr>
        </p:nvSpPr>
        <p:spPr>
          <a:xfrm>
            <a:off x="6692735" y="1729821"/>
            <a:ext cx="1505694" cy="4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/>
          <p:nvPr/>
        </p:nvSpPr>
        <p:spPr>
          <a:xfrm rot="5400000">
            <a:off x="723756" y="1085748"/>
            <a:ext cx="424438" cy="4244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32893" y="1157920"/>
            <a:ext cx="20616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16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21"/>
          <p:cNvSpPr/>
          <p:nvPr/>
        </p:nvSpPr>
        <p:spPr>
          <a:xfrm rot="5400000">
            <a:off x="3607437" y="1085748"/>
            <a:ext cx="424438" cy="4244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3716574" y="1157920"/>
            <a:ext cx="20616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16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21"/>
          <p:cNvSpPr/>
          <p:nvPr/>
        </p:nvSpPr>
        <p:spPr>
          <a:xfrm rot="5400000">
            <a:off x="6504034" y="1099393"/>
            <a:ext cx="424438" cy="4244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613171" y="1171566"/>
            <a:ext cx="20616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16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051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No Contents">
  <p:cSld name="13_No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9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No Contents">
  <p:cSld name="14_No Conten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5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No Contents">
  <p:cSld name="15_No Conten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9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318658" y="96476"/>
            <a:ext cx="8371657" cy="5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0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 Contents">
  <p:cSld name="2_No Conten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9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 Contents">
  <p:cSld name="4_No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7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 Contents">
  <p:cSld name="5_No Conten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0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 Contents">
  <p:cSld name="6_No Conten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1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 Contents">
  <p:cSld name="7_No Conten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No Contents">
  <p:cSld name="8_No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7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No Contents">
  <p:cSld name="9_No Conten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No Contents">
  <p:cSld name="10_No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4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No Contents">
  <p:cSld name="11_No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No Contents">
  <p:cSld name="12_No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3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No Contents">
  <p:cSld name="16_No Content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0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No Contents">
  <p:cSld name="17_No Conten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1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No Contents">
  <p:cSld name="18_No Conten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Points">
  <p:cSld name="1_3 Poin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3" name="Google Shape;263;p40"/>
          <p:cNvGrpSpPr/>
          <p:nvPr/>
        </p:nvGrpSpPr>
        <p:grpSpPr>
          <a:xfrm>
            <a:off x="431181" y="1235299"/>
            <a:ext cx="776134" cy="870589"/>
            <a:chOff x="7054974" y="1111052"/>
            <a:chExt cx="1552133" cy="1741178"/>
          </a:xfrm>
        </p:grpSpPr>
        <p:sp>
          <p:nvSpPr>
            <p:cNvPr id="264" name="Google Shape;264;p40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5" name="Google Shape;265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40"/>
          <p:cNvGrpSpPr/>
          <p:nvPr/>
        </p:nvGrpSpPr>
        <p:grpSpPr>
          <a:xfrm>
            <a:off x="431181" y="2387427"/>
            <a:ext cx="776134" cy="870589"/>
            <a:chOff x="7054974" y="1111052"/>
            <a:chExt cx="1552133" cy="1741178"/>
          </a:xfrm>
        </p:grpSpPr>
        <p:sp>
          <p:nvSpPr>
            <p:cNvPr id="267" name="Google Shape;267;p40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8" name="Google Shape;268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40"/>
          <p:cNvGrpSpPr/>
          <p:nvPr/>
        </p:nvGrpSpPr>
        <p:grpSpPr>
          <a:xfrm>
            <a:off x="431181" y="3539555"/>
            <a:ext cx="776134" cy="870589"/>
            <a:chOff x="7054974" y="1111052"/>
            <a:chExt cx="1552133" cy="1741178"/>
          </a:xfrm>
        </p:grpSpPr>
        <p:sp>
          <p:nvSpPr>
            <p:cNvPr id="270" name="Google Shape;270;p40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1" name="Google Shape;271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2" name="Google Shape;272;p40"/>
          <p:cNvSpPr txBox="1">
            <a:spLocks noGrp="1"/>
          </p:cNvSpPr>
          <p:nvPr>
            <p:ph type="body" idx="2"/>
          </p:nvPr>
        </p:nvSpPr>
        <p:spPr>
          <a:xfrm>
            <a:off x="1295352" y="1191777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3"/>
          </p:nvPr>
        </p:nvSpPr>
        <p:spPr>
          <a:xfrm>
            <a:off x="1295352" y="1580304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4"/>
          </p:nvPr>
        </p:nvSpPr>
        <p:spPr>
          <a:xfrm>
            <a:off x="1295352" y="2335573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5"/>
          </p:nvPr>
        </p:nvSpPr>
        <p:spPr>
          <a:xfrm>
            <a:off x="1295352" y="2724099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6"/>
          </p:nvPr>
        </p:nvSpPr>
        <p:spPr>
          <a:xfrm>
            <a:off x="1295352" y="3479368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7"/>
          </p:nvPr>
        </p:nvSpPr>
        <p:spPr>
          <a:xfrm>
            <a:off x="1295352" y="3867895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5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No Contents">
  <p:cSld name="19_No Content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1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No Contents">
  <p:cSld name="20_No Conten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7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593213" y="1419622"/>
            <a:ext cx="7957574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5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Points">
  <p:cSld name="2_3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3" name="Google Shape;293;p43"/>
          <p:cNvGrpSpPr/>
          <p:nvPr/>
        </p:nvGrpSpPr>
        <p:grpSpPr>
          <a:xfrm>
            <a:off x="431181" y="1235299"/>
            <a:ext cx="776134" cy="870589"/>
            <a:chOff x="7054974" y="1111052"/>
            <a:chExt cx="1552133" cy="1741178"/>
          </a:xfrm>
        </p:grpSpPr>
        <p:sp>
          <p:nvSpPr>
            <p:cNvPr id="294" name="Google Shape;294;p43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5" name="Google Shape;295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6" name="Google Shape;296;p43"/>
          <p:cNvGrpSpPr/>
          <p:nvPr/>
        </p:nvGrpSpPr>
        <p:grpSpPr>
          <a:xfrm>
            <a:off x="431181" y="2387427"/>
            <a:ext cx="776134" cy="870589"/>
            <a:chOff x="7054974" y="1111052"/>
            <a:chExt cx="1552133" cy="1741178"/>
          </a:xfrm>
        </p:grpSpPr>
        <p:sp>
          <p:nvSpPr>
            <p:cNvPr id="297" name="Google Shape;297;p43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8" name="Google Shape;298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9" name="Google Shape;299;p43"/>
          <p:cNvGrpSpPr/>
          <p:nvPr/>
        </p:nvGrpSpPr>
        <p:grpSpPr>
          <a:xfrm>
            <a:off x="431181" y="3539555"/>
            <a:ext cx="776134" cy="870589"/>
            <a:chOff x="7054974" y="1111052"/>
            <a:chExt cx="1552133" cy="1741178"/>
          </a:xfrm>
        </p:grpSpPr>
        <p:sp>
          <p:nvSpPr>
            <p:cNvPr id="300" name="Google Shape;300;p43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01" name="Google Shape;301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43"/>
          <p:cNvSpPr txBox="1">
            <a:spLocks noGrp="1"/>
          </p:cNvSpPr>
          <p:nvPr>
            <p:ph type="body" idx="2"/>
          </p:nvPr>
        </p:nvSpPr>
        <p:spPr>
          <a:xfrm>
            <a:off x="1295352" y="1191777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3"/>
          </p:nvPr>
        </p:nvSpPr>
        <p:spPr>
          <a:xfrm>
            <a:off x="1295352" y="1580304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4"/>
          </p:nvPr>
        </p:nvSpPr>
        <p:spPr>
          <a:xfrm>
            <a:off x="1295352" y="2335573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5"/>
          </p:nvPr>
        </p:nvSpPr>
        <p:spPr>
          <a:xfrm>
            <a:off x="1295352" y="2724099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6"/>
          </p:nvPr>
        </p:nvSpPr>
        <p:spPr>
          <a:xfrm>
            <a:off x="1295352" y="3479368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7"/>
          </p:nvPr>
        </p:nvSpPr>
        <p:spPr>
          <a:xfrm>
            <a:off x="1295352" y="3867895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1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No Contents">
  <p:cSld name="23_No Content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4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No Contents">
  <p:cSld name="24_No Content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27" name="Google Shape;327;p4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5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No Contents">
  <p:cSld name="25_No Content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4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32" name="Google Shape;332;p4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7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No Contents">
  <p:cSld name="26_No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No Contents">
  <p:cSld name="27_No Content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9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No Contents">
  <p:cSld name="28_No Content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0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No Contents">
  <p:cSld name="29_No Conten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52" name="Google Shape;352;p5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No Contents">
  <p:cSld name="30_No Cont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57" name="Google Shape;357;p5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4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No Contents">
  <p:cSld name="31_No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0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No Contents">
  <p:cSld name="32_No Content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2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No Contents">
  <p:cSld name="33_No Contents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No Contents">
  <p:cSld name="34_No Conten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2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No Contents">
  <p:cSld name="35_No Content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5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82" name="Google Shape;382;p5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8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No Contents">
  <p:cSld name="36_No Content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87" name="Google Shape;387;p5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2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No Contents">
  <p:cSld name="37_No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92" name="Google Shape;392;p6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5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Points">
  <p:cSld name="3_3 Point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8" name="Google Shape;398;p61"/>
          <p:cNvGrpSpPr/>
          <p:nvPr/>
        </p:nvGrpSpPr>
        <p:grpSpPr>
          <a:xfrm>
            <a:off x="431181" y="1235299"/>
            <a:ext cx="776134" cy="870589"/>
            <a:chOff x="7054974" y="1111052"/>
            <a:chExt cx="1552133" cy="1741178"/>
          </a:xfrm>
        </p:grpSpPr>
        <p:sp>
          <p:nvSpPr>
            <p:cNvPr id="399" name="Google Shape;399;p61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0" name="Google Shape;400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1" name="Google Shape;401;p61"/>
          <p:cNvGrpSpPr/>
          <p:nvPr/>
        </p:nvGrpSpPr>
        <p:grpSpPr>
          <a:xfrm>
            <a:off x="431181" y="2387427"/>
            <a:ext cx="776134" cy="870589"/>
            <a:chOff x="7054974" y="1111052"/>
            <a:chExt cx="1552133" cy="1741178"/>
          </a:xfrm>
        </p:grpSpPr>
        <p:sp>
          <p:nvSpPr>
            <p:cNvPr id="402" name="Google Shape;402;p61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3" name="Google Shape;403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4" name="Google Shape;404;p61"/>
          <p:cNvGrpSpPr/>
          <p:nvPr/>
        </p:nvGrpSpPr>
        <p:grpSpPr>
          <a:xfrm>
            <a:off x="431181" y="3539555"/>
            <a:ext cx="776134" cy="870589"/>
            <a:chOff x="7054974" y="1111052"/>
            <a:chExt cx="1552133" cy="1741178"/>
          </a:xfrm>
        </p:grpSpPr>
        <p:sp>
          <p:nvSpPr>
            <p:cNvPr id="405" name="Google Shape;405;p61"/>
            <p:cNvSpPr txBox="1"/>
            <p:nvPr/>
          </p:nvSpPr>
          <p:spPr>
            <a:xfrm>
              <a:off x="7054974" y="1190318"/>
              <a:ext cx="1408118" cy="16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48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48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6" name="Google Shape;406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07" name="Google Shape;407;p61"/>
          <p:cNvSpPr txBox="1">
            <a:spLocks noGrp="1"/>
          </p:cNvSpPr>
          <p:nvPr>
            <p:ph type="body" idx="2"/>
          </p:nvPr>
        </p:nvSpPr>
        <p:spPr>
          <a:xfrm>
            <a:off x="1295352" y="1191777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1"/>
          <p:cNvSpPr txBox="1">
            <a:spLocks noGrp="1"/>
          </p:cNvSpPr>
          <p:nvPr>
            <p:ph type="body" idx="3"/>
          </p:nvPr>
        </p:nvSpPr>
        <p:spPr>
          <a:xfrm>
            <a:off x="1295352" y="1580304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1"/>
          <p:cNvSpPr txBox="1">
            <a:spLocks noGrp="1"/>
          </p:cNvSpPr>
          <p:nvPr>
            <p:ph type="body" idx="4"/>
          </p:nvPr>
        </p:nvSpPr>
        <p:spPr>
          <a:xfrm>
            <a:off x="1295352" y="2335573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1"/>
          <p:cNvSpPr txBox="1">
            <a:spLocks noGrp="1"/>
          </p:cNvSpPr>
          <p:nvPr>
            <p:ph type="body" idx="5"/>
          </p:nvPr>
        </p:nvSpPr>
        <p:spPr>
          <a:xfrm>
            <a:off x="1295352" y="2724099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body" idx="6"/>
          </p:nvPr>
        </p:nvSpPr>
        <p:spPr>
          <a:xfrm>
            <a:off x="1295352" y="3479368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7"/>
          </p:nvPr>
        </p:nvSpPr>
        <p:spPr>
          <a:xfrm>
            <a:off x="1295352" y="3867895"/>
            <a:ext cx="7273439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2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No Contents">
  <p:cSld name="38_No Conten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6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17" name="Google Shape;417;p6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1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No Contents">
  <p:cSld name="39_No Conten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6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7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No Contents">
  <p:cSld name="40_No Conten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6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5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No Contents">
  <p:cSld name="41_No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6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32" name="Google Shape;432;p65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23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No Contents">
  <p:cSld name="42_No Content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6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37" name="Google Shape;437;p6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9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No Contents">
  <p:cSld name="43_No Conten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6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42" name="Google Shape;442;p6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5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No Contents">
  <p:cSld name="44_No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6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No Contents">
  <p:cSld name="45_No Content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6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2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No Contents">
  <p:cSld name="46_No Contents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7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57" name="Google Shape;457;p7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6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No Contents">
  <p:cSld name="47_No Conten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7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7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62" name="Google Shape;462;p7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6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No Contents">
  <p:cSld name="48_No Contents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72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2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67" name="Google Shape;467;p72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No Contents">
  <p:cSld name="49_No Content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73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3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72" name="Google Shape;472;p73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0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No Contents">
  <p:cSld name="50_No Content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74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77" name="Google Shape;477;p74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8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Steps">
  <p:cSld name="1_4 Step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5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82" name="Google Shape;482;p75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5"/>
          <p:cNvSpPr/>
          <p:nvPr/>
        </p:nvSpPr>
        <p:spPr>
          <a:xfrm>
            <a:off x="431181" y="1851670"/>
            <a:ext cx="2232442" cy="545663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4" name="Google Shape;484;p75"/>
          <p:cNvSpPr/>
          <p:nvPr/>
        </p:nvSpPr>
        <p:spPr>
          <a:xfrm>
            <a:off x="2495457" y="1851670"/>
            <a:ext cx="2232442" cy="545663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5" name="Google Shape;485;p75"/>
          <p:cNvSpPr/>
          <p:nvPr/>
        </p:nvSpPr>
        <p:spPr>
          <a:xfrm>
            <a:off x="4559733" y="1846068"/>
            <a:ext cx="2232442" cy="545663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6624009" y="1851670"/>
            <a:ext cx="2232442" cy="545663"/>
          </a:xfrm>
          <a:prstGeom prst="chevron">
            <a:avLst>
              <a:gd name="adj" fmla="val 50000"/>
            </a:avLst>
          </a:prstGeom>
          <a:solidFill>
            <a:srgbClr val="393939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7" name="Google Shape;487;p75"/>
          <p:cNvSpPr txBox="1">
            <a:spLocks noGrp="1"/>
          </p:cNvSpPr>
          <p:nvPr>
            <p:ph type="body" idx="2"/>
          </p:nvPr>
        </p:nvSpPr>
        <p:spPr>
          <a:xfrm>
            <a:off x="719238" y="1905676"/>
            <a:ext cx="158471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16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75"/>
          <p:cNvSpPr txBox="1">
            <a:spLocks noGrp="1"/>
          </p:cNvSpPr>
          <p:nvPr>
            <p:ph type="body" idx="3"/>
          </p:nvPr>
        </p:nvSpPr>
        <p:spPr>
          <a:xfrm>
            <a:off x="359166" y="2427735"/>
            <a:ext cx="205240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5"/>
          <p:cNvSpPr txBox="1">
            <a:spLocks noGrp="1"/>
          </p:cNvSpPr>
          <p:nvPr>
            <p:ph type="body" idx="4"/>
          </p:nvPr>
        </p:nvSpPr>
        <p:spPr>
          <a:xfrm>
            <a:off x="6912067" y="1905676"/>
            <a:ext cx="158471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16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5"/>
          <p:cNvSpPr txBox="1">
            <a:spLocks noGrp="1"/>
          </p:cNvSpPr>
          <p:nvPr>
            <p:ph type="body" idx="5"/>
          </p:nvPr>
        </p:nvSpPr>
        <p:spPr>
          <a:xfrm>
            <a:off x="2783514" y="1905676"/>
            <a:ext cx="158471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16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5"/>
          <p:cNvSpPr txBox="1">
            <a:spLocks noGrp="1"/>
          </p:cNvSpPr>
          <p:nvPr>
            <p:ph type="body" idx="6"/>
          </p:nvPr>
        </p:nvSpPr>
        <p:spPr>
          <a:xfrm>
            <a:off x="4847790" y="1905676"/>
            <a:ext cx="158471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16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5"/>
          <p:cNvSpPr txBox="1">
            <a:spLocks noGrp="1"/>
          </p:cNvSpPr>
          <p:nvPr>
            <p:ph type="body" idx="7"/>
          </p:nvPr>
        </p:nvSpPr>
        <p:spPr>
          <a:xfrm>
            <a:off x="2423575" y="2427735"/>
            <a:ext cx="205240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5"/>
          <p:cNvSpPr txBox="1">
            <a:spLocks noGrp="1"/>
          </p:cNvSpPr>
          <p:nvPr>
            <p:ph type="body" idx="8"/>
          </p:nvPr>
        </p:nvSpPr>
        <p:spPr>
          <a:xfrm>
            <a:off x="4487984" y="2427735"/>
            <a:ext cx="205240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5"/>
          <p:cNvSpPr txBox="1">
            <a:spLocks noGrp="1"/>
          </p:cNvSpPr>
          <p:nvPr>
            <p:ph type="body" idx="9"/>
          </p:nvPr>
        </p:nvSpPr>
        <p:spPr>
          <a:xfrm>
            <a:off x="6552392" y="2427735"/>
            <a:ext cx="205240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9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76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6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99" name="Google Shape;499;p76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76"/>
          <p:cNvSpPr txBox="1">
            <a:spLocks noGrp="1"/>
          </p:cNvSpPr>
          <p:nvPr>
            <p:ph type="body" idx="2"/>
          </p:nvPr>
        </p:nvSpPr>
        <p:spPr>
          <a:xfrm>
            <a:off x="593213" y="1116634"/>
            <a:ext cx="793957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76"/>
          <p:cNvSpPr txBox="1">
            <a:spLocks noGrp="1"/>
          </p:cNvSpPr>
          <p:nvPr>
            <p:ph type="body" idx="3"/>
          </p:nvPr>
        </p:nvSpPr>
        <p:spPr>
          <a:xfrm>
            <a:off x="593213" y="1491630"/>
            <a:ext cx="7939571" cy="6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76"/>
          <p:cNvSpPr txBox="1">
            <a:spLocks noGrp="1"/>
          </p:cNvSpPr>
          <p:nvPr>
            <p:ph type="body" idx="4"/>
          </p:nvPr>
        </p:nvSpPr>
        <p:spPr>
          <a:xfrm>
            <a:off x="593213" y="2289809"/>
            <a:ext cx="793957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76"/>
          <p:cNvSpPr txBox="1">
            <a:spLocks noGrp="1"/>
          </p:cNvSpPr>
          <p:nvPr>
            <p:ph type="body" idx="5"/>
          </p:nvPr>
        </p:nvSpPr>
        <p:spPr>
          <a:xfrm>
            <a:off x="593213" y="2664806"/>
            <a:ext cx="7939571" cy="6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76"/>
          <p:cNvSpPr txBox="1">
            <a:spLocks noGrp="1"/>
          </p:cNvSpPr>
          <p:nvPr>
            <p:ph type="body" idx="6"/>
          </p:nvPr>
        </p:nvSpPr>
        <p:spPr>
          <a:xfrm>
            <a:off x="593213" y="3471850"/>
            <a:ext cx="793957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000">
                <a:solidFill>
                  <a:schemeClr val="accent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76"/>
          <p:cNvSpPr txBox="1">
            <a:spLocks noGrp="1"/>
          </p:cNvSpPr>
          <p:nvPr>
            <p:ph type="body" idx="7"/>
          </p:nvPr>
        </p:nvSpPr>
        <p:spPr>
          <a:xfrm>
            <a:off x="593213" y="3846847"/>
            <a:ext cx="7939571" cy="6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No Contents">
  <p:cSld name="51_No Contents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77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7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10" name="Google Shape;510;p77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4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No Contents">
  <p:cSld name="60_No Contents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78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78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15" name="Google Shape;515;p78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4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No Contents">
  <p:cSld name="61_No Conten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79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9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20" name="Google Shape;520;p79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No Contents">
  <p:cSld name="62_No Content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80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80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25" name="Google Shape;525;p80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No Contents">
  <p:cSld name="63_No Content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13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3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Google Shape;528;p81"/>
          <p:cNvSpPr txBox="1">
            <a:spLocks noGrp="1"/>
          </p:cNvSpPr>
          <p:nvPr>
            <p:ph type="ftr" idx="11"/>
          </p:nvPr>
        </p:nvSpPr>
        <p:spPr>
          <a:xfrm>
            <a:off x="4707026" y="4795684"/>
            <a:ext cx="38887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sldNum" idx="12"/>
          </p:nvPr>
        </p:nvSpPr>
        <p:spPr>
          <a:xfrm>
            <a:off x="8686719" y="4795684"/>
            <a:ext cx="45368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6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1"/>
          </p:nvPr>
        </p:nvSpPr>
        <p:spPr>
          <a:xfrm>
            <a:off x="395173" y="591530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228611" lvl="0" indent="-11430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457223" lvl="1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8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89.xml"/><Relationship Id="rId68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110.xml"/><Relationship Id="rId89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79.xml"/><Relationship Id="rId58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100.xml"/><Relationship Id="rId79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31.xml"/><Relationship Id="rId90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56" Type="http://schemas.openxmlformats.org/officeDocument/2006/relationships/slideLayout" Target="../slideLayouts/slideLayout82.xml"/><Relationship Id="rId64" Type="http://schemas.openxmlformats.org/officeDocument/2006/relationships/slideLayout" Target="../slideLayouts/slideLayout90.xml"/><Relationship Id="rId69" Type="http://schemas.openxmlformats.org/officeDocument/2006/relationships/slideLayout" Target="../slideLayouts/slideLayout95.xml"/><Relationship Id="rId7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34.xml"/><Relationship Id="rId51" Type="http://schemas.openxmlformats.org/officeDocument/2006/relationships/slideLayout" Target="../slideLayouts/slideLayout77.xml"/><Relationship Id="rId72" Type="http://schemas.openxmlformats.org/officeDocument/2006/relationships/slideLayout" Target="../slideLayouts/slideLayout98.xml"/><Relationship Id="rId80" Type="http://schemas.openxmlformats.org/officeDocument/2006/relationships/slideLayout" Target="../slideLayouts/slideLayout106.xml"/><Relationship Id="rId85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59" Type="http://schemas.openxmlformats.org/officeDocument/2006/relationships/slideLayout" Target="../slideLayouts/slideLayout85.xml"/><Relationship Id="rId67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67.xml"/><Relationship Id="rId54" Type="http://schemas.openxmlformats.org/officeDocument/2006/relationships/slideLayout" Target="../slideLayouts/slideLayout80.xml"/><Relationship Id="rId62" Type="http://schemas.openxmlformats.org/officeDocument/2006/relationships/slideLayout" Target="../slideLayouts/slideLayout88.xml"/><Relationship Id="rId70" Type="http://schemas.openxmlformats.org/officeDocument/2006/relationships/slideLayout" Target="../slideLayouts/slideLayout96.xml"/><Relationship Id="rId75" Type="http://schemas.openxmlformats.org/officeDocument/2006/relationships/slideLayout" Target="../slideLayouts/slideLayout101.xml"/><Relationship Id="rId83" Type="http://schemas.openxmlformats.org/officeDocument/2006/relationships/slideLayout" Target="../slideLayouts/slideLayout109.xml"/><Relationship Id="rId88" Type="http://schemas.openxmlformats.org/officeDocument/2006/relationships/slideLayout" Target="../slideLayouts/slideLayout114.xml"/><Relationship Id="rId91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Relationship Id="rId57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52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86.xml"/><Relationship Id="rId65" Type="http://schemas.openxmlformats.org/officeDocument/2006/relationships/slideLayout" Target="../slideLayouts/slideLayout91.xml"/><Relationship Id="rId73" Type="http://schemas.openxmlformats.org/officeDocument/2006/relationships/slideLayout" Target="../slideLayouts/slideLayout99.xml"/><Relationship Id="rId78" Type="http://schemas.openxmlformats.org/officeDocument/2006/relationships/slideLayout" Target="../slideLayouts/slideLayout104.xml"/><Relationship Id="rId81" Type="http://schemas.openxmlformats.org/officeDocument/2006/relationships/slideLayout" Target="../slideLayouts/slideLayout107.xml"/><Relationship Id="rId86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81.xml"/><Relationship Id="rId7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33.xml"/><Relationship Id="rId71" Type="http://schemas.openxmlformats.org/officeDocument/2006/relationships/slideLayout" Target="../slideLayouts/slideLayout97.xml"/><Relationship Id="rId9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92.xml"/><Relationship Id="rId87" Type="http://schemas.openxmlformats.org/officeDocument/2006/relationships/slideLayout" Target="../slideLayouts/slideLayout113.xml"/><Relationship Id="rId61" Type="http://schemas.openxmlformats.org/officeDocument/2006/relationships/slideLayout" Target="../slideLayouts/slideLayout87.xml"/><Relationship Id="rId82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  <p:sldLayoutId id="214748368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  <p:sldLayoutId id="2147483734" r:id="rId47"/>
    <p:sldLayoutId id="2147483735" r:id="rId48"/>
    <p:sldLayoutId id="2147483736" r:id="rId49"/>
    <p:sldLayoutId id="2147483737" r:id="rId50"/>
    <p:sldLayoutId id="2147483738" r:id="rId51"/>
    <p:sldLayoutId id="2147483739" r:id="rId52"/>
    <p:sldLayoutId id="2147483740" r:id="rId53"/>
    <p:sldLayoutId id="2147483741" r:id="rId54"/>
    <p:sldLayoutId id="2147483742" r:id="rId55"/>
    <p:sldLayoutId id="2147483743" r:id="rId56"/>
    <p:sldLayoutId id="2147483744" r:id="rId57"/>
    <p:sldLayoutId id="2147483745" r:id="rId58"/>
    <p:sldLayoutId id="2147483746" r:id="rId59"/>
    <p:sldLayoutId id="2147483747" r:id="rId60"/>
    <p:sldLayoutId id="2147483748" r:id="rId61"/>
    <p:sldLayoutId id="2147483749" r:id="rId62"/>
    <p:sldLayoutId id="2147483750" r:id="rId63"/>
    <p:sldLayoutId id="2147483751" r:id="rId64"/>
    <p:sldLayoutId id="2147483752" r:id="rId65"/>
    <p:sldLayoutId id="2147483753" r:id="rId66"/>
    <p:sldLayoutId id="2147483754" r:id="rId67"/>
    <p:sldLayoutId id="2147483755" r:id="rId68"/>
    <p:sldLayoutId id="2147483756" r:id="rId69"/>
    <p:sldLayoutId id="2147483757" r:id="rId70"/>
    <p:sldLayoutId id="2147483758" r:id="rId71"/>
    <p:sldLayoutId id="2147483759" r:id="rId72"/>
    <p:sldLayoutId id="2147483760" r:id="rId73"/>
    <p:sldLayoutId id="2147483761" r:id="rId74"/>
    <p:sldLayoutId id="2147483762" r:id="rId75"/>
    <p:sldLayoutId id="2147483763" r:id="rId76"/>
    <p:sldLayoutId id="2147483764" r:id="rId77"/>
    <p:sldLayoutId id="2147483765" r:id="rId78"/>
    <p:sldLayoutId id="2147483766" r:id="rId79"/>
    <p:sldLayoutId id="2147483767" r:id="rId80"/>
    <p:sldLayoutId id="2147483768" r:id="rId81"/>
    <p:sldLayoutId id="2147483769" r:id="rId82"/>
    <p:sldLayoutId id="2147483770" r:id="rId83"/>
    <p:sldLayoutId id="2147483771" r:id="rId84"/>
    <p:sldLayoutId id="2147483772" r:id="rId85"/>
    <p:sldLayoutId id="2147483773" r:id="rId86"/>
    <p:sldLayoutId id="2147483774" r:id="rId87"/>
    <p:sldLayoutId id="2147483775" r:id="rId88"/>
    <p:sldLayoutId id="2147483776" r:id="rId89"/>
    <p:sldLayoutId id="2147483777" r:id="rId90"/>
    <p:sldLayoutId id="2147483778" r:id="rId9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100" y="1563638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00B050"/>
                </a:solidFill>
              </a:rPr>
              <a:t>系統操作說明</a:t>
            </a:r>
            <a:endParaRPr lang="en-US" altLang="ko-K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85682" y="2144897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5682" y="2836804"/>
            <a:ext cx="524091" cy="524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85682" y="3571841"/>
            <a:ext cx="524091" cy="524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專屬帳號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92464"/>
              </p:ext>
            </p:extLst>
          </p:nvPr>
        </p:nvGraphicFramePr>
        <p:xfrm>
          <a:off x="540000" y="1059582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舊帳號停用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zh-TW" altLang="en-US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停用申請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新同事 新帳號</a:t>
                      </a:r>
                      <a:endParaRPr lang="ko-KR" alt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zh-TW" altLang="en-US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新增申請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送出申請</a:t>
                      </a:r>
                      <a:r>
                        <a:rPr lang="en-US" altLang="ko-KR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Email</a:t>
                      </a:r>
                      <a:r>
                        <a:rPr lang="zh-TW" altLang="en-US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申請單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2530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97" name="Google Shape;3797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24" y="1563638"/>
            <a:ext cx="7886699" cy="3000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8" name="Google Shape;3798;p296"/>
          <p:cNvSpPr/>
          <p:nvPr/>
        </p:nvSpPr>
        <p:spPr>
          <a:xfrm>
            <a:off x="899592" y="1779662"/>
            <a:ext cx="1933728" cy="26191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85E16026-04B7-4D50-ADE0-5532D78A475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6EF5D886-8421-48D5-B522-F497B9F70F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95447" y="4803998"/>
            <a:ext cx="54456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100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06" name="Google Shape;3806;p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97" y="1043436"/>
            <a:ext cx="7446109" cy="3269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07" name="Google Shape;3807;p297"/>
          <p:cNvSpPr/>
          <p:nvPr/>
        </p:nvSpPr>
        <p:spPr>
          <a:xfrm>
            <a:off x="5629093" y="1980838"/>
            <a:ext cx="539443" cy="163654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8" name="Google Shape;3808;p297"/>
          <p:cNvSpPr/>
          <p:nvPr/>
        </p:nvSpPr>
        <p:spPr>
          <a:xfrm>
            <a:off x="4791829" y="2308893"/>
            <a:ext cx="3208577" cy="36924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C1F573C-5E3B-481A-BDD3-6CFE70A459B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3740EBF6-1B6F-40A3-8E83-D469262366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15350" y="4795684"/>
            <a:ext cx="624658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101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3579862"/>
            <a:ext cx="6768752" cy="15636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641864" y="11875"/>
            <a:ext cx="1650216" cy="812260"/>
          </a:xfrm>
          <a:prstGeom prst="triangl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3936620" y="111834"/>
            <a:ext cx="1060704" cy="55436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66915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感謝您參與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594DDCA-1EDC-4359-9001-BC79B8EC864E}"/>
              </a:ext>
            </a:extLst>
          </p:cNvPr>
          <p:cNvGrpSpPr/>
          <p:nvPr/>
        </p:nvGrpSpPr>
        <p:grpSpPr>
          <a:xfrm>
            <a:off x="1187624" y="1178434"/>
            <a:ext cx="2929650" cy="2252114"/>
            <a:chOff x="6605455" y="1176886"/>
            <a:chExt cx="2929650" cy="2252114"/>
          </a:xfrm>
        </p:grpSpPr>
        <p:sp>
          <p:nvSpPr>
            <p:cNvPr id="15" name="Google Shape;3814;p298">
              <a:extLst>
                <a:ext uri="{FF2B5EF4-FFF2-40B4-BE49-F238E27FC236}">
                  <a16:creationId xmlns:a16="http://schemas.microsoft.com/office/drawing/2014/main" id="{9F802CCE-EB2A-49D9-88A6-9EDF5DE24D56}"/>
                </a:ext>
              </a:extLst>
            </p:cNvPr>
            <p:cNvSpPr txBox="1"/>
            <p:nvPr/>
          </p:nvSpPr>
          <p:spPr>
            <a:xfrm>
              <a:off x="7224848" y="2948947"/>
              <a:ext cx="2310257" cy="480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altLang="zh-TW" sz="1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hedb@yuntech.edu.tw</a:t>
              </a:r>
              <a:endParaRPr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6" name="Google Shape;3815;p298">
              <a:extLst>
                <a:ext uri="{FF2B5EF4-FFF2-40B4-BE49-F238E27FC236}">
                  <a16:creationId xmlns:a16="http://schemas.microsoft.com/office/drawing/2014/main" id="{3F1976AE-A001-46A3-A993-FDB95C6924FC}"/>
                </a:ext>
              </a:extLst>
            </p:cNvPr>
            <p:cNvSpPr txBox="1"/>
            <p:nvPr/>
          </p:nvSpPr>
          <p:spPr>
            <a:xfrm>
              <a:off x="7224848" y="2049397"/>
              <a:ext cx="2310257" cy="480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05-534-2601</a:t>
              </a:r>
              <a:endParaRPr sz="93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>
                <a:spcBef>
                  <a:spcPts val="320"/>
                </a:spcBef>
                <a:buClr>
                  <a:schemeClr val="dk1"/>
                </a:buClr>
                <a:buSzPts val="2400"/>
              </a:pPr>
              <a:r>
                <a:rPr lang="zh-TW" altLang="en-US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分機</a:t>
              </a: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5377</a:t>
              </a:r>
              <a:r>
                <a:rPr lang="zh-TW" altLang="en-US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或</a:t>
              </a: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5378</a:t>
              </a:r>
              <a:endParaRPr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" name="Google Shape;3818;p298">
              <a:extLst>
                <a:ext uri="{FF2B5EF4-FFF2-40B4-BE49-F238E27FC236}">
                  <a16:creationId xmlns:a16="http://schemas.microsoft.com/office/drawing/2014/main" id="{996341FD-EADC-4E99-A04D-2B4065AEB1C6}"/>
                </a:ext>
              </a:extLst>
            </p:cNvPr>
            <p:cNvSpPr txBox="1"/>
            <p:nvPr/>
          </p:nvSpPr>
          <p:spPr>
            <a:xfrm>
              <a:off x="7685575" y="1176886"/>
              <a:ext cx="952688" cy="720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chemeClr val="dk2"/>
                </a:buClr>
                <a:buSzPts val="4000"/>
              </a:pPr>
              <a:r>
                <a:rPr lang="zh-TW" altLang="en-US" sz="2667" dirty="0">
                  <a:solidFill>
                    <a:srgbClr val="00B05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行政</a:t>
              </a:r>
              <a:endParaRPr sz="933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18" name="Google Shape;3821;p298">
              <a:extLst>
                <a:ext uri="{FF2B5EF4-FFF2-40B4-BE49-F238E27FC236}">
                  <a16:creationId xmlns:a16="http://schemas.microsoft.com/office/drawing/2014/main" id="{083577AA-6783-4F99-928A-FEF6649E8B5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05455" y="2057112"/>
              <a:ext cx="480053" cy="47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823;p298">
              <a:extLst>
                <a:ext uri="{FF2B5EF4-FFF2-40B4-BE49-F238E27FC236}">
                  <a16:creationId xmlns:a16="http://schemas.microsoft.com/office/drawing/2014/main" id="{83C83FBF-9582-4AB5-A829-7E7AC1F0EC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10" b="110"/>
            <a:stretch/>
          </p:blipFill>
          <p:spPr>
            <a:xfrm>
              <a:off x="6621586" y="2840276"/>
              <a:ext cx="480053" cy="4793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09BA3F10-A8D7-4391-8497-EECB753E7330}"/>
              </a:ext>
            </a:extLst>
          </p:cNvPr>
          <p:cNvGrpSpPr/>
          <p:nvPr/>
        </p:nvGrpSpPr>
        <p:grpSpPr>
          <a:xfrm>
            <a:off x="4981983" y="1074516"/>
            <a:ext cx="2958262" cy="2309860"/>
            <a:chOff x="6625295" y="3937249"/>
            <a:chExt cx="2958262" cy="2309860"/>
          </a:xfrm>
        </p:grpSpPr>
        <p:sp>
          <p:nvSpPr>
            <p:cNvPr id="21" name="Google Shape;3816;p298">
              <a:extLst>
                <a:ext uri="{FF2B5EF4-FFF2-40B4-BE49-F238E27FC236}">
                  <a16:creationId xmlns:a16="http://schemas.microsoft.com/office/drawing/2014/main" id="{CFFE51CC-E275-4A31-9FE4-0B2749B85022}"/>
                </a:ext>
              </a:extLst>
            </p:cNvPr>
            <p:cNvSpPr txBox="1"/>
            <p:nvPr/>
          </p:nvSpPr>
          <p:spPr>
            <a:xfrm>
              <a:off x="7150615" y="5767056"/>
              <a:ext cx="2432942" cy="480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hedb2@yuntech.edu.tw</a:t>
              </a:r>
              <a:endParaRPr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" name="Google Shape;3817;p298">
              <a:extLst>
                <a:ext uri="{FF2B5EF4-FFF2-40B4-BE49-F238E27FC236}">
                  <a16:creationId xmlns:a16="http://schemas.microsoft.com/office/drawing/2014/main" id="{35E71831-3E1C-4355-8B59-77ACDEC399D2}"/>
                </a:ext>
              </a:extLst>
            </p:cNvPr>
            <p:cNvSpPr txBox="1"/>
            <p:nvPr/>
          </p:nvSpPr>
          <p:spPr>
            <a:xfrm>
              <a:off x="7150091" y="4867077"/>
              <a:ext cx="2310342" cy="480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05-534-2601</a:t>
              </a:r>
              <a:endParaRPr sz="93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>
                <a:spcBef>
                  <a:spcPts val="320"/>
                </a:spcBef>
                <a:buClr>
                  <a:schemeClr val="dk1"/>
                </a:buClr>
                <a:buSzPts val="2400"/>
              </a:pPr>
              <a:r>
                <a:rPr lang="zh-TW" altLang="en-US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分機</a:t>
              </a: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5379</a:t>
              </a:r>
              <a:r>
                <a:rPr lang="zh-TW" altLang="en-US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或</a:t>
              </a:r>
              <a:r>
                <a:rPr lang="en-US" altLang="zh-TW" sz="16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5380</a:t>
              </a:r>
              <a:endParaRPr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3" name="Google Shape;3819;p298">
              <a:extLst>
                <a:ext uri="{FF2B5EF4-FFF2-40B4-BE49-F238E27FC236}">
                  <a16:creationId xmlns:a16="http://schemas.microsoft.com/office/drawing/2014/main" id="{BE7BD756-3B8C-4737-8386-235A1FFB518D}"/>
                </a:ext>
              </a:extLst>
            </p:cNvPr>
            <p:cNvSpPr txBox="1"/>
            <p:nvPr/>
          </p:nvSpPr>
          <p:spPr>
            <a:xfrm>
              <a:off x="7583464" y="3937249"/>
              <a:ext cx="952688" cy="720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>
                <a:lnSpc>
                  <a:spcPct val="120000"/>
                </a:lnSpc>
                <a:buClr>
                  <a:schemeClr val="dk2"/>
                </a:buClr>
                <a:buSzPts val="4000"/>
              </a:pPr>
              <a:r>
                <a:rPr lang="zh-TW" altLang="en-US" sz="2667" dirty="0">
                  <a:solidFill>
                    <a:srgbClr val="00B05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系統</a:t>
              </a:r>
              <a:endParaRPr sz="933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24" name="Google Shape;3820;p298">
              <a:extLst>
                <a:ext uri="{FF2B5EF4-FFF2-40B4-BE49-F238E27FC236}">
                  <a16:creationId xmlns:a16="http://schemas.microsoft.com/office/drawing/2014/main" id="{B82706AD-5E73-4DA5-ABEE-0956333C1C1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25295" y="4867153"/>
              <a:ext cx="480053" cy="47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822;p298">
              <a:extLst>
                <a:ext uri="{FF2B5EF4-FFF2-40B4-BE49-F238E27FC236}">
                  <a16:creationId xmlns:a16="http://schemas.microsoft.com/office/drawing/2014/main" id="{39E4589F-ECEA-4909-83A7-E5F7ABAA57B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10" b="110"/>
            <a:stretch/>
          </p:blipFill>
          <p:spPr>
            <a:xfrm>
              <a:off x="6625295" y="5658384"/>
              <a:ext cx="480053" cy="479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7">
            <a:extLst>
              <a:ext uri="{FF2B5EF4-FFF2-40B4-BE49-F238E27FC236}">
                <a16:creationId xmlns:a16="http://schemas.microsoft.com/office/drawing/2014/main" id="{E300402E-CCC4-4BDF-B13D-4626A3B1F68C}"/>
              </a:ext>
            </a:extLst>
          </p:cNvPr>
          <p:cNvSpPr txBox="1"/>
          <p:nvPr/>
        </p:nvSpPr>
        <p:spPr>
          <a:xfrm>
            <a:off x="2915816" y="426711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敬祝填表順利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CBFB026-158A-4390-BE6B-BE2DDF8A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64" y="110385"/>
            <a:ext cx="5925845" cy="492273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E646EC-9199-4E7E-A39D-183BF9C19FC2}"/>
              </a:ext>
            </a:extLst>
          </p:cNvPr>
          <p:cNvSpPr txBox="1"/>
          <p:nvPr/>
        </p:nvSpPr>
        <p:spPr>
          <a:xfrm>
            <a:off x="513687" y="512686"/>
            <a:ext cx="807913" cy="2390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800" latinLnBrk="0"/>
            <a:r>
              <a:rPr lang="zh-TW" altLang="en-US" sz="4050" dirty="0">
                <a:solidFill>
                  <a:srgbClr val="C00000"/>
                </a:solidFill>
                <a:latin typeface="Avenir Next LT Pro Light"/>
              </a:rPr>
              <a:t>卸任入員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37E3540-7E98-4509-BE19-526282DE835B}"/>
              </a:ext>
            </a:extLst>
          </p:cNvPr>
          <p:cNvCxnSpPr/>
          <p:nvPr/>
        </p:nvCxnSpPr>
        <p:spPr>
          <a:xfrm>
            <a:off x="3142695" y="1005397"/>
            <a:ext cx="86558" cy="932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3097923-23F5-444C-BDC9-CEED348A8D38}"/>
              </a:ext>
            </a:extLst>
          </p:cNvPr>
          <p:cNvCxnSpPr/>
          <p:nvPr/>
        </p:nvCxnSpPr>
        <p:spPr>
          <a:xfrm flipV="1">
            <a:off x="3215936" y="945472"/>
            <a:ext cx="99874" cy="1531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88BD3E3-3719-4BEB-8B4A-0A08A27B67B1}"/>
              </a:ext>
            </a:extLst>
          </p:cNvPr>
          <p:cNvCxnSpPr/>
          <p:nvPr/>
        </p:nvCxnSpPr>
        <p:spPr>
          <a:xfrm>
            <a:off x="3142694" y="1306127"/>
            <a:ext cx="86558" cy="932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08D0A33-37F0-4907-8B51-D74D8793277B}"/>
              </a:ext>
            </a:extLst>
          </p:cNvPr>
          <p:cNvCxnSpPr/>
          <p:nvPr/>
        </p:nvCxnSpPr>
        <p:spPr>
          <a:xfrm flipV="1">
            <a:off x="3215935" y="1246202"/>
            <a:ext cx="99874" cy="1531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9DAC87BE-C673-402F-8204-E46A14C02AF9}"/>
              </a:ext>
            </a:extLst>
          </p:cNvPr>
          <p:cNvSpPr/>
          <p:nvPr/>
        </p:nvSpPr>
        <p:spPr>
          <a:xfrm>
            <a:off x="3031450" y="790080"/>
            <a:ext cx="2381711" cy="741318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4800"/>
            </a:pP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23053F20-7AFB-46BE-AED4-55D111BA3F0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D1364A05-A94D-4879-92BC-CB8C158EE0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5150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5113EE5-F5CA-4A0C-9EC9-FD4883EA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64" y="1"/>
            <a:ext cx="5372850" cy="5015612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CA56A48-B678-4BC8-A603-332A20A3D934}"/>
              </a:ext>
            </a:extLst>
          </p:cNvPr>
          <p:cNvCxnSpPr/>
          <p:nvPr/>
        </p:nvCxnSpPr>
        <p:spPr>
          <a:xfrm>
            <a:off x="3429000" y="865573"/>
            <a:ext cx="86558" cy="932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F266F65-EC2A-4AB4-A5F9-D0B1C9AAA86E}"/>
              </a:ext>
            </a:extLst>
          </p:cNvPr>
          <p:cNvCxnSpPr/>
          <p:nvPr/>
        </p:nvCxnSpPr>
        <p:spPr>
          <a:xfrm flipV="1">
            <a:off x="3502241" y="805648"/>
            <a:ext cx="99874" cy="15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3AD4FA7-B29F-43A0-8BE5-66CEFF8908FA}"/>
              </a:ext>
            </a:extLst>
          </p:cNvPr>
          <p:cNvCxnSpPr/>
          <p:nvPr/>
        </p:nvCxnSpPr>
        <p:spPr>
          <a:xfrm>
            <a:off x="3936137" y="1159647"/>
            <a:ext cx="86558" cy="932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D0BEBDD-BF40-4679-8256-B3655B52BD1D}"/>
              </a:ext>
            </a:extLst>
          </p:cNvPr>
          <p:cNvCxnSpPr/>
          <p:nvPr/>
        </p:nvCxnSpPr>
        <p:spPr>
          <a:xfrm flipV="1">
            <a:off x="4009378" y="1099722"/>
            <a:ext cx="99874" cy="15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311455-622C-4369-83AA-AAB2CCB2CC3A}"/>
              </a:ext>
            </a:extLst>
          </p:cNvPr>
          <p:cNvSpPr txBox="1"/>
          <p:nvPr/>
        </p:nvSpPr>
        <p:spPr>
          <a:xfrm>
            <a:off x="773358" y="459420"/>
            <a:ext cx="807913" cy="2390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800" latinLnBrk="0"/>
            <a:r>
              <a:rPr lang="zh-TW" altLang="en-US" sz="4050" dirty="0">
                <a:solidFill>
                  <a:srgbClr val="0070C0"/>
                </a:solidFill>
                <a:latin typeface="Avenir Next LT Pro Light"/>
              </a:rPr>
              <a:t>新進入員</a:t>
            </a:r>
          </a:p>
        </p:txBody>
      </p:sp>
      <p:sp>
        <p:nvSpPr>
          <p:cNvPr id="14" name="Google Shape;3040;p219">
            <a:extLst>
              <a:ext uri="{FF2B5EF4-FFF2-40B4-BE49-F238E27FC236}">
                <a16:creationId xmlns:a16="http://schemas.microsoft.com/office/drawing/2014/main" id="{43496272-E394-4B57-93F2-D526B757821F}"/>
              </a:ext>
            </a:extLst>
          </p:cNvPr>
          <p:cNvSpPr/>
          <p:nvPr/>
        </p:nvSpPr>
        <p:spPr>
          <a:xfrm>
            <a:off x="3381145" y="670232"/>
            <a:ext cx="2381711" cy="74131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4800"/>
            </a:pP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ED360625-13B3-4AFF-AED9-4F99076AE5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724;p288">
            <a:extLst>
              <a:ext uri="{FF2B5EF4-FFF2-40B4-BE49-F238E27FC236}">
                <a16:creationId xmlns:a16="http://schemas.microsoft.com/office/drawing/2014/main" id="{7F66571C-C714-4E3D-AF89-3FAE7B57DD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12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73462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p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重設密碼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10" name="Google Shape;2910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037" y="1431560"/>
            <a:ext cx="4135195" cy="2280380"/>
          </a:xfrm>
          <a:prstGeom prst="rect">
            <a:avLst/>
          </a:prstGeom>
          <a:noFill/>
          <a:ln>
            <a:noFill/>
          </a:ln>
        </p:spPr>
      </p:pic>
      <p:sp>
        <p:nvSpPr>
          <p:cNvPr id="2911" name="Google Shape;2911;p208"/>
          <p:cNvSpPr/>
          <p:nvPr/>
        </p:nvSpPr>
        <p:spPr>
          <a:xfrm>
            <a:off x="2655240" y="2909621"/>
            <a:ext cx="1116124" cy="468052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3200"/>
            </a:pPr>
            <a:endParaRPr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14C6072A-13DF-4BB0-8BE9-1EDF1AFEF2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37A95DB4-B576-42AA-B54E-6D69ADCF92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13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重設密碼-1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20" name="Google Shape;2920;p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776" y="1060312"/>
            <a:ext cx="3586225" cy="349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757" y="2202794"/>
            <a:ext cx="3518757" cy="115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22" name="Google Shape;2922;p209"/>
          <p:cNvSpPr/>
          <p:nvPr/>
        </p:nvSpPr>
        <p:spPr>
          <a:xfrm>
            <a:off x="4572000" y="2571750"/>
            <a:ext cx="589818" cy="5258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3200"/>
            </a:pP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2CC218B4-DB9F-4F10-9563-A0743C9C85B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2EDBE206-1CFD-499F-B578-25436CD090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14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0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-2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78" name="Google Shape;2878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68" y="770929"/>
            <a:ext cx="5469890" cy="180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8674" y="2787776"/>
            <a:ext cx="5406549" cy="1931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0" name="Google Shape;2880;p205"/>
          <p:cNvCxnSpPr>
            <a:cxnSpLocks/>
          </p:cNvCxnSpPr>
          <p:nvPr/>
        </p:nvCxnSpPr>
        <p:spPr>
          <a:xfrm>
            <a:off x="359041" y="1739666"/>
            <a:ext cx="2943452" cy="0"/>
          </a:xfrm>
          <a:prstGeom prst="straightConnector1">
            <a:avLst/>
          </a:prstGeom>
          <a:noFill/>
          <a:ln w="762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1" name="Google Shape;2881;p205"/>
          <p:cNvCxnSpPr>
            <a:cxnSpLocks/>
          </p:cNvCxnSpPr>
          <p:nvPr/>
        </p:nvCxnSpPr>
        <p:spPr>
          <a:xfrm>
            <a:off x="3865484" y="3831396"/>
            <a:ext cx="1647549" cy="0"/>
          </a:xfrm>
          <a:prstGeom prst="straightConnector1">
            <a:avLst/>
          </a:prstGeom>
          <a:noFill/>
          <a:ln w="762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3723;p288">
            <a:extLst>
              <a:ext uri="{FF2B5EF4-FFF2-40B4-BE49-F238E27FC236}">
                <a16:creationId xmlns:a16="http://schemas.microsoft.com/office/drawing/2014/main" id="{7E94AC1C-FB40-445B-AE60-523877C7055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724;p288">
            <a:extLst>
              <a:ext uri="{FF2B5EF4-FFF2-40B4-BE49-F238E27FC236}">
                <a16:creationId xmlns:a16="http://schemas.microsoft.com/office/drawing/2014/main" id="{B1B75E2B-6692-4203-A470-4A22A0F036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15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重設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密碼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-3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31" name="Google Shape;2931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3" y="1311610"/>
            <a:ext cx="6240032" cy="3132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AD3BD39-9723-4E38-937D-EE49A8EED6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99BFF486-0819-4336-A071-C64F2AD8D0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16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-4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40" name="Google Shape;2940;p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557" y="871668"/>
            <a:ext cx="4392488" cy="393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1" name="Google Shape;2941;p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168" y="2096343"/>
            <a:ext cx="3010911" cy="95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p211"/>
          <p:cNvSpPr/>
          <p:nvPr/>
        </p:nvSpPr>
        <p:spPr>
          <a:xfrm>
            <a:off x="5184069" y="2190560"/>
            <a:ext cx="684076" cy="720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3200"/>
            </a:pP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3;p288">
            <a:extLst>
              <a:ext uri="{FF2B5EF4-FFF2-40B4-BE49-F238E27FC236}">
                <a16:creationId xmlns:a16="http://schemas.microsoft.com/office/drawing/2014/main" id="{BD5549AE-871F-4558-AFC3-2DD60992595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4;p288">
            <a:extLst>
              <a:ext uri="{FF2B5EF4-FFF2-40B4-BE49-F238E27FC236}">
                <a16:creationId xmlns:a16="http://schemas.microsoft.com/office/drawing/2014/main" id="{4A05E3F1-0E20-43AA-8C28-387B9C880B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17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BB010BE-1DC7-414E-AE3C-857FFB0B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4" y="987574"/>
            <a:ext cx="8764240" cy="3759252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A56EE291-835F-4B6D-81C6-15D84A37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表單下載</a:t>
            </a:r>
          </a:p>
        </p:txBody>
      </p:sp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FA1CED42-CD40-4D57-82C8-F67DB6270405}"/>
              </a:ext>
            </a:extLst>
          </p:cNvPr>
          <p:cNvSpPr/>
          <p:nvPr/>
        </p:nvSpPr>
        <p:spPr>
          <a:xfrm>
            <a:off x="5625497" y="4117834"/>
            <a:ext cx="2849732" cy="61706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4800"/>
            </a:pP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679256B1-BF5F-4093-923C-50CC171E36E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842EFA3-80AB-439A-8618-114C0E2BB8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0355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18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1507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F0DFA2D-2BC7-4344-B908-14073F80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4" y="984114"/>
            <a:ext cx="7599350" cy="3064103"/>
          </a:xfrm>
          <a:prstGeom prst="rect">
            <a:avLst/>
          </a:prstGeom>
        </p:spPr>
      </p:pic>
      <p:sp>
        <p:nvSpPr>
          <p:cNvPr id="8" name="Google Shape;3040;p219">
            <a:extLst>
              <a:ext uri="{FF2B5EF4-FFF2-40B4-BE49-F238E27FC236}">
                <a16:creationId xmlns:a16="http://schemas.microsoft.com/office/drawing/2014/main" id="{A8D06F5A-8075-4348-8C5E-E6AA02C245EB}"/>
              </a:ext>
            </a:extLst>
          </p:cNvPr>
          <p:cNvSpPr/>
          <p:nvPr/>
        </p:nvSpPr>
        <p:spPr>
          <a:xfrm>
            <a:off x="234981" y="2207634"/>
            <a:ext cx="7901404" cy="61706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4800"/>
            </a:pP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Google Shape;3723;p288">
            <a:extLst>
              <a:ext uri="{FF2B5EF4-FFF2-40B4-BE49-F238E27FC236}">
                <a16:creationId xmlns:a16="http://schemas.microsoft.com/office/drawing/2014/main" id="{20B9B581-4EBE-4CC4-9DB3-43486579C0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4;p288">
            <a:extLst>
              <a:ext uri="{FF2B5EF4-FFF2-40B4-BE49-F238E27FC236}">
                <a16:creationId xmlns:a16="http://schemas.microsoft.com/office/drawing/2014/main" id="{B8F202BA-91D3-4DB2-B048-EAA7B0CDBD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19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7399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Agenda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49" name="Pentagon 48"/>
          <p:cNvSpPr/>
          <p:nvPr/>
        </p:nvSpPr>
        <p:spPr>
          <a:xfrm>
            <a:off x="2079428" y="1209498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/>
          <p:cNvSpPr/>
          <p:nvPr/>
        </p:nvSpPr>
        <p:spPr>
          <a:xfrm>
            <a:off x="2974842" y="1209498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基本資料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61101" y="128849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2079428" y="1907374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974842" y="1907374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資料填報</a:t>
            </a:r>
            <a:r>
              <a:rPr lang="zh-TW" altLang="en-US" dirty="0">
                <a:solidFill>
                  <a:schemeClr val="tx1"/>
                </a:solidFill>
              </a:rPr>
              <a:t>與列印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101" y="198637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15" name="Pentagon 114"/>
          <p:cNvSpPr/>
          <p:nvPr/>
        </p:nvSpPr>
        <p:spPr>
          <a:xfrm>
            <a:off x="2079428" y="260525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6" name="Rectangle 2"/>
          <p:cNvSpPr/>
          <p:nvPr/>
        </p:nvSpPr>
        <p:spPr>
          <a:xfrm>
            <a:off x="2974842" y="260525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資料檢核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61101" y="268424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22" name="Pentagon 121"/>
          <p:cNvSpPr/>
          <p:nvPr/>
        </p:nvSpPr>
        <p:spPr>
          <a:xfrm>
            <a:off x="2079428" y="3303126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2974842" y="3303126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修正申請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161101" y="33821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29" name="Pentagon 128"/>
          <p:cNvSpPr/>
          <p:nvPr/>
        </p:nvSpPr>
        <p:spPr>
          <a:xfrm>
            <a:off x="2079428" y="400100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0" name="Rectangle 2"/>
          <p:cNvSpPr/>
          <p:nvPr/>
        </p:nvSpPr>
        <p:spPr>
          <a:xfrm>
            <a:off x="2974842" y="400100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帳號管理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61101" y="407999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44" y="1113532"/>
            <a:ext cx="9144000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+mj-lt"/>
              </a:rPr>
              <a:t>基本資料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16"/>
          <p:cNvSpPr txBox="1">
            <a:spLocks noGrp="1"/>
          </p:cNvSpPr>
          <p:nvPr>
            <p:ph type="title"/>
          </p:nvPr>
        </p:nvSpPr>
        <p:spPr>
          <a:xfrm>
            <a:off x="319028" y="96476"/>
            <a:ext cx="8370930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5" name="Google Shape;2985;p216"/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6" name="Google Shape;2986;p216"/>
          <p:cNvSpPr txBox="1">
            <a:spLocks noGrp="1"/>
          </p:cNvSpPr>
          <p:nvPr>
            <p:ph type="sldNum" idx="12"/>
          </p:nvPr>
        </p:nvSpPr>
        <p:spPr>
          <a:xfrm>
            <a:off x="8726313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21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7" name="Google Shape;2987;p216"/>
          <p:cNvSpPr txBox="1">
            <a:spLocks noGrp="1"/>
          </p:cNvSpPr>
          <p:nvPr>
            <p:ph type="body" idx="1"/>
          </p:nvPr>
        </p:nvSpPr>
        <p:spPr>
          <a:xfrm>
            <a:off x="505799" y="1052833"/>
            <a:ext cx="571564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SzPts val="4000"/>
            </a:pPr>
            <a:r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8" name="Google Shape;2988;p216"/>
          <p:cNvSpPr txBox="1">
            <a:spLocks noGrp="1"/>
          </p:cNvSpPr>
          <p:nvPr>
            <p:ph type="body" idx="2"/>
          </p:nvPr>
        </p:nvSpPr>
        <p:spPr>
          <a:xfrm>
            <a:off x="1336535" y="1491630"/>
            <a:ext cx="2812813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由總量提供資料匯入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9" name="Google Shape;2989;p216"/>
          <p:cNvSpPr txBox="1">
            <a:spLocks noGrp="1"/>
          </p:cNvSpPr>
          <p:nvPr>
            <p:ph type="body" idx="3"/>
          </p:nvPr>
        </p:nvSpPr>
        <p:spPr>
          <a:xfrm>
            <a:off x="1336535" y="1165443"/>
            <a:ext cx="2812813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一般系所、學位學程</a:t>
            </a: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0" name="Google Shape;2990;p216"/>
          <p:cNvSpPr txBox="1">
            <a:spLocks noGrp="1"/>
          </p:cNvSpPr>
          <p:nvPr>
            <p:ph type="body" idx="4"/>
          </p:nvPr>
        </p:nvSpPr>
        <p:spPr>
          <a:xfrm>
            <a:off x="505799" y="2280002"/>
            <a:ext cx="571564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1" name="Google Shape;2991;p216"/>
          <p:cNvSpPr txBox="1">
            <a:spLocks noGrp="1"/>
          </p:cNvSpPr>
          <p:nvPr>
            <p:ph type="body" idx="5"/>
          </p:nvPr>
        </p:nvSpPr>
        <p:spPr>
          <a:xfrm>
            <a:off x="1336535" y="2718799"/>
            <a:ext cx="2812813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400" dirty="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2" name="Google Shape;2992;p216"/>
          <p:cNvSpPr txBox="1">
            <a:spLocks noGrp="1"/>
          </p:cNvSpPr>
          <p:nvPr>
            <p:ph type="body" idx="6"/>
          </p:nvPr>
        </p:nvSpPr>
        <p:spPr>
          <a:xfrm>
            <a:off x="1336535" y="2392612"/>
            <a:ext cx="2812813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產碩專班</a:t>
            </a: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3" name="Google Shape;2993;p216"/>
          <p:cNvSpPr txBox="1">
            <a:spLocks noGrp="1"/>
          </p:cNvSpPr>
          <p:nvPr>
            <p:ph type="body" idx="7"/>
          </p:nvPr>
        </p:nvSpPr>
        <p:spPr>
          <a:xfrm>
            <a:off x="505799" y="3505605"/>
            <a:ext cx="571564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4" name="Google Shape;2994;p216"/>
          <p:cNvSpPr txBox="1">
            <a:spLocks noGrp="1"/>
          </p:cNvSpPr>
          <p:nvPr>
            <p:ph type="body" idx="8"/>
          </p:nvPr>
        </p:nvSpPr>
        <p:spPr>
          <a:xfrm>
            <a:off x="1336535" y="3944403"/>
            <a:ext cx="2812813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5" name="Google Shape;2995;p216"/>
          <p:cNvSpPr txBox="1">
            <a:spLocks noGrp="1"/>
          </p:cNvSpPr>
          <p:nvPr>
            <p:ph type="body" idx="9"/>
          </p:nvPr>
        </p:nvSpPr>
        <p:spPr>
          <a:xfrm>
            <a:off x="1336535" y="3618215"/>
            <a:ext cx="2812813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研究學院</a:t>
            </a: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6" name="Google Shape;2996;p216"/>
          <p:cNvSpPr txBox="1">
            <a:spLocks noGrp="1"/>
          </p:cNvSpPr>
          <p:nvPr>
            <p:ph type="body" idx="13"/>
          </p:nvPr>
        </p:nvSpPr>
        <p:spPr>
          <a:xfrm>
            <a:off x="4781274" y="1052833"/>
            <a:ext cx="571564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7" name="Google Shape;2997;p216"/>
          <p:cNvSpPr txBox="1">
            <a:spLocks noGrp="1"/>
          </p:cNvSpPr>
          <p:nvPr>
            <p:ph type="body" idx="14"/>
          </p:nvPr>
        </p:nvSpPr>
        <p:spPr>
          <a:xfrm>
            <a:off x="5612010" y="1491630"/>
            <a:ext cx="2812813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8" name="Google Shape;2998;p216"/>
          <p:cNvSpPr txBox="1">
            <a:spLocks noGrp="1"/>
          </p:cNvSpPr>
          <p:nvPr>
            <p:ph type="body" idx="15"/>
          </p:nvPr>
        </p:nvSpPr>
        <p:spPr>
          <a:xfrm>
            <a:off x="5612010" y="1165443"/>
            <a:ext cx="2812813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境外專班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9" name="Google Shape;2999;p216"/>
          <p:cNvSpPr txBox="1">
            <a:spLocks noGrp="1"/>
          </p:cNvSpPr>
          <p:nvPr>
            <p:ph type="body" idx="16"/>
          </p:nvPr>
        </p:nvSpPr>
        <p:spPr>
          <a:xfrm>
            <a:off x="4781274" y="2280002"/>
            <a:ext cx="571564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0" name="Google Shape;3000;p216"/>
          <p:cNvSpPr txBox="1">
            <a:spLocks noGrp="1"/>
          </p:cNvSpPr>
          <p:nvPr>
            <p:ph type="body" idx="17"/>
          </p:nvPr>
        </p:nvSpPr>
        <p:spPr>
          <a:xfrm>
            <a:off x="5612010" y="2718799"/>
            <a:ext cx="2812813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由招生科與國防部提供資料匯入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1" name="Google Shape;3001;p216"/>
          <p:cNvSpPr txBox="1">
            <a:spLocks noGrp="1"/>
          </p:cNvSpPr>
          <p:nvPr>
            <p:ph type="body" idx="18"/>
          </p:nvPr>
        </p:nvSpPr>
        <p:spPr>
          <a:xfrm>
            <a:off x="5612010" y="2392612"/>
            <a:ext cx="2812813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營區專班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2" name="Google Shape;3002;p216"/>
          <p:cNvSpPr txBox="1">
            <a:spLocks noGrp="1"/>
          </p:cNvSpPr>
          <p:nvPr>
            <p:ph type="body" idx="19"/>
          </p:nvPr>
        </p:nvSpPr>
        <p:spPr>
          <a:xfrm>
            <a:off x="4781274" y="3505605"/>
            <a:ext cx="571564" cy="56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3" name="Google Shape;3003;p216"/>
          <p:cNvSpPr txBox="1">
            <a:spLocks noGrp="1"/>
          </p:cNvSpPr>
          <p:nvPr>
            <p:ph type="body" idx="20"/>
          </p:nvPr>
        </p:nvSpPr>
        <p:spPr>
          <a:xfrm>
            <a:off x="5612010" y="3944403"/>
            <a:ext cx="2812813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4" name="Google Shape;3004;p216"/>
          <p:cNvSpPr txBox="1">
            <a:spLocks noGrp="1"/>
          </p:cNvSpPr>
          <p:nvPr>
            <p:ph type="body" idx="21"/>
          </p:nvPr>
        </p:nvSpPr>
        <p:spPr>
          <a:xfrm>
            <a:off x="5612010" y="3618215"/>
            <a:ext cx="2812813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新型專班</a:t>
            </a: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D4E906C-277F-48B9-AEDB-421BC08C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基本資料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D473CF-BD4E-4525-B133-F6F174FB9F1E}"/>
              </a:ext>
            </a:extLst>
          </p:cNvPr>
          <p:cNvSpPr txBox="1"/>
          <p:nvPr/>
        </p:nvSpPr>
        <p:spPr>
          <a:xfrm>
            <a:off x="1554703" y="1411550"/>
            <a:ext cx="1947539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100" cap="small" dirty="0"/>
              <a:t>基本資料</a:t>
            </a:r>
            <a:r>
              <a:rPr lang="en-US" altLang="zh-TW" sz="2100" cap="small" dirty="0"/>
              <a:t>1.</a:t>
            </a:r>
          </a:p>
          <a:p>
            <a:r>
              <a:rPr lang="zh-TW" altLang="en-US" sz="2100" cap="small" dirty="0"/>
              <a:t>學校</a:t>
            </a:r>
            <a:endParaRPr lang="zh-TW" altLang="en-US" sz="21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72FBF3-C33B-4739-89A7-590CF5BB8CAF}"/>
              </a:ext>
            </a:extLst>
          </p:cNvPr>
          <p:cNvSpPr txBox="1"/>
          <p:nvPr/>
        </p:nvSpPr>
        <p:spPr>
          <a:xfrm>
            <a:off x="4424408" y="1130060"/>
            <a:ext cx="1947539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100" cap="small" dirty="0"/>
              <a:t>基本資料</a:t>
            </a:r>
            <a:r>
              <a:rPr lang="en-US" altLang="zh-TW" sz="2100" cap="small" dirty="0"/>
              <a:t>2.</a:t>
            </a:r>
          </a:p>
          <a:p>
            <a:r>
              <a:rPr lang="zh-TW" altLang="en-US" sz="2100" cap="small" dirty="0"/>
              <a:t>校區</a:t>
            </a:r>
            <a:endParaRPr lang="zh-TW" altLang="en-US" sz="21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2A56270-4B18-4B64-8500-D83FB6B0194E}"/>
              </a:ext>
            </a:extLst>
          </p:cNvPr>
          <p:cNvSpPr txBox="1"/>
          <p:nvPr/>
        </p:nvSpPr>
        <p:spPr>
          <a:xfrm>
            <a:off x="4424408" y="2108995"/>
            <a:ext cx="1947539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100" cap="small" dirty="0"/>
              <a:t>基本資料</a:t>
            </a:r>
            <a:r>
              <a:rPr lang="en-US" altLang="zh-TW" sz="2100" cap="small" dirty="0"/>
              <a:t>3.</a:t>
            </a:r>
          </a:p>
          <a:p>
            <a:r>
              <a:rPr lang="zh-TW" altLang="en-US" sz="2100" dirty="0"/>
              <a:t>學院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F87D25-7297-4B29-B3F4-29AEC79E2A6E}"/>
              </a:ext>
            </a:extLst>
          </p:cNvPr>
          <p:cNvSpPr txBox="1"/>
          <p:nvPr/>
        </p:nvSpPr>
        <p:spPr>
          <a:xfrm>
            <a:off x="4424408" y="3087930"/>
            <a:ext cx="1947539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100" cap="small" dirty="0"/>
              <a:t>基本資料</a:t>
            </a:r>
            <a:r>
              <a:rPr lang="en-US" altLang="zh-TW" sz="2100" cap="small" dirty="0"/>
              <a:t>6.</a:t>
            </a:r>
          </a:p>
          <a:p>
            <a:r>
              <a:rPr lang="zh-TW" altLang="en-US" sz="2100" cap="small" dirty="0"/>
              <a:t>系所</a:t>
            </a:r>
            <a:endParaRPr lang="en-US" altLang="zh-TW" sz="2100" cap="small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182F748-CF13-415F-B9EC-1394BB1BED71}"/>
              </a:ext>
            </a:extLst>
          </p:cNvPr>
          <p:cNvSpPr txBox="1"/>
          <p:nvPr/>
        </p:nvSpPr>
        <p:spPr>
          <a:xfrm>
            <a:off x="1554703" y="2392855"/>
            <a:ext cx="1947539" cy="10618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100" cap="small" dirty="0"/>
              <a:t>基本資料</a:t>
            </a:r>
            <a:r>
              <a:rPr lang="en-US" altLang="zh-TW" sz="2100" cap="small" dirty="0"/>
              <a:t>7.</a:t>
            </a:r>
          </a:p>
          <a:p>
            <a:r>
              <a:rPr lang="zh-TW" altLang="en-US" sz="2100" cap="small" dirty="0"/>
              <a:t>行政單位</a:t>
            </a:r>
            <a:endParaRPr lang="en-US" altLang="zh-TW" sz="2100" cap="small" dirty="0"/>
          </a:p>
          <a:p>
            <a:r>
              <a:rPr lang="zh-TW" altLang="en-US" sz="2100" cap="small" dirty="0"/>
              <a:t>各類中心</a:t>
            </a:r>
            <a:endParaRPr lang="en-US" altLang="zh-TW" sz="2100" cap="small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226B8D5-69B3-44F1-875F-097055557279}"/>
              </a:ext>
            </a:extLst>
          </p:cNvPr>
          <p:cNvSpPr/>
          <p:nvPr/>
        </p:nvSpPr>
        <p:spPr>
          <a:xfrm>
            <a:off x="3935027" y="705775"/>
            <a:ext cx="2976239" cy="3821837"/>
          </a:xfrm>
          <a:prstGeom prst="round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r>
              <a:rPr lang="zh-TW" altLang="en-US" dirty="0">
                <a:solidFill>
                  <a:schemeClr val="accent2"/>
                </a:solidFill>
              </a:rPr>
              <a:t>統一由校庫</a:t>
            </a:r>
            <a:endParaRPr lang="en-US" altLang="zh-TW" dirty="0">
              <a:solidFill>
                <a:schemeClr val="accent2"/>
              </a:solidFill>
            </a:endParaRPr>
          </a:p>
          <a:p>
            <a:pPr algn="ctr"/>
            <a:r>
              <a:rPr lang="zh-TW" altLang="en-US" dirty="0">
                <a:solidFill>
                  <a:schemeClr val="accent2"/>
                </a:solidFill>
              </a:rPr>
              <a:t>依教育部核定資料更新</a:t>
            </a: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66C96420-497C-4717-BAE7-3026D11E81E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" name="Google Shape;3724;p288">
            <a:extLst>
              <a:ext uri="{FF2B5EF4-FFF2-40B4-BE49-F238E27FC236}">
                <a16:creationId xmlns:a16="http://schemas.microsoft.com/office/drawing/2014/main" id="{C8DEE022-E63A-4C8E-B5A3-B5D2A05D773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22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7122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0C7F61-4911-4527-B0AB-A2025A644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異動申請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5CE96F7-5F3D-49B1-8A09-A01A890BA6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9469E44E-D1B8-439D-B585-D28A38AF6DEC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F9CD6F97-91A5-46AB-94A7-CD29CD46CF49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23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B00B74-45D8-4982-8A15-DD77691F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0" y="975830"/>
            <a:ext cx="7130458" cy="22863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775A374-0286-4606-B2F9-E02A6C83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43" y="3456768"/>
            <a:ext cx="4008203" cy="142180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7B417D-2460-4BFE-9D7B-A1A0420737A4}"/>
              </a:ext>
            </a:extLst>
          </p:cNvPr>
          <p:cNvSpPr txBox="1"/>
          <p:nvPr/>
        </p:nvSpPr>
        <p:spPr>
          <a:xfrm>
            <a:off x="2461333" y="1999624"/>
            <a:ext cx="2252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</a:rPr>
              <a:t>AI</a:t>
            </a:r>
            <a:r>
              <a:rPr lang="zh-TW" altLang="en-US" sz="1500" dirty="0">
                <a:solidFill>
                  <a:srgbClr val="FF0000"/>
                </a:solidFill>
              </a:rPr>
              <a:t>產碩專班已核定招生，詳見教育部核定函</a:t>
            </a:r>
          </a:p>
        </p:txBody>
      </p:sp>
    </p:spTree>
    <p:extLst>
      <p:ext uri="{BB962C8B-B14F-4D97-AF65-F5344CB8AC3E}">
        <p14:creationId xmlns:p14="http://schemas.microsoft.com/office/powerpoint/2010/main" val="362300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76631D-B360-4BA2-BBF7-01F5EF3C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異動申請說明</a:t>
            </a: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AC040EF7-2EB9-4E11-9337-EAED432322EE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A1141EF3-6C35-4DF0-8E5E-D3ED0795E13E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24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786A5A-CFFD-4E1A-837C-1E100336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59" y="1201433"/>
            <a:ext cx="2257016" cy="316792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98E4B7A-8183-4BC6-A36B-DB8118FF010F}"/>
              </a:ext>
            </a:extLst>
          </p:cNvPr>
          <p:cNvSpPr txBox="1"/>
          <p:nvPr/>
        </p:nvSpPr>
        <p:spPr>
          <a:xfrm>
            <a:off x="3895079" y="1201433"/>
            <a:ext cx="3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：居留證更新、教師更名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交叉檢核：不要顯示已確認的提醒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其他：各類問題</a:t>
            </a:r>
            <a:r>
              <a:rPr lang="en-US" altLang="zh-TW" dirty="0"/>
              <a:t>…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02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217"/>
          <p:cNvSpPr txBox="1">
            <a:spLocks noGrp="1"/>
          </p:cNvSpPr>
          <p:nvPr>
            <p:ph type="title"/>
          </p:nvPr>
        </p:nvSpPr>
        <p:spPr>
          <a:xfrm>
            <a:off x="397" y="0"/>
            <a:ext cx="4139184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0" name="Google Shape;3010;p217"/>
          <p:cNvSpPr txBox="1">
            <a:spLocks noGrp="1"/>
          </p:cNvSpPr>
          <p:nvPr>
            <p:ph type="body" idx="1"/>
          </p:nvPr>
        </p:nvSpPr>
        <p:spPr>
          <a:xfrm>
            <a:off x="479918" y="3348793"/>
            <a:ext cx="2427452" cy="1045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建議由基本資料</a:t>
            </a:r>
            <a:r>
              <a:rPr lang="en-US" alt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r>
              <a:rPr lang="en-US" alt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excel</a:t>
            </a: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檢視全校系所及學院資料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1" name="Google Shape;3011;p217"/>
          <p:cNvSpPr txBox="1">
            <a:spLocks noGrp="1"/>
          </p:cNvSpPr>
          <p:nvPr>
            <p:ph type="body" idx="2"/>
          </p:nvPr>
        </p:nvSpPr>
        <p:spPr>
          <a:xfrm>
            <a:off x="481057" y="3021801"/>
            <a:ext cx="2425175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基本資料1~6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2" name="Google Shape;3012;p217"/>
          <p:cNvSpPr txBox="1">
            <a:spLocks noGrp="1"/>
          </p:cNvSpPr>
          <p:nvPr>
            <p:ph type="body" idx="3"/>
          </p:nvPr>
        </p:nvSpPr>
        <p:spPr>
          <a:xfrm>
            <a:off x="935839" y="1729821"/>
            <a:ext cx="1505564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檢視基本資料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3" name="Google Shape;3013;p217"/>
          <p:cNvSpPr txBox="1">
            <a:spLocks noGrp="1"/>
          </p:cNvSpPr>
          <p:nvPr>
            <p:ph type="body" idx="4"/>
          </p:nvPr>
        </p:nvSpPr>
        <p:spPr>
          <a:xfrm>
            <a:off x="3362901" y="3348793"/>
            <a:ext cx="2427452" cy="1045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請檢視「未確認」區塊中的系所與學制資料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4" name="Google Shape;3014;p217"/>
          <p:cNvSpPr txBox="1">
            <a:spLocks noGrp="1"/>
          </p:cNvSpPr>
          <p:nvPr>
            <p:ph type="body" idx="5"/>
          </p:nvPr>
        </p:nvSpPr>
        <p:spPr>
          <a:xfrm>
            <a:off x="3364039" y="3021801"/>
            <a:ext cx="2425175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確認系所與學制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5" name="Google Shape;3015;p217"/>
          <p:cNvSpPr txBox="1">
            <a:spLocks noGrp="1"/>
          </p:cNvSpPr>
          <p:nvPr>
            <p:ph type="body" idx="6"/>
          </p:nvPr>
        </p:nvSpPr>
        <p:spPr>
          <a:xfrm>
            <a:off x="3818821" y="1729821"/>
            <a:ext cx="1505564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學年度基本資料系所及學制確認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/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6" name="Google Shape;3016;p217"/>
          <p:cNvSpPr txBox="1">
            <a:spLocks noGrp="1"/>
          </p:cNvSpPr>
          <p:nvPr>
            <p:ph type="body" idx="7"/>
          </p:nvPr>
        </p:nvSpPr>
        <p:spPr>
          <a:xfrm>
            <a:off x="6236630" y="3348793"/>
            <a:ext cx="2427452" cy="1045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</a:pP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由基本資料</a:t>
            </a:r>
            <a:r>
              <a:rPr lang="en-US" alt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altLang="en-US" sz="1400">
                <a:latin typeface="Microsoft JhengHei"/>
                <a:ea typeface="Microsoft JhengHei"/>
                <a:cs typeface="Microsoft JhengHei"/>
                <a:sym typeface="Microsoft JhengHei"/>
              </a:rPr>
              <a:t>逐一確認全部基本資料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7" name="Google Shape;3017;p217"/>
          <p:cNvSpPr txBox="1">
            <a:spLocks noGrp="1"/>
          </p:cNvSpPr>
          <p:nvPr>
            <p:ph type="body" idx="8"/>
          </p:nvPr>
        </p:nvSpPr>
        <p:spPr>
          <a:xfrm>
            <a:off x="6237769" y="3021801"/>
            <a:ext cx="2425175" cy="360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完成基本資料確認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8" name="Google Shape;3018;p217"/>
          <p:cNvSpPr txBox="1">
            <a:spLocks noGrp="1"/>
          </p:cNvSpPr>
          <p:nvPr>
            <p:ph type="body" idx="9"/>
          </p:nvPr>
        </p:nvSpPr>
        <p:spPr>
          <a:xfrm>
            <a:off x="6692551" y="1729821"/>
            <a:ext cx="1505564" cy="45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確認所有基本資料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/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3;p288">
            <a:extLst>
              <a:ext uri="{FF2B5EF4-FFF2-40B4-BE49-F238E27FC236}">
                <a16:creationId xmlns:a16="http://schemas.microsoft.com/office/drawing/2014/main" id="{876018CA-0B36-46CF-BA9A-9D951184B6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3724;p288">
            <a:extLst>
              <a:ext uri="{FF2B5EF4-FFF2-40B4-BE49-F238E27FC236}">
                <a16:creationId xmlns:a16="http://schemas.microsoft.com/office/drawing/2014/main" id="{C0741F2E-4E6C-4605-AE70-69458321EF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25</a:t>
            </a:fld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1AF2555C-6E75-4279-99A2-37A8B46C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1259"/>
            <a:ext cx="6282616" cy="3677630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AC4E99E-794C-4F2F-8F16-C5B4485D933C}"/>
              </a:ext>
            </a:extLst>
          </p:cNvPr>
          <p:cNvSpPr/>
          <p:nvPr/>
        </p:nvSpPr>
        <p:spPr>
          <a:xfrm>
            <a:off x="1458157" y="486052"/>
            <a:ext cx="1091954" cy="6591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Google Shape;3723;p288">
            <a:extLst>
              <a:ext uri="{FF2B5EF4-FFF2-40B4-BE49-F238E27FC236}">
                <a16:creationId xmlns:a16="http://schemas.microsoft.com/office/drawing/2014/main" id="{D77DC836-CF09-40FC-81BC-28F77F94128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4;p288">
            <a:extLst>
              <a:ext uri="{FF2B5EF4-FFF2-40B4-BE49-F238E27FC236}">
                <a16:creationId xmlns:a16="http://schemas.microsoft.com/office/drawing/2014/main" id="{1B78F860-7039-41F6-933C-F0D6D9C5F78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26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30147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06107FA1-ED61-485B-B454-38C0C3143D3C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D6C11576-8726-4AAD-B8C0-B4E68DC5AB31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27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28" name="Google Shape;3028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709643"/>
            <a:ext cx="7372350" cy="38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9" name="Google Shape;3029;p218"/>
          <p:cNvSpPr/>
          <p:nvPr/>
        </p:nvSpPr>
        <p:spPr>
          <a:xfrm>
            <a:off x="7729539" y="2771612"/>
            <a:ext cx="271462" cy="25374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3;p288">
            <a:extLst>
              <a:ext uri="{FF2B5EF4-FFF2-40B4-BE49-F238E27FC236}">
                <a16:creationId xmlns:a16="http://schemas.microsoft.com/office/drawing/2014/main" id="{95570986-8352-4BE4-9051-F974E5130A8D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4;p288">
            <a:extLst>
              <a:ext uri="{FF2B5EF4-FFF2-40B4-BE49-F238E27FC236}">
                <a16:creationId xmlns:a16="http://schemas.microsoft.com/office/drawing/2014/main" id="{FFBD3050-6983-401C-8C34-E6ED565DD6A2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28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39" name="Google Shape;3039;p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420" y="954286"/>
            <a:ext cx="8302841" cy="3624843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219"/>
          <p:cNvSpPr/>
          <p:nvPr/>
        </p:nvSpPr>
        <p:spPr>
          <a:xfrm>
            <a:off x="459420" y="954286"/>
            <a:ext cx="2849732" cy="61706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F415A8F-F60A-4FF1-A566-42C759BB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4" y="770930"/>
            <a:ext cx="8659433" cy="3901032"/>
          </a:xfrm>
          <a:prstGeom prst="rect">
            <a:avLst/>
          </a:prstGeom>
        </p:spPr>
      </p:pic>
      <p:sp>
        <p:nvSpPr>
          <p:cNvPr id="3046" name="Google Shape;3046;p220"/>
          <p:cNvSpPr/>
          <p:nvPr/>
        </p:nvSpPr>
        <p:spPr>
          <a:xfrm>
            <a:off x="178574" y="770930"/>
            <a:ext cx="913380" cy="25301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7" name="Google Shape;3047;p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3;p288">
            <a:extLst>
              <a:ext uri="{FF2B5EF4-FFF2-40B4-BE49-F238E27FC236}">
                <a16:creationId xmlns:a16="http://schemas.microsoft.com/office/drawing/2014/main" id="{DEC1BFE3-6ACB-4681-9A29-FDDC95C9A908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7D3FCF14-A7EE-4365-AA27-8E53CEC290F0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29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highlight>
                <a:srgbClr val="F4BD2D"/>
              </a:highlight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+mj-lt"/>
              </a:rPr>
              <a:t>注意事項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05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B027F03A-DA3F-470B-8108-6AB1670936DA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D4EAB7BB-D629-43AF-B310-3F0DBBD6086F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30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6" name="Google Shape;3056;p221"/>
          <p:cNvSpPr/>
          <p:nvPr/>
        </p:nvSpPr>
        <p:spPr>
          <a:xfrm>
            <a:off x="327178" y="726545"/>
            <a:ext cx="8136780" cy="28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3" rIns="81638" bIns="40813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zh-TW" alt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須設定為「</a:t>
            </a:r>
            <a:r>
              <a:rPr lang="zh-TW" altLang="en-US" sz="1200" b="1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學校業務總承辦人</a:t>
            </a:r>
            <a:r>
              <a:rPr lang="zh-TW" alt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」帳號登入，方可使用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57" name="Google Shape;3057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171" y="1014466"/>
            <a:ext cx="5364596" cy="401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494D854-0D06-4F58-85F6-C03B5F4BB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0" y="817683"/>
            <a:ext cx="7044377" cy="3978001"/>
          </a:xfrm>
          <a:prstGeom prst="rect">
            <a:avLst/>
          </a:prstGeom>
        </p:spPr>
      </p:pic>
      <p:sp>
        <p:nvSpPr>
          <p:cNvPr id="3062" name="Google Shape;3062;p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基本資料1.學校基本資料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1245226-7BE3-4CE0-AE15-C08CBF2C1768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91BD6090-96D3-4952-8ECD-23D2275EE119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31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7" name="Google Shape;3067;p222"/>
          <p:cNvSpPr/>
          <p:nvPr/>
        </p:nvSpPr>
        <p:spPr>
          <a:xfrm>
            <a:off x="739120" y="1268016"/>
            <a:ext cx="720404" cy="403205"/>
          </a:xfrm>
          <a:prstGeom prst="round2SameRect">
            <a:avLst>
              <a:gd name="adj1" fmla="val 16667"/>
              <a:gd name="adj2" fmla="val 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16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b="0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基本資料2.學校「校區」基本資料表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AA74B3D6-CD94-4F27-AFDA-D1DE3EBDEB17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65DDAE42-455B-4B68-9B9B-5D469B8681E3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802188"/>
            <a:ext cx="452437" cy="274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32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842BE4-1C2B-40D3-A82B-ABCC604E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51" y="764129"/>
            <a:ext cx="7280498" cy="36152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p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校區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509564A3-95DC-4EF4-8FD8-03F42EBDE9C0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13FC6D58-4D8C-4F32-AF6B-E953EC43CF49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33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87" name="Google Shape;3087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646395"/>
            <a:ext cx="7692019" cy="411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sz="3600" cap="small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基本資料3.學校「學院/學群」基本資料表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840D1715-D601-4615-9F92-C7A94FDC2BF4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8B8E8FCE-B040-460A-8C73-1EFE2DC04E8E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34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AFF490-7012-43C3-B340-494CB09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88" y="1065043"/>
            <a:ext cx="4884284" cy="374000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12D0741-3CE1-4326-90B4-BB1DC8E5B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6" y="747712"/>
            <a:ext cx="4103680" cy="4321816"/>
          </a:xfrm>
          <a:prstGeom prst="rect">
            <a:avLst/>
          </a:prstGeom>
        </p:spPr>
      </p:pic>
      <p:sp>
        <p:nvSpPr>
          <p:cNvPr id="3119" name="Google Shape;3119;p227"/>
          <p:cNvSpPr/>
          <p:nvPr/>
        </p:nvSpPr>
        <p:spPr>
          <a:xfrm>
            <a:off x="1005394" y="2277123"/>
            <a:ext cx="259673" cy="24635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0" name="Google Shape;3120;p227"/>
          <p:cNvSpPr/>
          <p:nvPr/>
        </p:nvSpPr>
        <p:spPr>
          <a:xfrm>
            <a:off x="2590061" y="1035229"/>
            <a:ext cx="952130" cy="43042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125;p228">
            <a:extLst>
              <a:ext uri="{FF2B5EF4-FFF2-40B4-BE49-F238E27FC236}">
                <a16:creationId xmlns:a16="http://schemas.microsoft.com/office/drawing/2014/main" id="{1D718D9C-AA31-4BEC-A3A9-340B7EE36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基本資料6.系所學制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563919FC-4411-4616-A1CB-591A00172FB6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55720FF7-2994-45AA-A476-53528D20F4E4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35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匯出EXCEL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089EDF47-9CC7-408D-8238-753D7F713EF7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0373E6B5-55E9-4422-9235-AE8D114D0E13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36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41" name="Google Shape;3141;p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701"/>
            <a:ext cx="9144000" cy="418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sz="3600" b="0" cap="small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基本資料7.行政單位及各類中心基本資料表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F496E061-1A2D-4E1A-9CEF-878C923F400C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18E137B7-96B4-434B-B2BD-573888849040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37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70" name="Google Shape;3170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766" y="1572089"/>
            <a:ext cx="6858000" cy="2934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71" name="Google Shape;3171;p232"/>
          <p:cNvSpPr/>
          <p:nvPr/>
        </p:nvSpPr>
        <p:spPr>
          <a:xfrm>
            <a:off x="3414714" y="2034363"/>
            <a:ext cx="944224" cy="228018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2" name="Google Shape;3172;p232"/>
          <p:cNvSpPr/>
          <p:nvPr/>
        </p:nvSpPr>
        <p:spPr>
          <a:xfrm>
            <a:off x="4512077" y="2034362"/>
            <a:ext cx="1717226" cy="228018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Google Shape;3098;p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952" y="1059582"/>
            <a:ext cx="6805047" cy="3745073"/>
          </a:xfrm>
          <a:prstGeom prst="rect">
            <a:avLst/>
          </a:prstGeom>
          <a:noFill/>
          <a:ln>
            <a:noFill/>
          </a:ln>
        </p:spPr>
      </p:pic>
      <p:sp>
        <p:nvSpPr>
          <p:cNvPr id="3092" name="Google Shape;3092;p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上傳佐證文件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9547D86-8079-4494-B13E-0310A9D5E9C2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5256213" y="4795838"/>
            <a:ext cx="388778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ct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8529D2C0-6A88-4AC3-B21F-4B97CBAAD6D3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691563" y="4795838"/>
            <a:ext cx="452437" cy="273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38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97" name="Google Shape;3097;p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586007"/>
            <a:ext cx="3771900" cy="132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+mj-lt"/>
              </a:rPr>
              <a:t>資料填報與列印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15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B6A76-AB70-4F8B-A26A-0AF7336B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與前期差異</a:t>
            </a:r>
            <a:r>
              <a:rPr lang="en-US" altLang="zh-TW" dirty="0"/>
              <a:t>%</a:t>
            </a:r>
            <a:endParaRPr lang="zh-TW" altLang="en-US" dirty="0"/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B54E5E6B-A0AB-4606-B001-1538E1FC1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97902"/>
              </p:ext>
            </p:extLst>
          </p:nvPr>
        </p:nvGraphicFramePr>
        <p:xfrm>
          <a:off x="1979712" y="1203598"/>
          <a:ext cx="6096000" cy="30963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850015001"/>
                    </a:ext>
                  </a:extLst>
                </a:gridCol>
                <a:gridCol w="3935760">
                  <a:extLst>
                    <a:ext uri="{9D8B030D-6E8A-4147-A177-3AD203B41FA5}">
                      <a16:colId xmlns:a16="http://schemas.microsoft.com/office/drawing/2014/main" val="195877707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企業資助經費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750002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本期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1,000,000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86824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前期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100,000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61221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差異</a:t>
                      </a:r>
                      <a:r>
                        <a:rPr lang="en-US" altLang="zh-TW" sz="2800" dirty="0"/>
                        <a:t>%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900%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1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45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BBEA588-CA99-47F1-BC62-B838395A0C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7" y="689689"/>
            <a:ext cx="7886700" cy="4176083"/>
          </a:xfrm>
        </p:spPr>
      </p:pic>
      <p:sp>
        <p:nvSpPr>
          <p:cNvPr id="3197" name="Google Shape;3197;p235"/>
          <p:cNvSpPr/>
          <p:nvPr/>
        </p:nvSpPr>
        <p:spPr>
          <a:xfrm>
            <a:off x="2530138" y="985419"/>
            <a:ext cx="3861785" cy="51268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88" rIns="68575" bIns="3428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2100"/>
            </a:pPr>
            <a:endParaRPr sz="105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3;p288">
            <a:extLst>
              <a:ext uri="{FF2B5EF4-FFF2-40B4-BE49-F238E27FC236}">
                <a16:creationId xmlns:a16="http://schemas.microsoft.com/office/drawing/2014/main" id="{3AF975F7-CA22-4ED6-A9BA-05A8C4425F5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445C418A-E1DA-4E97-9C9A-D83FEB9F94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p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22E459-710E-4E46-9C55-1BEBD9AF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1" y="691972"/>
            <a:ext cx="7101581" cy="4240634"/>
          </a:xfrm>
          <a:prstGeom prst="rect">
            <a:avLst/>
          </a:prstGeom>
        </p:spPr>
      </p:pic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D2931FA4-7A5D-4397-A7BC-2F7DB12443F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CB33D178-C37F-4FF6-8C58-61E4846AFB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16" name="Google Shape;3216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424" y="396069"/>
            <a:ext cx="4784472" cy="47474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1B533266-B530-4EA3-B0D9-2AB0B894D00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9D9623E-B55F-4617-A28B-C1F1106102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42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38"/>
          <p:cNvSpPr txBox="1">
            <a:spLocks noGrp="1"/>
          </p:cNvSpPr>
          <p:nvPr>
            <p:ph type="title"/>
          </p:nvPr>
        </p:nvSpPr>
        <p:spPr>
          <a:xfrm>
            <a:off x="397" y="0"/>
            <a:ext cx="2651760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2" name="Google Shape;3222;p238"/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r>
              <a:rPr lang="zh-TW" altLang="en-US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3" name="Google Shape;3223;p238"/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43</a:t>
            </a:fld>
            <a:endParaRPr sz="15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5" name="Google Shape;3225;p238"/>
          <p:cNvSpPr txBox="1">
            <a:spLocks noGrp="1"/>
          </p:cNvSpPr>
          <p:nvPr>
            <p:ph type="body" idx="2"/>
          </p:nvPr>
        </p:nvSpPr>
        <p:spPr>
          <a:xfrm>
            <a:off x="1295637" y="1191777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上傳資料會每次累加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6" name="Google Shape;3226;p238"/>
          <p:cNvSpPr txBox="1">
            <a:spLocks noGrp="1"/>
          </p:cNvSpPr>
          <p:nvPr>
            <p:ph type="body" idx="3"/>
          </p:nvPr>
        </p:nvSpPr>
        <p:spPr>
          <a:xfrm>
            <a:off x="1295637" y="1580304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>
              <a:buSzPts val="3000"/>
            </a:pPr>
            <a:r>
              <a:rPr lang="zh-TW" altLang="en-US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第一次上傳</a:t>
            </a:r>
            <a:r>
              <a:rPr lang="en-US" altLang="zh-TW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筆，第</a:t>
            </a:r>
            <a:r>
              <a:rPr lang="en-US" altLang="zh-TW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次上傳</a:t>
            </a:r>
            <a:r>
              <a:rPr lang="en-US" altLang="zh-TW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筆，則資料計</a:t>
            </a:r>
            <a:r>
              <a:rPr lang="en-US" altLang="zh-TW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altLang="en-US" sz="1500" dirty="0">
                <a:latin typeface="Microsoft JhengHei"/>
                <a:ea typeface="Microsoft JhengHei"/>
                <a:cs typeface="Microsoft JhengHei"/>
                <a:sym typeface="Microsoft JhengHei"/>
              </a:rPr>
              <a:t>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7" name="Google Shape;3227;p238"/>
          <p:cNvSpPr txBox="1">
            <a:spLocks noGrp="1"/>
          </p:cNvSpPr>
          <p:nvPr>
            <p:ph type="body" idx="4"/>
          </p:nvPr>
        </p:nvSpPr>
        <p:spPr>
          <a:xfrm>
            <a:off x="1295637" y="2335573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系統會將Excel已刪除資料視為不處理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8" name="Google Shape;3228;p238"/>
          <p:cNvSpPr txBox="1">
            <a:spLocks noGrp="1"/>
          </p:cNvSpPr>
          <p:nvPr>
            <p:ph type="body" idx="5"/>
          </p:nvPr>
        </p:nvSpPr>
        <p:spPr>
          <a:xfrm>
            <a:off x="1295637" y="2724099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若檔案原本有10筆資料，刪除至5筆後上傳，系統將不處理已刪除的5筆資料，亦即EXCEL刪除資料上傳，即系統不會直接以空白資料覆蓋已上傳資料。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9" name="Google Shape;3229;p238"/>
          <p:cNvSpPr txBox="1">
            <a:spLocks noGrp="1"/>
          </p:cNvSpPr>
          <p:nvPr>
            <p:ph type="body" idx="6"/>
          </p:nvPr>
        </p:nvSpPr>
        <p:spPr>
          <a:xfrm>
            <a:off x="1295637" y="3479368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僅針對與原先上傳重疊部分進行資料覆蓋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0" name="Google Shape;3230;p238"/>
          <p:cNvSpPr txBox="1">
            <a:spLocks noGrp="1"/>
          </p:cNvSpPr>
          <p:nvPr>
            <p:ph type="body" idx="7"/>
          </p:nvPr>
        </p:nvSpPr>
        <p:spPr>
          <a:xfrm>
            <a:off x="1295637" y="3867895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若前後上傳的資料均為相同的資料，例如同系所同一年級，則以第二次上傳為主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9" name="Google Shape;3239;p239"/>
          <p:cNvSpPr txBox="1"/>
          <p:nvPr/>
        </p:nvSpPr>
        <p:spPr>
          <a:xfrm>
            <a:off x="3539729" y="3253143"/>
            <a:ext cx="2064544" cy="415478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685800" latinLnBrk="0">
              <a:buClr>
                <a:srgbClr val="000000"/>
              </a:buClr>
              <a:buSzPts val="4800"/>
            </a:pP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</a:t>
            </a:r>
            <a:r>
              <a:rPr lang="en-US" alt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0" name="Google Shape;3240;p239"/>
          <p:cNvSpPr txBox="1"/>
          <p:nvPr/>
        </p:nvSpPr>
        <p:spPr>
          <a:xfrm>
            <a:off x="3539729" y="2453042"/>
            <a:ext cx="2064544" cy="415478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685800" latinLnBrk="0">
              <a:buClr>
                <a:srgbClr val="000000"/>
              </a:buClr>
              <a:buSzPts val="4800"/>
            </a:pP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英文系 </a:t>
            </a:r>
            <a:r>
              <a:rPr lang="en-US" alt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1" name="Google Shape;3241;p239"/>
          <p:cNvSpPr txBox="1"/>
          <p:nvPr/>
        </p:nvSpPr>
        <p:spPr>
          <a:xfrm>
            <a:off x="3539729" y="1652941"/>
            <a:ext cx="2064544" cy="415478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685800" latinLnBrk="0">
              <a:buClr>
                <a:srgbClr val="000000"/>
              </a:buClr>
              <a:buSzPts val="4800"/>
            </a:pP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法文系 </a:t>
            </a:r>
            <a:r>
              <a:rPr lang="en-US" alt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2" name="Google Shape;3242;p239"/>
          <p:cNvSpPr/>
          <p:nvPr/>
        </p:nvSpPr>
        <p:spPr>
          <a:xfrm>
            <a:off x="2909506" y="965049"/>
            <a:ext cx="3207544" cy="360759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4800"/>
            </a:pP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3;p288">
            <a:extLst>
              <a:ext uri="{FF2B5EF4-FFF2-40B4-BE49-F238E27FC236}">
                <a16:creationId xmlns:a16="http://schemas.microsoft.com/office/drawing/2014/main" id="{4E3CE806-9DFC-456B-8756-E744351E540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4;p288">
            <a:extLst>
              <a:ext uri="{FF2B5EF4-FFF2-40B4-BE49-F238E27FC236}">
                <a16:creationId xmlns:a16="http://schemas.microsoft.com/office/drawing/2014/main" id="{E40C52C2-36AA-4756-86AF-C5C03E9CE5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44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2" name="Google Shape;3252;p240"/>
          <p:cNvSpPr/>
          <p:nvPr/>
        </p:nvSpPr>
        <p:spPr>
          <a:xfrm>
            <a:off x="2974087" y="1110996"/>
            <a:ext cx="3207544" cy="308152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4800"/>
            </a:pP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3" name="Google Shape;3253;p240"/>
          <p:cNvSpPr txBox="1"/>
          <p:nvPr/>
        </p:nvSpPr>
        <p:spPr>
          <a:xfrm>
            <a:off x="3495580" y="2999520"/>
            <a:ext cx="2064544" cy="41547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685800" latinLnBrk="0">
              <a:buClr>
                <a:srgbClr val="000000"/>
              </a:buClr>
              <a:buSzPts val="4800"/>
            </a:pP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</a:t>
            </a:r>
            <a:r>
              <a:rPr lang="en-US" alt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4" name="Google Shape;3254;p240"/>
          <p:cNvSpPr txBox="1"/>
          <p:nvPr/>
        </p:nvSpPr>
        <p:spPr>
          <a:xfrm>
            <a:off x="3511909" y="2185131"/>
            <a:ext cx="2064544" cy="41547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685800" latinLnBrk="0">
              <a:buClr>
                <a:srgbClr val="000000"/>
              </a:buClr>
              <a:buSzPts val="4800"/>
            </a:pP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</a:t>
            </a:r>
            <a:r>
              <a:rPr lang="en-US" alt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70421957-1E66-46E9-B43C-6630754887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D4327FD3-A7D4-44DD-8082-8C2FAD6A01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45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2" name="Google Shape;3262;p241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rmAutofit/>
          </a:bodyPr>
          <a:lstStyle/>
          <a:p>
            <a:pPr marL="0" indent="0">
              <a:buSzPts val="2700"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700"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3" name="Google Shape;3263;p241"/>
          <p:cNvSpPr txBox="1">
            <a:spLocks noGrp="1"/>
          </p:cNvSpPr>
          <p:nvPr>
            <p:ph type="body" idx="4294967295"/>
          </p:nvPr>
        </p:nvSpPr>
        <p:spPr>
          <a:xfrm>
            <a:off x="1" y="1419225"/>
            <a:ext cx="7955756" cy="28086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171458" indent="-8573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可以分批上傳，例如將excel拆為2個檔案，可分開上傳。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8" indent="-85730">
              <a:spcBef>
                <a:spcPts val="600"/>
              </a:spcBef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8" indent="-85730">
              <a:spcBef>
                <a:spcPts val="600"/>
              </a:spcBef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若僅需修改其中幾筆資料，可僅上傳修改部分資料。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8" indent="-85730">
              <a:spcBef>
                <a:spcPts val="600"/>
              </a:spcBef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8" indent="-85730">
              <a:spcBef>
                <a:spcPts val="600"/>
              </a:spcBef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若需以最後一份資料為主，請按                                           ，          再行上傳。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spcBef>
                <a:spcPts val="600"/>
              </a:spcBef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64" name="Google Shape;3264;p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705" y="2859051"/>
            <a:ext cx="3302348" cy="7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F3AAA32-1D3A-48B9-A944-39B7816310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2C3713E7-2E48-4A9E-85B0-5926C73B22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46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242"/>
          <p:cNvSpPr txBox="1">
            <a:spLocks noGrp="1"/>
          </p:cNvSpPr>
          <p:nvPr>
            <p:ph type="title"/>
          </p:nvPr>
        </p:nvSpPr>
        <p:spPr>
          <a:xfrm>
            <a:off x="397" y="0"/>
            <a:ext cx="2566416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0" name="Google Shape;3270;p242"/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r>
              <a:rPr lang="zh-TW" altLang="en-US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1" name="Google Shape;3271;p242"/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3" name="Google Shape;3273;p242"/>
          <p:cNvSpPr txBox="1">
            <a:spLocks noGrp="1"/>
          </p:cNvSpPr>
          <p:nvPr>
            <p:ph type="body" idx="2"/>
          </p:nvPr>
        </p:nvSpPr>
        <p:spPr>
          <a:xfrm>
            <a:off x="1295637" y="1191777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基本欄位檢查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4" name="Google Shape;3274;p242"/>
          <p:cNvSpPr txBox="1">
            <a:spLocks noGrp="1"/>
          </p:cNvSpPr>
          <p:nvPr>
            <p:ph type="body" idx="3"/>
          </p:nvPr>
        </p:nvSpPr>
        <p:spPr>
          <a:xfrm>
            <a:off x="1295637" y="1580304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檢查上傳必要欄位，若自行增加之欄位則跳過不處理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5" name="Google Shape;3275;p242"/>
          <p:cNvSpPr txBox="1">
            <a:spLocks noGrp="1"/>
          </p:cNvSpPr>
          <p:nvPr>
            <p:ph type="body" idx="4"/>
          </p:nvPr>
        </p:nvSpPr>
        <p:spPr>
          <a:xfrm>
            <a:off x="1295637" y="2335573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可分批上傳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6" name="Google Shape;3276;p242"/>
          <p:cNvSpPr txBox="1">
            <a:spLocks noGrp="1"/>
          </p:cNvSpPr>
          <p:nvPr>
            <p:ph type="body" idx="5"/>
          </p:nvPr>
        </p:nvSpPr>
        <p:spPr>
          <a:xfrm>
            <a:off x="1295637" y="2724099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可將excel分割成多份檔案上傳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7" name="Google Shape;3277;p242"/>
          <p:cNvSpPr txBox="1">
            <a:spLocks noGrp="1"/>
          </p:cNvSpPr>
          <p:nvPr>
            <p:ph type="body" idx="6"/>
          </p:nvPr>
        </p:nvSpPr>
        <p:spPr>
          <a:xfrm>
            <a:off x="1295637" y="3479368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欄位順序可以調換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8" name="Google Shape;3278;p242"/>
          <p:cNvSpPr txBox="1">
            <a:spLocks noGrp="1"/>
          </p:cNvSpPr>
          <p:nvPr>
            <p:ph type="body" idx="7"/>
          </p:nvPr>
        </p:nvSpPr>
        <p:spPr>
          <a:xfrm>
            <a:off x="1295637" y="3867895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可自由更改欄位順序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28650" y="188653"/>
            <a:ext cx="7886700" cy="1104731"/>
          </a:xfrm>
        </p:spPr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919743" y="1689189"/>
            <a:ext cx="1252538" cy="4251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88012" y="1680058"/>
            <a:ext cx="1252538" cy="4251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056281" y="1670219"/>
            <a:ext cx="1252538" cy="4251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3897027" y="2375049"/>
            <a:ext cx="480731" cy="328829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488012" y="2843414"/>
            <a:ext cx="1252538" cy="4427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056281" y="2843414"/>
            <a:ext cx="1252538" cy="4427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919743" y="2843414"/>
            <a:ext cx="1252538" cy="4427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34290" tIns="17145" rIns="34290" bIns="17145" anchor="ctr" anchorCtr="1" compatLnSpc="1">
            <a:noAutofit/>
          </a:bodyPr>
          <a:lstStyle/>
          <a:p>
            <a:pPr algn="ctr" defTabSz="685800" latinLnBrk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6" name="Google Shape;3723;p288">
            <a:extLst>
              <a:ext uri="{FF2B5EF4-FFF2-40B4-BE49-F238E27FC236}">
                <a16:creationId xmlns:a16="http://schemas.microsoft.com/office/drawing/2014/main" id="{7612E0E2-BAF4-45C9-A2D6-CE57762DC69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Google Shape;3724;p288">
            <a:extLst>
              <a:ext uri="{FF2B5EF4-FFF2-40B4-BE49-F238E27FC236}">
                <a16:creationId xmlns:a16="http://schemas.microsoft.com/office/drawing/2014/main" id="{9F01F45B-4401-4C18-9E45-54A1D881BF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48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grpSp>
        <p:nvGrpSpPr>
          <p:cNvPr id="6" name="群組 17"/>
          <p:cNvGrpSpPr/>
          <p:nvPr/>
        </p:nvGrpSpPr>
        <p:grpSpPr>
          <a:xfrm>
            <a:off x="1431525" y="1576685"/>
            <a:ext cx="6138908" cy="2578064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35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135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3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3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3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34290" tIns="17145" rIns="34290" bIns="17145" anchor="ctr" anchorCtr="1" compatLnSpc="1">
              <a:noAutofit/>
            </a:bodyPr>
            <a:lstStyle/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3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3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135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2449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34290" tIns="17145" rIns="34290" bIns="17145" anchor="t" anchorCtr="0" compatLnSpc="1">
              <a:spAutoFit/>
            </a:bodyPr>
            <a:lstStyle/>
            <a:p>
              <a:pPr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105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105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2449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34290" tIns="17145" rIns="34290" bIns="17145" anchor="t" anchorCtr="0" compatLnSpc="1">
              <a:spAutoFit/>
            </a:bodyPr>
            <a:lstStyle/>
            <a:p>
              <a:pPr defTabSz="685800" latinLnBrk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0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105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  <p:sp>
        <p:nvSpPr>
          <p:cNvPr id="23" name="Google Shape;3723;p288">
            <a:extLst>
              <a:ext uri="{FF2B5EF4-FFF2-40B4-BE49-F238E27FC236}">
                <a16:creationId xmlns:a16="http://schemas.microsoft.com/office/drawing/2014/main" id="{EE296229-B100-4172-BBF5-152B51F8BF9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" name="Google Shape;3724;p288">
            <a:extLst>
              <a:ext uri="{FF2B5EF4-FFF2-40B4-BE49-F238E27FC236}">
                <a16:creationId xmlns:a16="http://schemas.microsoft.com/office/drawing/2014/main" id="{2115D438-7B7D-4E17-AF0B-99FA6EA77B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49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71BC1-9139-4F19-AA01-6B1848C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表冊檢核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66E2E1-5759-4182-9459-09FB0914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72" y="791128"/>
            <a:ext cx="6492882" cy="43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37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78FB48-DBF9-404D-9E27-B261A6F9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14222"/>
            <a:ext cx="7214771" cy="3533765"/>
          </a:xfrm>
          <a:prstGeom prst="rect">
            <a:avLst/>
          </a:prstGeom>
        </p:spPr>
      </p:pic>
      <p:sp>
        <p:nvSpPr>
          <p:cNvPr id="3308" name="Google Shape;3308;p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Excel上傳-操作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3" name="Google Shape;3313;p245"/>
          <p:cNvSpPr/>
          <p:nvPr/>
        </p:nvSpPr>
        <p:spPr>
          <a:xfrm>
            <a:off x="1145219" y="1114221"/>
            <a:ext cx="878890" cy="41717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8907592B-9AE1-42D4-B148-10F2750A6DD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CA1C5408-6E49-425F-8026-56C95753BF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Excel上傳-資料上傳說明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22" name="Google Shape;3322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1" y="1025371"/>
            <a:ext cx="6469160" cy="3482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FC766E68-284C-4180-9EFE-60BA6D37D0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EF48A1BC-706D-45AB-9D0F-E37ABF3E78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247"/>
          <p:cNvSpPr txBox="1">
            <a:spLocks noGrp="1"/>
          </p:cNvSpPr>
          <p:nvPr>
            <p:ph type="title"/>
          </p:nvPr>
        </p:nvSpPr>
        <p:spPr>
          <a:xfrm>
            <a:off x="628650" y="148828"/>
            <a:ext cx="4265165" cy="10363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31" name="Google Shape;3331;p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372" y="925497"/>
            <a:ext cx="6229638" cy="3768571"/>
          </a:xfrm>
          <a:prstGeom prst="rect">
            <a:avLst/>
          </a:prstGeom>
          <a:noFill/>
          <a:ln>
            <a:noFill/>
          </a:ln>
        </p:spPr>
      </p:pic>
      <p:sp>
        <p:nvSpPr>
          <p:cNvPr id="3332" name="Google Shape;3332;p247"/>
          <p:cNvSpPr/>
          <p:nvPr/>
        </p:nvSpPr>
        <p:spPr>
          <a:xfrm>
            <a:off x="1131967" y="1260195"/>
            <a:ext cx="1937486" cy="29783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AA528530-7132-42B6-80B5-049080BE49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76ABA47A-2FCE-4616-BF40-40D9495C9B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52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41" name="Google Shape;3341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973" y="1594154"/>
            <a:ext cx="3186114" cy="19873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DE1B5DD8-4163-4EAD-9413-98353FAC44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D0335FF1-60CF-40BE-BE0B-210EDD4236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53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上傳-對照表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50" name="Google Shape;3350;p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562" y="925497"/>
            <a:ext cx="4540929" cy="38417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2705B381-CBA8-43EF-BA7F-DE40333AA5E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C0963662-2F84-4B97-ABEA-8D56CEA74E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54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795E17-6B31-4A1C-8D86-A7E84102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0" y="813939"/>
            <a:ext cx="6761274" cy="3972811"/>
          </a:xfrm>
          <a:prstGeom prst="rect">
            <a:avLst/>
          </a:prstGeom>
        </p:spPr>
      </p:pic>
      <p:sp>
        <p:nvSpPr>
          <p:cNvPr id="3356" name="Google Shape;3356;p250"/>
          <p:cNvSpPr txBox="1">
            <a:spLocks noGrp="1"/>
          </p:cNvSpPr>
          <p:nvPr>
            <p:ph type="title"/>
          </p:nvPr>
        </p:nvSpPr>
        <p:spPr>
          <a:xfrm>
            <a:off x="628650" y="148828"/>
            <a:ext cx="4191925" cy="17430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0" name="Google Shape;3360;p250"/>
          <p:cNvSpPr/>
          <p:nvPr/>
        </p:nvSpPr>
        <p:spPr>
          <a:xfrm>
            <a:off x="685801" y="1438183"/>
            <a:ext cx="1384916" cy="145760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787DC506-AEB3-4328-8DBF-FD5DFE86CB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0358551D-989B-4FF8-A451-FAA45C9558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55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69" name="Google Shape;3369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699542"/>
            <a:ext cx="8856984" cy="40961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AEA0A144-74EA-40BD-AC26-14BE258D0C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6F19D8BC-3E61-41FB-A1B8-0F81C56012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56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2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4C1732-429A-45C3-93BF-5EA1191EB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19E8A5-72F3-463F-B391-8BC63F31A82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8" name="Google Shape;3378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6" y="627534"/>
            <a:ext cx="8952060" cy="4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5A57D0B6-A59F-4745-BDA4-95FC16E661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3EC547C2-2AE4-4913-885A-C285A344F4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57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BBF5512-E467-4848-8192-B7804922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2" y="736286"/>
            <a:ext cx="6951602" cy="4304821"/>
          </a:xfrm>
          <a:prstGeom prst="rect">
            <a:avLst/>
          </a:prstGeom>
        </p:spPr>
      </p:pic>
      <p:sp>
        <p:nvSpPr>
          <p:cNvPr id="3383" name="Google Shape;3383;p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8" name="Google Shape;3388;p253"/>
          <p:cNvSpPr/>
          <p:nvPr/>
        </p:nvSpPr>
        <p:spPr>
          <a:xfrm>
            <a:off x="223968" y="2888696"/>
            <a:ext cx="1150095" cy="44220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55C353A5-6E25-4FDA-A797-8B8F2CB4774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8AA015DB-EE30-4F2C-BABA-0DC8DF5B59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58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97" name="Google Shape;3397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84" y="685354"/>
            <a:ext cx="8946232" cy="4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8" name="Google Shape;3398;p254"/>
          <p:cNvSpPr/>
          <p:nvPr/>
        </p:nvSpPr>
        <p:spPr>
          <a:xfrm>
            <a:off x="5601995" y="2618883"/>
            <a:ext cx="1049236" cy="17348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 dirty="0">
              <a:solidFill>
                <a:srgbClr val="FFFFFF"/>
              </a:solidFill>
              <a:highlight>
                <a:srgbClr val="E62949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D68EB36-B96B-46E0-8D00-C5E79F9BAC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18C352AE-31C2-42A3-9C3B-FC5F5A6A04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59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2C9BC1-4BD2-46A8-8CC1-553B9556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加入提醒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DB8702-F321-4F7C-8296-47019D1E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" y="1203598"/>
            <a:ext cx="901576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2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07" name="Google Shape;3407;p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807" y="961356"/>
            <a:ext cx="4907207" cy="35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0A95ACBB-B45C-4B1C-B78F-28C73AB8E4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A48DA55D-7B62-48DC-8D3A-53F21F51DA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60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16" name="Google Shape;341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8620" y="909157"/>
            <a:ext cx="5694747" cy="38871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8F75EF4D-9526-4F68-B2C0-B99D157F6E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ABA680E-4B8B-4EE5-ADBB-E0551AF058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61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B86B114-7587-48B7-8D5A-38F10EB41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1" y="56887"/>
            <a:ext cx="7963913" cy="4535354"/>
          </a:xfrm>
          <a:prstGeom prst="rect">
            <a:avLst/>
          </a:prstGeom>
        </p:spPr>
      </p:pic>
      <p:sp>
        <p:nvSpPr>
          <p:cNvPr id="3432" name="Google Shape;3432;p258"/>
          <p:cNvSpPr/>
          <p:nvPr/>
        </p:nvSpPr>
        <p:spPr>
          <a:xfrm>
            <a:off x="7691066" y="581607"/>
            <a:ext cx="752288" cy="401063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3" name="Google Shape;3433;p258"/>
          <p:cNvSpPr/>
          <p:nvPr/>
        </p:nvSpPr>
        <p:spPr>
          <a:xfrm>
            <a:off x="5392492" y="1470296"/>
            <a:ext cx="1700965" cy="155019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4FCFF"/>
              </a:gs>
              <a:gs pos="35000">
                <a:srgbClr val="9FFCFF"/>
              </a:gs>
              <a:gs pos="100000">
                <a:srgbClr val="D6FDFF"/>
              </a:gs>
            </a:gsLst>
            <a:lin ang="16200000" scaled="0"/>
          </a:gradFill>
          <a:ln w="9525" cap="flat" cmpd="sng">
            <a:solidFill>
              <a:srgbClr val="00CA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BB66DEF-5E2F-452C-85D6-B0894ABE6E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41D90A1F-BB4F-4D35-A18C-BE24C1E565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62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8" name="Google Shape;3438;p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28627"/>
            <a:ext cx="6858000" cy="455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441" name="Google Shape;3441;p259"/>
          <p:cNvSpPr/>
          <p:nvPr/>
        </p:nvSpPr>
        <p:spPr>
          <a:xfrm>
            <a:off x="1276780" y="1731145"/>
            <a:ext cx="6595632" cy="22401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2" name="Google Shape;3442;p259"/>
          <p:cNvSpPr/>
          <p:nvPr/>
        </p:nvSpPr>
        <p:spPr>
          <a:xfrm>
            <a:off x="4550570" y="2214563"/>
            <a:ext cx="1178719" cy="1000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D098EEC7-C7DD-4372-82EA-BDEF8FF8585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7D962A6B-1028-4C7F-859A-7544925B23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63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2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51" name="Google Shape;3451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7574"/>
            <a:ext cx="914000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4142282A-68E3-4035-87FD-9A1E025FB10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FE3EAFC3-00FA-4731-A8B9-F621D33D97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64</a:t>
            </a:fld>
            <a:endParaRPr sz="1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60" name="Google Shape;3460;p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798" y="639420"/>
            <a:ext cx="7749553" cy="4004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3C0EC491-E793-4C50-AF15-9FE31C5E3F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52680D7F-27BD-4D71-8A0F-AF2237853C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fld id="{00000000-1234-1234-1234-123412341234}" type="slidenum">
              <a:rPr lang="en-US" alt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65</a:t>
            </a:fld>
            <a:endParaRPr sz="15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+mj-lt"/>
              </a:rPr>
              <a:t>資料檢核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3903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pPr>
              <a:buClr>
                <a:srgbClr val="FFC000"/>
              </a:buClr>
              <a:buSzPts val="2700"/>
            </a:pPr>
            <a:r>
              <a:rPr lang="zh-TW" altLang="en-US" sz="1350" dirty="0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表冊檢核為協助確認輸入資料庫之資料是否與資料來源相符。</a:t>
            </a:r>
            <a:br>
              <a:rPr lang="zh-TW" altLang="en-US" sz="1350" dirty="0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350" dirty="0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若不相符，則請確認是否輸入資料庫之資料有誤</a:t>
            </a:r>
            <a:endParaRPr sz="1350" dirty="0">
              <a:solidFill>
                <a:schemeClr val="accent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D3A3023-E3F0-46BE-9F36-DC8C38696E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77" name="Google Shape;3477;p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21" y="685800"/>
            <a:ext cx="7969928" cy="40814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EE78A07C-0DCD-4E36-A2BD-59DD2DCA04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9D6E31D6-FA9A-42B4-BB71-CC02A72E51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67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264"/>
          <p:cNvSpPr txBox="1">
            <a:spLocks noGrp="1"/>
          </p:cNvSpPr>
          <p:nvPr>
            <p:ph type="title"/>
          </p:nvPr>
        </p:nvSpPr>
        <p:spPr>
          <a:xfrm>
            <a:off x="397" y="0"/>
            <a:ext cx="4120896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資料檢核提示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3" name="Google Shape;3483;p264"/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r>
              <a:rPr lang="zh-TW" altLang="en-US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4" name="Google Shape;3484;p264"/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68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5" name="Google Shape;3485;p264"/>
          <p:cNvSpPr txBox="1">
            <a:spLocks noGrp="1"/>
          </p:cNvSpPr>
          <p:nvPr>
            <p:ph type="body" idx="1"/>
          </p:nvPr>
        </p:nvSpPr>
        <p:spPr>
          <a:xfrm>
            <a:off x="395536" y="591530"/>
            <a:ext cx="8136780" cy="2879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rmAutofit fontScale="77500" lnSpcReduction="20000"/>
          </a:bodyPr>
          <a:lstStyle/>
          <a:p>
            <a:pPr marL="0" indent="0"/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6" name="Google Shape;3486;p264"/>
          <p:cNvSpPr txBox="1">
            <a:spLocks noGrp="1"/>
          </p:cNvSpPr>
          <p:nvPr>
            <p:ph type="body" idx="2"/>
          </p:nvPr>
        </p:nvSpPr>
        <p:spPr>
          <a:xfrm>
            <a:off x="1295637" y="1191777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7" name="Google Shape;3487;p264"/>
          <p:cNvSpPr txBox="1">
            <a:spLocks noGrp="1"/>
          </p:cNvSpPr>
          <p:nvPr>
            <p:ph type="body" idx="3"/>
          </p:nvPr>
        </p:nvSpPr>
        <p:spPr>
          <a:xfrm>
            <a:off x="1295637" y="1580304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若表冊要求全部單位均須填報時，則系統會檢查是否全部系所單位均已填報資料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8" name="Google Shape;3488;p264"/>
          <p:cNvSpPr txBox="1">
            <a:spLocks noGrp="1"/>
          </p:cNvSpPr>
          <p:nvPr>
            <p:ph type="body" idx="4"/>
          </p:nvPr>
        </p:nvSpPr>
        <p:spPr>
          <a:xfrm>
            <a:off x="1295637" y="2335573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交叉比對-提醒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9" name="Google Shape;3489;p264"/>
          <p:cNvSpPr txBox="1">
            <a:spLocks noGrp="1"/>
          </p:cNvSpPr>
          <p:nvPr>
            <p:ph type="body" idx="5"/>
          </p:nvPr>
        </p:nvSpPr>
        <p:spPr>
          <a:xfrm>
            <a:off x="1295637" y="2724099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跨表冊檢核，若比對不符，則提醒學校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0" name="Google Shape;3490;p264"/>
          <p:cNvSpPr txBox="1">
            <a:spLocks noGrp="1"/>
          </p:cNvSpPr>
          <p:nvPr>
            <p:ph type="body" idx="6"/>
          </p:nvPr>
        </p:nvSpPr>
        <p:spPr>
          <a:xfrm>
            <a:off x="1295637" y="3479368"/>
            <a:ext cx="7272808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1" name="Google Shape;3491;p264"/>
          <p:cNvSpPr txBox="1">
            <a:spLocks noGrp="1"/>
          </p:cNvSpPr>
          <p:nvPr>
            <p:ph type="body" idx="7"/>
          </p:nvPr>
        </p:nvSpPr>
        <p:spPr>
          <a:xfrm>
            <a:off x="1295637" y="3867895"/>
            <a:ext cx="7272808" cy="612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跨表冊檢核，若比對不符，則請學校更正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p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00" name="Google Shape;3500;p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007" y="1184644"/>
            <a:ext cx="5443538" cy="37290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E102E3D4-708A-4AD0-A650-B18C5510CD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511FFFD5-73AB-45B1-9574-30E7458BDA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69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15C28A-874D-49F8-80D6-B67E1C02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欄位提醒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62D50BC-6826-48A5-8C8C-BAFC8177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16" y="1347614"/>
            <a:ext cx="7542416" cy="33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1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09" name="Google Shape;3509;p266"/>
          <p:cNvGraphicFramePr/>
          <p:nvPr/>
        </p:nvGraphicFramePr>
        <p:xfrm>
          <a:off x="2053437" y="1760615"/>
          <a:ext cx="5321838" cy="22860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1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1200" b="1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未填筆數</a:t>
                      </a:r>
                      <a:endParaRPr sz="1200" b="1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【學24】大學學系、所、學位學程核定招生名額「總量內新生註冊率」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【學25】大學「碩士(含碩士在職)班、博士班」總量內核定招生情形調查表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【職2】校長、一級行政主管及學術主管明細資料表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200" b="0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【職6】學校系、所、學位學程、特殊專班、境外專班、行政單位及各類中心聯絡資料表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endParaRPr sz="1200" b="0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【校15】畢業學分結構表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【校23】學校「每月」身心障礙進用員額暨繳交代金統計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【校24】日間學制學士班以下學費、雜費收費基準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F1619584-C3EB-4143-AB7B-C74D3DCFDB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AD5255D4-93C4-49DE-B3C4-2D3E694ACB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18" name="Google Shape;3518;p267"/>
          <p:cNvGraphicFramePr/>
          <p:nvPr/>
        </p:nvGraphicFramePr>
        <p:xfrm>
          <a:off x="2330454" y="1812856"/>
          <a:ext cx="4258600" cy="27242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【校1】有自有學生宿舍，但【校3】未填報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【校1】有租賃學生宿舍，但【校4】未填報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【學20-2】系所無畢業學生但有填報學位資料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【學26】具體措施未填寫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【學24】未設定聯絡窗口、特色說明未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【學24】未設定對外說明主管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【學24-1】【學24-2】未填報特色說明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【學27】【學28】無門檻卻有未通過人數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【學27】【學28】有門檻卻無未通過人數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</a:t>
                      </a: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只填專任或只填兼任教師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865EDBA0-D03A-48FF-BA12-B57369D400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5582E73F-638F-4046-B222-9B59767DCA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27" name="Google Shape;3527;p268"/>
          <p:cNvGraphicFramePr/>
          <p:nvPr/>
        </p:nvGraphicFramePr>
        <p:xfrm>
          <a:off x="1706190" y="1596334"/>
          <a:ext cx="5731613" cy="29833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【學14】學生數總計</a:t>
                      </a:r>
                      <a:br>
                        <a:rPr lang="zh-TW" sz="12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2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總量延畢生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【學2】校外實習+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全學年度均於國外之學生+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學校附屬機構實習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【學3】學生人數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【學4】學生人數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【學5】學生人數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2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【學3】+【學4】+【學5】學生人數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2D6C0FB8-7E86-44A3-B69B-75DAA6BDE9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5082F6C3-BAAA-47AB-87C2-D43BDCB9C9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72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37" name="Google Shape;3537;p269"/>
          <p:cNvGraphicFramePr/>
          <p:nvPr/>
        </p:nvGraphicFramePr>
        <p:xfrm>
          <a:off x="1614488" y="1369219"/>
          <a:ext cx="5731613" cy="3192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前學年度【學3】原住民學生人數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14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】僑生、港澳生、大陸地區來臺學生人數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】外國學生人數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5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3F5E9343-96C3-469B-8C47-35C02542F7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78D17333-A079-420C-AB8C-86018E7168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73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47" name="Google Shape;3547;p270"/>
          <p:cNvGraphicFramePr/>
          <p:nvPr/>
        </p:nvGraphicFramePr>
        <p:xfrm>
          <a:off x="1614488" y="1491630"/>
          <a:ext cx="5731613" cy="2552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【學3-1】+【學4-1】+【學5-1】畢業人數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【學6】取得學位累計數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前期【學6】取得學位累計數(比對單一系所)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【學10】實習機構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&lt;&gt;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校內機構(校內實習不須填報)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【學10-1】學生實習主要經費來源人數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【學10-2】學生實習權益人次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5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【學12】休學人數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比對至學制班別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「前一學期底總休學人數」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＋「學期內新增休學」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－「學期內休學減少」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23E4E695-773D-4176-945A-9FB2E026F9B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7B77275B-4E85-4A6B-ACBF-6C8BFD89E8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74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p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56" name="Google Shape;3556;p271"/>
          <p:cNvGraphicFramePr/>
          <p:nvPr/>
        </p:nvGraphicFramePr>
        <p:xfrm>
          <a:off x="1706190" y="1529752"/>
          <a:ext cx="5731613" cy="2091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【學20-2】系所學位人數總和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【學20-1】系所畢業人數總和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【學23】總人數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前期【學20-1】博班畢業生數(比對單一系所)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【學23-1】總數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同期【學20-1】博班畢業生數(比對單一系所)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【學22】入學新生總數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【學1】及【學14】大一生數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【學24】實際註冊人數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【學25】實際註冊人數</a:t>
                      </a:r>
                      <a:b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(比對單一系所)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A0413F35-91EE-4C02-9FA9-41659A3B71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3CD65DC-949B-4B94-8B71-59205612DB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75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65" name="Google Shape;3565;p272"/>
          <p:cNvGraphicFramePr/>
          <p:nvPr/>
        </p:nvGraphicFramePr>
        <p:xfrm>
          <a:off x="1834331" y="1882639"/>
          <a:ext cx="5691025" cy="14059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6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【學27】畢業人數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【學28】畢業人數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【學29】曾修讀程式設計課程人數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</a:rPr>
                        <a:t>【學1】學生人數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DA1DBB79-D9C0-4A3C-A090-17262AA611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F44A9FC6-100F-41A6-989C-0922EFBFA8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76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74" name="Google Shape;3574;p273"/>
          <p:cNvGraphicFramePr/>
          <p:nvPr/>
        </p:nvGraphicFramePr>
        <p:xfrm>
          <a:off x="1726484" y="1330004"/>
          <a:ext cx="5691025" cy="187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【職2】任職單位</a:t>
                      </a:r>
                      <a:endParaRPr sz="14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【教1】兼任行政職務:單位名稱與職稱</a:t>
                      </a:r>
                      <a:endParaRPr sz="14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【教4】不再聘兼任教師數</a:t>
                      </a:r>
                      <a:endParaRPr sz="14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14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14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【教1】前期兼任教師本期未再聘</a:t>
                      </a:r>
                      <a:endParaRPr sz="14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【教6】支給人數 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依聘書職級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【教1】編制內專任教師」之「一般教師」及「專業技術人員」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44469A99-68E3-45B5-8736-01FB4E3B819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0804A7C3-8CE9-47AB-86D6-647930F268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77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2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83" name="Google Shape;3583;p274"/>
          <p:cNvGraphicFramePr/>
          <p:nvPr/>
        </p:nvGraphicFramePr>
        <p:xfrm>
          <a:off x="1706190" y="1469827"/>
          <a:ext cx="5731613" cy="24346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【校1】租賃學生或教師宿舍之[租賃宿舍是否符合土地使用分區管制規定]</a:t>
                      </a:r>
                      <a:endParaRPr sz="12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【校5】[租賃宿舍是否符合土地使用分區管制規定]</a:t>
                      </a:r>
                      <a:endParaRPr sz="12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【校2】學生宿舍床位數量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【校3.】學校自有學生宿舍表之校內非BOT之男女加總床位數 +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【校4】學校租用學生宿舍表之男女加總床位數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【校3】男+女面積</a:t>
                      </a:r>
                      <a:endParaRPr sz="12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2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 】學生宿舍 使用執照面積</a:t>
                      </a:r>
                      <a:endParaRPr sz="12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【校3】床位數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【校5】自有宿舍住宿人數(比對到男女)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【校5】一年級學生總人數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【學1】正式學籍一年級總人數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【校5】非一年級學生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【學1】正式學籍非一年級學生總人數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【校20】金額小計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2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2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【校19】的勞僱型雇主負擔經費總額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C2315B3E-15D0-47A2-B8F1-BA8A76E258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FE38262B-09E7-4DFB-9991-76BF3D57A2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78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p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92" name="Google Shape;3592;p275"/>
          <p:cNvGraphicFramePr/>
          <p:nvPr/>
        </p:nvGraphicFramePr>
        <p:xfrm>
          <a:off x="1728927" y="1857567"/>
          <a:ext cx="5526088" cy="2203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8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≧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【學2】總學生數 - 轉學生數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【學1】延修生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【學26】延修生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【學24-1】境外生</a:t>
                      </a:r>
                      <a:endParaRPr sz="7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學3、學4、學5：一年級學生人數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】非分級制之「平均支給數額」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】「規定支給數額」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【教8】支給人數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700" u="none" strike="noStrike" cap="none"/>
                    </a:p>
                  </a:txBody>
                  <a:tcPr marL="34288" marR="34288" marT="17150" marB="1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【教1】聘任人數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050AB7FF-5989-4A9A-AD51-077D7E84040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245D4514-5551-48D8-A7D1-3905C3CF33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79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1C15B-E655-4546-8859-E24A7222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確認結果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5A7448-795D-4767-9A8C-6315DE407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919"/>
            <a:ext cx="9006604" cy="28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7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2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02" name="Google Shape;3602;p276"/>
          <p:cNvGraphicFramePr/>
          <p:nvPr/>
        </p:nvGraphicFramePr>
        <p:xfrm>
          <a:off x="2330454" y="1850123"/>
          <a:ext cx="4066663" cy="193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6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有[通過門檻人數]，卻同時設定[無門檻]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有[未通過門檻人數]，卻設定[無門檻]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有[通過門檻人數]，卻沒有[未通過門檻人數]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有[未通過門檻人數]，卻沒有[通過門檻人數]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【職2】未填報-副校長提醒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【校21】月平均工作時數超過176(8*22)小時</a:t>
                      </a:r>
                      <a:endParaRPr sz="7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28CCDA4-7613-4ECD-8BCD-788273E94E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5EF6E38E-F558-4686-B033-8FB84B8C4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11" name="Google Shape;3611;p277"/>
          <p:cNvGraphicFramePr/>
          <p:nvPr/>
        </p:nvGraphicFramePr>
        <p:xfrm>
          <a:off x="2330454" y="1850123"/>
          <a:ext cx="4066663" cy="2202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6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87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【學1】學士班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18 歲 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19 歲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 年級最多人數欄位應落在 20 歲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 年級最多人數欄位應落在 21 歲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【學1】碩士班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22 歲 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23 歲 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14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34288" marR="34288" marT="17150" marB="1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F2F2EB29-2957-4942-B348-9046D13D25A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EDD878D-D7E1-4F6F-8B66-9748B27E6D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278"/>
          <p:cNvSpPr txBox="1">
            <a:spLocks noGrp="1"/>
          </p:cNvSpPr>
          <p:nvPr>
            <p:ph type="title"/>
          </p:nvPr>
        </p:nvSpPr>
        <p:spPr>
          <a:xfrm>
            <a:off x="397" y="0"/>
            <a:ext cx="3121152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休學檢核說明</a:t>
            </a:r>
            <a:endParaRPr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7" name="Google Shape;3617;p278"/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r>
              <a:rPr lang="zh-TW" altLang="en-US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8" name="Google Shape;3618;p278"/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0" name="Google Shape;3620;p278"/>
          <p:cNvSpPr txBox="1">
            <a:spLocks noGrp="1"/>
          </p:cNvSpPr>
          <p:nvPr>
            <p:ph type="body" idx="2"/>
          </p:nvPr>
        </p:nvSpPr>
        <p:spPr>
          <a:xfrm>
            <a:off x="768688" y="1905676"/>
            <a:ext cx="1584572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rmAutofit fontScale="92500"/>
          </a:bodyPr>
          <a:lstStyle/>
          <a:p>
            <a:pPr marL="0" indent="0" algn="ctr">
              <a:buSzPct val="200000"/>
            </a:pPr>
            <a:r>
              <a:rPr lang="zh-TW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前期休學總人數</a:t>
            </a:r>
            <a:endParaRPr sz="8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1" name="Google Shape;3621;p278"/>
          <p:cNvSpPr txBox="1">
            <a:spLocks noGrp="1"/>
          </p:cNvSpPr>
          <p:nvPr>
            <p:ph type="body" idx="3"/>
          </p:nvPr>
        </p:nvSpPr>
        <p:spPr>
          <a:xfrm>
            <a:off x="359532" y="2427735"/>
            <a:ext cx="2052228" cy="13681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rmAutofit/>
          </a:bodyPr>
          <a:lstStyle/>
          <a:p>
            <a:pPr marL="0" indent="0" algn="ctr">
              <a:buSzPts val="6000"/>
            </a:pPr>
            <a:r>
              <a:rPr lang="en-US" altLang="zh-TW" sz="3000" dirty="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3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2" name="Google Shape;3622;p278"/>
          <p:cNvSpPr txBox="1">
            <a:spLocks noGrp="1"/>
          </p:cNvSpPr>
          <p:nvPr>
            <p:ph type="body" idx="4"/>
          </p:nvPr>
        </p:nvSpPr>
        <p:spPr>
          <a:xfrm>
            <a:off x="6911864" y="1905676"/>
            <a:ext cx="1584572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rmAutofit fontScale="47500" lnSpcReduction="20000"/>
          </a:bodyPr>
          <a:lstStyle/>
          <a:p>
            <a:pPr marL="0" indent="0" algn="ctr">
              <a:buClr>
                <a:schemeClr val="lt2"/>
              </a:buClr>
              <a:buSzPct val="100000"/>
            </a:pPr>
            <a:r>
              <a:rPr lang="zh-TW" altLang="en-US" sz="30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本期休學總人數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3" name="Google Shape;3623;p278"/>
          <p:cNvSpPr txBox="1">
            <a:spLocks noGrp="1"/>
          </p:cNvSpPr>
          <p:nvPr>
            <p:ph type="body" idx="5"/>
          </p:nvPr>
        </p:nvSpPr>
        <p:spPr>
          <a:xfrm>
            <a:off x="2948556" y="1905676"/>
            <a:ext cx="1584572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Clr>
                <a:schemeClr val="dk2"/>
              </a:buClr>
            </a:pP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復學人數</a:t>
            </a:r>
            <a:endParaRPr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4" name="Google Shape;3624;p278"/>
          <p:cNvSpPr txBox="1">
            <a:spLocks noGrp="1"/>
          </p:cNvSpPr>
          <p:nvPr>
            <p:ph type="body" idx="6"/>
          </p:nvPr>
        </p:nvSpPr>
        <p:spPr>
          <a:xfrm>
            <a:off x="4847766" y="1905676"/>
            <a:ext cx="1749460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marL="0" indent="0">
              <a:buClr>
                <a:srgbClr val="00B050"/>
              </a:buClr>
            </a:pPr>
            <a:r>
              <a:rPr lang="zh-TW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新辦理休學人數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5" name="Google Shape;3625;p278"/>
          <p:cNvSpPr txBox="1"/>
          <p:nvPr/>
        </p:nvSpPr>
        <p:spPr>
          <a:xfrm>
            <a:off x="2411698" y="2427735"/>
            <a:ext cx="2052228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3" rIns="81638" bIns="40813" anchor="t" anchorCtr="0">
            <a:normAutofit/>
          </a:bodyPr>
          <a:lstStyle/>
          <a:p>
            <a:pPr algn="ctr" defTabSz="685800" latinLnBrk="0">
              <a:buClr>
                <a:srgbClr val="000000"/>
              </a:buClr>
              <a:buSzPts val="6000"/>
            </a:pPr>
            <a:r>
              <a:rPr lang="en-US" alt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-1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6" name="Google Shape;3626;p278"/>
          <p:cNvSpPr txBox="1"/>
          <p:nvPr/>
        </p:nvSpPr>
        <p:spPr>
          <a:xfrm>
            <a:off x="4459694" y="2413428"/>
            <a:ext cx="2052228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3" rIns="81638" bIns="40813" anchor="t" anchorCtr="0">
            <a:normAutofit/>
          </a:bodyPr>
          <a:lstStyle/>
          <a:p>
            <a:pPr algn="ctr" defTabSz="685800" latinLnBrk="0">
              <a:buClr>
                <a:srgbClr val="000000"/>
              </a:buClr>
              <a:buSzPts val="6000"/>
            </a:pPr>
            <a:r>
              <a:rPr lang="en-US" alt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+2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7" name="Google Shape;3627;p278"/>
          <p:cNvSpPr txBox="1"/>
          <p:nvPr/>
        </p:nvSpPr>
        <p:spPr>
          <a:xfrm>
            <a:off x="6732241" y="2427735"/>
            <a:ext cx="2052228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3" rIns="81638" bIns="40813" anchor="t" anchorCtr="0">
            <a:normAutofit/>
          </a:bodyPr>
          <a:lstStyle/>
          <a:p>
            <a:pPr algn="ctr" defTabSz="685800" latinLnBrk="0">
              <a:buClr>
                <a:srgbClr val="000000"/>
              </a:buClr>
              <a:buSzPts val="6000"/>
            </a:pPr>
            <a:r>
              <a:rPr lang="en-US" alt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2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59832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t" anchorCtr="0">
            <a:normAutofit/>
          </a:bodyPr>
          <a:lstStyle/>
          <a:p>
            <a:r>
              <a:rPr lang="zh-TW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3" name="Google Shape;3633;p2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4" name="Google Shape;3634;p2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5" name="Google Shape;3635;p279"/>
          <p:cNvSpPr txBox="1">
            <a:spLocks noGrp="1"/>
          </p:cNvSpPr>
          <p:nvPr>
            <p:ph type="body" idx="1"/>
          </p:nvPr>
        </p:nvSpPr>
        <p:spPr>
          <a:xfrm>
            <a:off x="1295352" y="832255"/>
            <a:ext cx="8137487" cy="2879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 fontScale="77500" lnSpcReduction="20000"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含有全校總計的表冊，加入與前期差異比率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6" name="Google Shape;3636;p27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方便快速比對前期資料，檢視是否有較大的落差，若有很可能是資料填報不正確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7" name="Google Shape;3637;p279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前期係指上一年度，例如1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14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10期，將與11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10期比較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8" name="Google Shape;3638;p279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每次比較均與前一年度比較，上學期與上學期資料比較，下學期與下學期資料比較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9" name="Google Shape;3639;p279"/>
          <p:cNvSpPr txBox="1">
            <a:spLocks noGrp="1"/>
          </p:cNvSpPr>
          <p:nvPr>
            <p:ph type="body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差異超過20%將以紅色提醒，不代表錯誤，儘為提醒參考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0" name="Google Shape;3640;p279"/>
          <p:cNvSpPr txBox="1">
            <a:spLocks noGrp="1"/>
          </p:cNvSpPr>
          <p:nvPr>
            <p:ph type="body" idx="6"/>
          </p:nvPr>
        </p:nvSpPr>
        <p:spPr>
          <a:xfrm>
            <a:off x="1295163" y="3724607"/>
            <a:ext cx="7273439" cy="432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超過20%可能為較大的差異，請重新確認資料之正確性。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p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差異計算方式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8" name="Google Shape;3648;p280"/>
          <p:cNvSpPr txBox="1"/>
          <p:nvPr/>
        </p:nvSpPr>
        <p:spPr>
          <a:xfrm>
            <a:off x="3275556" y="2052414"/>
            <a:ext cx="690498" cy="32314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685800" latinLnBrk="0">
              <a:buClr>
                <a:srgbClr val="000000"/>
              </a:buClr>
              <a:buSzPts val="3600"/>
            </a:pPr>
            <a:r>
              <a:rPr lang="zh-TW" altLang="en-US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9" name="Google Shape;3649;p280"/>
          <p:cNvSpPr/>
          <p:nvPr/>
        </p:nvSpPr>
        <p:spPr>
          <a:xfrm>
            <a:off x="4325367" y="2052414"/>
            <a:ext cx="363451" cy="281261"/>
          </a:xfrm>
          <a:prstGeom prst="mathMinus">
            <a:avLst>
              <a:gd name="adj1" fmla="val 2352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34288" tIns="17138" rIns="34288" bIns="17138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1350"/>
            </a:pPr>
            <a:endParaRPr sz="675" b="1">
              <a:solidFill>
                <a:srgbClr val="4D90EF">
                  <a:lumMod val="75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0" name="Google Shape;3650;p280"/>
          <p:cNvSpPr txBox="1"/>
          <p:nvPr/>
        </p:nvSpPr>
        <p:spPr>
          <a:xfrm>
            <a:off x="4152449" y="2799419"/>
            <a:ext cx="709286" cy="323145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685800" latinLnBrk="0">
              <a:buClr>
                <a:srgbClr val="000000"/>
              </a:buClr>
              <a:buSzPts val="3600"/>
            </a:pPr>
            <a:r>
              <a:rPr lang="zh-TW" altLang="en-US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1" name="Google Shape;3651;p280"/>
          <p:cNvSpPr/>
          <p:nvPr/>
        </p:nvSpPr>
        <p:spPr>
          <a:xfrm>
            <a:off x="2425352" y="2400793"/>
            <a:ext cx="4307388" cy="281261"/>
          </a:xfrm>
          <a:prstGeom prst="mathMinus">
            <a:avLst>
              <a:gd name="adj1" fmla="val 2352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34288" tIns="17138" rIns="34288" bIns="17138" anchor="ctr" anchorCtr="0">
            <a:noAutofit/>
          </a:bodyPr>
          <a:lstStyle/>
          <a:p>
            <a:pPr algn="ctr" defTabSz="685800" latinLnBrk="0">
              <a:buClr>
                <a:srgbClr val="000000"/>
              </a:buClr>
              <a:buSzPts val="1350"/>
            </a:pPr>
            <a:endParaRPr sz="675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2" name="Google Shape;3652;p280"/>
          <p:cNvSpPr txBox="1"/>
          <p:nvPr/>
        </p:nvSpPr>
        <p:spPr>
          <a:xfrm>
            <a:off x="5020003" y="2052414"/>
            <a:ext cx="709286" cy="32314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685800" latinLnBrk="0">
              <a:buClr>
                <a:srgbClr val="000000"/>
              </a:buClr>
              <a:buSzPts val="3600"/>
            </a:pPr>
            <a:r>
              <a:rPr lang="zh-TW" altLang="en-US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7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3" name="Google Shape;3653;p280"/>
          <p:cNvSpPr txBox="1"/>
          <p:nvPr/>
        </p:nvSpPr>
        <p:spPr>
          <a:xfrm>
            <a:off x="6436813" y="2052414"/>
            <a:ext cx="1066278" cy="84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685800" latinLnBrk="0">
              <a:buClr>
                <a:srgbClr val="000000"/>
              </a:buClr>
              <a:buSzPts val="10350"/>
            </a:pPr>
            <a:r>
              <a:rPr lang="en-US" altLang="zh-TW" sz="5175" dirty="0">
                <a:solidFill>
                  <a:srgbClr val="4D90EF">
                    <a:lumMod val="75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%</a:t>
            </a:r>
            <a:endParaRPr sz="5175" dirty="0">
              <a:solidFill>
                <a:srgbClr val="4D90EF">
                  <a:lumMod val="75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39896DB4-D708-4EC9-8D61-C8158F2DA7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080F5F3F-4505-4BC1-8D21-E854E74E98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84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+mj-lt"/>
              </a:rPr>
              <a:t>修正申請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1226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" name="Google Shape;366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309" y="735844"/>
            <a:ext cx="6365741" cy="40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3667" name="Google Shape;3667;p282"/>
          <p:cNvSpPr/>
          <p:nvPr/>
        </p:nvSpPr>
        <p:spPr>
          <a:xfrm>
            <a:off x="6251979" y="1037228"/>
            <a:ext cx="695441" cy="29610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8" name="Google Shape;3668;p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A03580FE-ACF5-40D0-85D8-8A232321C80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7AC4FEA8-1F80-4C50-9489-695C640914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86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p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78" name="Google Shape;3678;p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822332"/>
            <a:ext cx="5616624" cy="16135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E9F70664-ABE5-442E-AB71-19ED572DC3E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C0D00182-BC18-46EC-A792-1E2E51B81A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87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2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87" name="Google Shape;3687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735845"/>
            <a:ext cx="7518011" cy="4333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2E8EDACC-2DD5-49B8-B759-B78E2D8D3C6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FB6B95E2-897F-4A40-801D-75F4C43254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88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p2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6" name="Google Shape;3696;p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267" y="1073739"/>
            <a:ext cx="6521467" cy="3222671"/>
          </a:xfrm>
          <a:prstGeom prst="rect">
            <a:avLst/>
          </a:prstGeom>
          <a:noFill/>
          <a:ln>
            <a:noFill/>
          </a:ln>
        </p:spPr>
      </p:pic>
      <p:sp>
        <p:nvSpPr>
          <p:cNvPr id="3697" name="Google Shape;3697;p285"/>
          <p:cNvSpPr/>
          <p:nvPr/>
        </p:nvSpPr>
        <p:spPr>
          <a:xfrm>
            <a:off x="2059013" y="1334343"/>
            <a:ext cx="882227" cy="36027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8" name="Google Shape;3698;p285"/>
          <p:cNvSpPr/>
          <p:nvPr/>
        </p:nvSpPr>
        <p:spPr>
          <a:xfrm>
            <a:off x="1311268" y="3199749"/>
            <a:ext cx="882227" cy="30238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738EC343-1034-4A97-9C04-62347C4255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494161C-ACC4-4A0F-98D7-A635C5F534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89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63903612-0C0E-4B53-A9AD-D22391C9C53E}"/>
              </a:ext>
            </a:extLst>
          </p:cNvPr>
          <p:cNvSpPr txBox="1"/>
          <p:nvPr/>
        </p:nvSpPr>
        <p:spPr>
          <a:xfrm>
            <a:off x="2195736" y="115627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</a:rPr>
              <a:t>帳號</a:t>
            </a:r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E929CDCA-D37F-4610-A598-4CC439815368}"/>
              </a:ext>
            </a:extLst>
          </p:cNvPr>
          <p:cNvSpPr/>
          <p:nvPr/>
        </p:nvSpPr>
        <p:spPr>
          <a:xfrm>
            <a:off x="6444208" y="980616"/>
            <a:ext cx="1547221" cy="158841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zh-TW" sz="2800" dirty="0"/>
          </a:p>
          <a:p>
            <a:pPr algn="ctr"/>
            <a:r>
              <a:rPr lang="zh-TW" altLang="en-US" sz="2800" dirty="0"/>
              <a:t>新同事</a:t>
            </a:r>
            <a:endParaRPr lang="ko-KR" altLang="en-US" sz="2800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3ED50A9B-C886-493C-9A71-ABA626A0E614}"/>
              </a:ext>
            </a:extLst>
          </p:cNvPr>
          <p:cNvSpPr/>
          <p:nvPr/>
        </p:nvSpPr>
        <p:spPr>
          <a:xfrm>
            <a:off x="4778821" y="843558"/>
            <a:ext cx="1314550" cy="1296143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交接</a:t>
            </a:r>
          </a:p>
        </p:txBody>
      </p:sp>
    </p:spTree>
    <p:extLst>
      <p:ext uri="{BB962C8B-B14F-4D97-AF65-F5344CB8AC3E}">
        <p14:creationId xmlns:p14="http://schemas.microsoft.com/office/powerpoint/2010/main" val="22562442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07" name="Google Shape;3707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9542"/>
            <a:ext cx="8388424" cy="4410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116DABC5-885E-4518-A5B1-B7D9486ED7B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492AB79B-547B-4124-AA2D-928194742A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90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16" name="Google Shape;3716;p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474" y="1514666"/>
            <a:ext cx="6298532" cy="2453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17" name="Google Shape;3717;p287"/>
          <p:cNvSpPr/>
          <p:nvPr/>
        </p:nvSpPr>
        <p:spPr>
          <a:xfrm>
            <a:off x="5932604" y="3258699"/>
            <a:ext cx="1743721" cy="70959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0EED9FD5-5004-4DC7-AA7D-C5DEC218FCD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4D8009F6-622D-4FA9-ACA3-5F6915F23E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91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p288"/>
          <p:cNvSpPr txBox="1">
            <a:spLocks noGrp="1"/>
          </p:cNvSpPr>
          <p:nvPr>
            <p:ph type="title"/>
          </p:nvPr>
        </p:nvSpPr>
        <p:spPr>
          <a:xfrm>
            <a:off x="397" y="0"/>
            <a:ext cx="8247888" cy="15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請務必上傳「</a:t>
            </a:r>
            <a:r>
              <a:rPr lang="zh-TW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修正前後對照表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」，並</a:t>
            </a:r>
            <a:r>
              <a:rPr lang="zh-TW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完成核章</a:t>
            </a:r>
            <a:endParaRPr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3" name="Google Shape;3723;p288"/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4" name="Google Shape;3724;p288"/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92</a:t>
            </a:fld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9D8FCF0-DDC1-4B5B-A811-F46643D0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6" y="872805"/>
            <a:ext cx="6575327" cy="4287724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+mj-lt"/>
              </a:rPr>
              <a:t>帳號管理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081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>
              <a:buClr>
                <a:srgbClr val="10B0C0"/>
              </a:buClr>
              <a:buSzPts val="5399"/>
            </a:pPr>
            <a:r>
              <a:rPr lang="zh-TW" altLang="en-US" sz="2700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帳號管理 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(唯各校</a:t>
            </a:r>
            <a:r>
              <a:rPr lang="zh-TW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系統管理師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可使用)</a:t>
            </a:r>
            <a:endParaRPr>
              <a:solidFill>
                <a:srgbClr val="10B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1" name="Google Shape;3741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35" y="987574"/>
            <a:ext cx="8502412" cy="3808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EB5F8155-8447-48C7-9D51-0424E02ECD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81BD14B0-8456-4B7A-BFBF-EEC37711BE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94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2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9" name="Google Shape;3749;p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31590"/>
            <a:ext cx="914000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3750" name="Google Shape;3750;p291"/>
          <p:cNvSpPr/>
          <p:nvPr/>
        </p:nvSpPr>
        <p:spPr>
          <a:xfrm>
            <a:off x="11745" y="3495206"/>
            <a:ext cx="1296144" cy="94875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AFBF73A3-AA9F-4438-8929-5DCEBD5652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2D097347-0723-4141-B004-8C55FA75C3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95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59" name="Google Shape;3759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987574"/>
            <a:ext cx="7632848" cy="38081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ECE77B0C-B3C5-4217-A46D-293359D908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7266D35-6AB7-465F-B4AB-B78E5F2D57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96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p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68" name="Google Shape;3768;p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554" y="1496381"/>
            <a:ext cx="8271918" cy="3299303"/>
          </a:xfrm>
          <a:prstGeom prst="rect">
            <a:avLst/>
          </a:prstGeom>
          <a:noFill/>
          <a:ln>
            <a:noFill/>
          </a:ln>
        </p:spPr>
      </p:pic>
      <p:sp>
        <p:nvSpPr>
          <p:cNvPr id="3769" name="Google Shape;3769;p293"/>
          <p:cNvSpPr/>
          <p:nvPr/>
        </p:nvSpPr>
        <p:spPr>
          <a:xfrm>
            <a:off x="1331640" y="1497851"/>
            <a:ext cx="2488388" cy="49783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F5D21BA1-AB54-48D6-A3BF-C99E77C871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B7F12274-F32C-445E-BE6E-D77D76F533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97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2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78" name="Google Shape;3778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25" y="1333333"/>
            <a:ext cx="8640960" cy="32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79" name="Google Shape;3779;p294"/>
          <p:cNvSpPr/>
          <p:nvPr/>
        </p:nvSpPr>
        <p:spPr>
          <a:xfrm>
            <a:off x="6016947" y="2698533"/>
            <a:ext cx="2896238" cy="181481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8" tIns="17138" rIns="34288" bIns="17138" anchor="ctr" anchorCtr="1">
            <a:noAutofit/>
          </a:bodyPr>
          <a:lstStyle/>
          <a:p>
            <a:pPr algn="ctr" defTabSz="685800" latinLnBrk="0">
              <a:buClr>
                <a:srgbClr val="000000"/>
              </a:buClr>
              <a:buSzPts val="1050"/>
            </a:pPr>
            <a:endParaRPr sz="525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0D0C6F9D-2DE8-4B86-AE6A-3C781CF12A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ED6D3BF-5FE7-4600-BE73-04CC83611C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98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2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88" rIns="68575" bIns="34288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88" name="Google Shape;3788;p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5" y="1530496"/>
            <a:ext cx="7527336" cy="269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" name="Google Shape;3789;p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3198" y="2133855"/>
            <a:ext cx="1097324" cy="11379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1155EBE9-A12B-42F6-B569-6C95668ABB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707015" y="4795684"/>
            <a:ext cx="3888432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algn="r" defTabSz="685800" latinLnBrk="0"/>
            <a:r>
              <a:rPr lang="zh-TW" altLang="en-US" dirty="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8DB78061-D354-4C85-9A7E-C52A7EC609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6362" y="4795684"/>
            <a:ext cx="453646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1638" tIns="40813" rIns="81638" bIns="40813" rtlCol="0" anchor="ctr" anchorCtr="0">
            <a:noAutofit/>
          </a:bodyPr>
          <a:lstStyle/>
          <a:p>
            <a:pPr defTabSz="685800" latinLnBrk="0"/>
            <a:fld id="{00000000-1234-1234-1234-123412341234}" type="slidenum">
              <a:rPr lang="en-US" altLang="zh-TW" sz="1500">
                <a:solidFill>
                  <a:srgbClr val="000000">
                    <a:tint val="82000"/>
                  </a:srgb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pPr defTabSz="685800" latinLnBrk="0"/>
              <a:t>99</a:t>
            </a:fld>
            <a:endParaRPr sz="1500" dirty="0">
              <a:solidFill>
                <a:srgbClr val="000000">
                  <a:tint val="82000"/>
                </a:srgb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3230</Words>
  <Application>Microsoft Office PowerPoint</Application>
  <PresentationFormat>如螢幕大小 (16:9)</PresentationFormat>
  <Paragraphs>619</Paragraphs>
  <Slides>102</Slides>
  <Notes>77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102</vt:i4>
      </vt:variant>
    </vt:vector>
  </HeadingPairs>
  <TitlesOfParts>
    <vt:vector size="116" baseType="lpstr">
      <vt:lpstr>맑은 고딕</vt:lpstr>
      <vt:lpstr>微軟正黑體</vt:lpstr>
      <vt:lpstr>微軟正黑體</vt:lpstr>
      <vt:lpstr>Arial</vt:lpstr>
      <vt:lpstr>Avenir Next LT Pro</vt:lpstr>
      <vt:lpstr>Avenir Next LT Pro Light</vt:lpstr>
      <vt:lpstr>Calibri</vt:lpstr>
      <vt:lpstr>Roboto Condensed Light</vt:lpstr>
      <vt:lpstr>Roboto Light</vt:lpstr>
      <vt:lpstr>Tw Cen MT</vt:lpstr>
      <vt:lpstr>Cover and End Slide Master</vt:lpstr>
      <vt:lpstr>Contents Slide Master</vt:lpstr>
      <vt:lpstr>Section Break Slide Master</vt:lpstr>
      <vt:lpstr>Custom</vt:lpstr>
      <vt:lpstr>大學校院校務資料庫</vt:lpstr>
      <vt:lpstr>Agenda Layout</vt:lpstr>
      <vt:lpstr>PowerPoint 簡報</vt:lpstr>
      <vt:lpstr>與前期差異%</vt:lpstr>
      <vt:lpstr>表冊檢核</vt:lpstr>
      <vt:lpstr>加入提醒</vt:lpstr>
      <vt:lpstr>欄位提醒</vt:lpstr>
      <vt:lpstr>確認結果</vt:lpstr>
      <vt:lpstr>PowerPoint 簡報</vt:lpstr>
      <vt:lpstr>專屬帳號</vt:lpstr>
      <vt:lpstr>PowerPoint 簡報</vt:lpstr>
      <vt:lpstr>PowerPoint 簡報</vt:lpstr>
      <vt:lpstr>重設密碼</vt:lpstr>
      <vt:lpstr>重設密碼-1</vt:lpstr>
      <vt:lpstr>重置密碼-2</vt:lpstr>
      <vt:lpstr>重設密碼-3</vt:lpstr>
      <vt:lpstr>重置密碼-4</vt:lpstr>
      <vt:lpstr>表單下載</vt:lpstr>
      <vt:lpstr>PowerPoint 簡報</vt:lpstr>
      <vt:lpstr>PowerPoint 簡報</vt:lpstr>
      <vt:lpstr>基本資料</vt:lpstr>
      <vt:lpstr>基本資料</vt:lpstr>
      <vt:lpstr>PowerPoint 簡報</vt:lpstr>
      <vt:lpstr>異動申請說明</vt:lpstr>
      <vt:lpstr>基本資料確認程序</vt:lpstr>
      <vt:lpstr>PowerPoint 簡報</vt:lpstr>
      <vt:lpstr>基本資料系所及學制確認</vt:lpstr>
      <vt:lpstr>基本資料系所及學制確認</vt:lpstr>
      <vt:lpstr>基本資料系所及學制確認</vt:lpstr>
      <vt:lpstr>基本資料確認程序</vt:lpstr>
      <vt:lpstr>基本資料1.學校基本資料</vt:lpstr>
      <vt:lpstr>基本資料2.學校「校區」基本資料表</vt:lpstr>
      <vt:lpstr>校區</vt:lpstr>
      <vt:lpstr>基本資料3.學校「學院/學群」基本資料表</vt:lpstr>
      <vt:lpstr>基本資料6.系所學制</vt:lpstr>
      <vt:lpstr>匯出EXCEL</vt:lpstr>
      <vt:lpstr>基本資料7.行政單位及各類中心基本資料表</vt:lpstr>
      <vt:lpstr>上傳佐證文件</vt:lpstr>
      <vt:lpstr>PowerPoint 簡報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PDF列印</vt:lpstr>
      <vt:lpstr>PDF列印</vt:lpstr>
      <vt:lpstr>PowerPoint 簡報</vt:lpstr>
      <vt:lpstr>表冊檢核為協助確認輸入資料庫之資料是否與資料來源相符。 若不相符，則請確認是否輸入資料庫之資料有誤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PowerPoint 簡報</vt:lpstr>
      <vt:lpstr>表冊修正</vt:lpstr>
      <vt:lpstr>表冊修正-統一修正期間</vt:lpstr>
      <vt:lpstr>表冊修正-統一修正期間1</vt:lpstr>
      <vt:lpstr>修正申請-非統一修正期間</vt:lpstr>
      <vt:lpstr>修正申請-非統一修正期間</vt:lpstr>
      <vt:lpstr>修正申請-非統一修正期間</vt:lpstr>
      <vt:lpstr>請務必上傳「修正前後對照表」，並完成核章</vt:lpstr>
      <vt:lpstr>PowerPoint 簡報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PowerPoint 簡報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明龍 林</cp:lastModifiedBy>
  <cp:revision>101</cp:revision>
  <dcterms:created xsi:type="dcterms:W3CDTF">2016-12-01T00:32:25Z</dcterms:created>
  <dcterms:modified xsi:type="dcterms:W3CDTF">2025-08-20T09:55:28Z</dcterms:modified>
</cp:coreProperties>
</file>