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3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2" r:id="rId2"/>
    <p:sldMasterId id="2147483650" r:id="rId3"/>
    <p:sldMasterId id="2147483726" r:id="rId4"/>
  </p:sldMasterIdLst>
  <p:notesMasterIdLst>
    <p:notesMasterId r:id="rId107"/>
  </p:notesMasterIdLst>
  <p:handoutMasterIdLst>
    <p:handoutMasterId r:id="rId108"/>
  </p:handoutMasterIdLst>
  <p:sldIdLst>
    <p:sldId id="267" r:id="rId5"/>
    <p:sldId id="271" r:id="rId6"/>
    <p:sldId id="640" r:id="rId7"/>
    <p:sldId id="626" r:id="rId8"/>
    <p:sldId id="627" r:id="rId9"/>
    <p:sldId id="637" r:id="rId10"/>
    <p:sldId id="628" r:id="rId11"/>
    <p:sldId id="634" r:id="rId12"/>
    <p:sldId id="635" r:id="rId13"/>
    <p:sldId id="636" r:id="rId14"/>
    <p:sldId id="629" r:id="rId15"/>
    <p:sldId id="631" r:id="rId16"/>
    <p:sldId id="630" r:id="rId17"/>
    <p:sldId id="632" r:id="rId18"/>
    <p:sldId id="633" r:id="rId19"/>
    <p:sldId id="638" r:id="rId20"/>
    <p:sldId id="639" r:id="rId21"/>
    <p:sldId id="624" r:id="rId22"/>
    <p:sldId id="394" r:id="rId23"/>
    <p:sldId id="396" r:id="rId24"/>
    <p:sldId id="395" r:id="rId25"/>
    <p:sldId id="544" r:id="rId26"/>
    <p:sldId id="545" r:id="rId27"/>
    <p:sldId id="546" r:id="rId28"/>
    <p:sldId id="397" r:id="rId29"/>
    <p:sldId id="399" r:id="rId30"/>
    <p:sldId id="534" r:id="rId31"/>
    <p:sldId id="535" r:id="rId32"/>
    <p:sldId id="536" r:id="rId33"/>
    <p:sldId id="537" r:id="rId34"/>
    <p:sldId id="538" r:id="rId35"/>
    <p:sldId id="539" r:id="rId36"/>
    <p:sldId id="540" r:id="rId37"/>
    <p:sldId id="541" r:id="rId38"/>
    <p:sldId id="542" r:id="rId39"/>
    <p:sldId id="543" r:id="rId40"/>
    <p:sldId id="547" r:id="rId41"/>
    <p:sldId id="548" r:id="rId42"/>
    <p:sldId id="550" r:id="rId43"/>
    <p:sldId id="551" r:id="rId44"/>
    <p:sldId id="552" r:id="rId45"/>
    <p:sldId id="553" r:id="rId46"/>
    <p:sldId id="554" r:id="rId47"/>
    <p:sldId id="555" r:id="rId48"/>
    <p:sldId id="556" r:id="rId49"/>
    <p:sldId id="557" r:id="rId50"/>
    <p:sldId id="558" r:id="rId51"/>
    <p:sldId id="559" r:id="rId52"/>
    <p:sldId id="560" r:id="rId53"/>
    <p:sldId id="561" r:id="rId54"/>
    <p:sldId id="562" r:id="rId55"/>
    <p:sldId id="563" r:id="rId56"/>
    <p:sldId id="564" r:id="rId57"/>
    <p:sldId id="565" r:id="rId58"/>
    <p:sldId id="566" r:id="rId59"/>
    <p:sldId id="567" r:id="rId60"/>
    <p:sldId id="568" r:id="rId61"/>
    <p:sldId id="569" r:id="rId62"/>
    <p:sldId id="570" r:id="rId63"/>
    <p:sldId id="571" r:id="rId64"/>
    <p:sldId id="572" r:id="rId65"/>
    <p:sldId id="573" r:id="rId66"/>
    <p:sldId id="576" r:id="rId67"/>
    <p:sldId id="577" r:id="rId68"/>
    <p:sldId id="575" r:id="rId69"/>
    <p:sldId id="579" r:id="rId70"/>
    <p:sldId id="588" r:id="rId71"/>
    <p:sldId id="589" r:id="rId72"/>
    <p:sldId id="590" r:id="rId73"/>
    <p:sldId id="591" r:id="rId74"/>
    <p:sldId id="580" r:id="rId75"/>
    <p:sldId id="616" r:id="rId76"/>
    <p:sldId id="615" r:id="rId77"/>
    <p:sldId id="581" r:id="rId78"/>
    <p:sldId id="582" r:id="rId79"/>
    <p:sldId id="609" r:id="rId80"/>
    <p:sldId id="613" r:id="rId81"/>
    <p:sldId id="583" r:id="rId82"/>
    <p:sldId id="608" r:id="rId83"/>
    <p:sldId id="584" r:id="rId84"/>
    <p:sldId id="585" r:id="rId85"/>
    <p:sldId id="586" r:id="rId86"/>
    <p:sldId id="587" r:id="rId87"/>
    <p:sldId id="622" r:id="rId88"/>
    <p:sldId id="599" r:id="rId89"/>
    <p:sldId id="600" r:id="rId90"/>
    <p:sldId id="601" r:id="rId91"/>
    <p:sldId id="602" r:id="rId92"/>
    <p:sldId id="603" r:id="rId93"/>
    <p:sldId id="604" r:id="rId94"/>
    <p:sldId id="605" r:id="rId95"/>
    <p:sldId id="617" r:id="rId96"/>
    <p:sldId id="620" r:id="rId97"/>
    <p:sldId id="621" r:id="rId98"/>
    <p:sldId id="592" r:id="rId99"/>
    <p:sldId id="594" r:id="rId100"/>
    <p:sldId id="595" r:id="rId101"/>
    <p:sldId id="596" r:id="rId102"/>
    <p:sldId id="597" r:id="rId103"/>
    <p:sldId id="598" r:id="rId104"/>
    <p:sldId id="623" r:id="rId105"/>
    <p:sldId id="369" r:id="rId106"/>
  </p:sldIdLst>
  <p:sldSz cx="18286413" cy="10287000"/>
  <p:notesSz cx="6858000" cy="9144000"/>
  <p:defaultTextStyle>
    <a:defPPr>
      <a:defRPr lang="en-US"/>
    </a:defPPr>
    <a:lvl1pPr marL="0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B0C0"/>
    <a:srgbClr val="3EA3F8"/>
    <a:srgbClr val="BEF4FA"/>
    <a:srgbClr val="000000"/>
    <a:srgbClr val="FFFFFF"/>
    <a:srgbClr val="0F0634"/>
    <a:srgbClr val="06105A"/>
    <a:srgbClr val="000C6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8" autoAdjust="0"/>
    <p:restoredTop sz="92380" autoAdjust="0"/>
  </p:normalViewPr>
  <p:slideViewPr>
    <p:cSldViewPr showGuides="1">
      <p:cViewPr varScale="1">
        <p:scale>
          <a:sx n="71" d="100"/>
          <a:sy n="71" d="100"/>
        </p:scale>
        <p:origin x="822" y="66"/>
      </p:cViewPr>
      <p:guideLst>
        <p:guide orient="horz" pos="3240"/>
        <p:guide pos="5759"/>
      </p:guideLst>
    </p:cSldViewPr>
  </p:slideViewPr>
  <p:outlineViewPr>
    <p:cViewPr>
      <p:scale>
        <a:sx n="33" d="100"/>
        <a:sy n="33" d="100"/>
      </p:scale>
      <p:origin x="0" y="14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ableStyles" Target="tableStyles.xml"/><Relationship Id="rId16" Type="http://schemas.openxmlformats.org/officeDocument/2006/relationships/slide" Target="slides/slide12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presProps" Target="presProp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33536-0B1C-4113-81A9-88933E6B5E35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39D4A-42BD-4661-A34B-169B9D494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24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AB2DA-10AE-4BD6-BFC1-534DE09D66C3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1ECDC-7530-4EA9-86FD-4E56342A4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94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4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/>
          <p:cNvSpPr>
            <a:spLocks noGrp="1"/>
          </p:cNvSpPr>
          <p:nvPr>
            <p:ph type="pic" sz="quarter" idx="10" hasCustomPrompt="1"/>
          </p:nvPr>
        </p:nvSpPr>
        <p:spPr>
          <a:xfrm>
            <a:off x="3967663" y="8707863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842506" y="9472948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48016" y="8707863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022859" y="9472948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0328369" y="8707863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9203212" y="9472948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3508723" y="8707863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2383566" y="9472948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66442" y="4288405"/>
            <a:ext cx="13753528" cy="1189757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72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ja-JP" dirty="0"/>
              <a:t>TITLE HERE</a:t>
            </a:r>
            <a:endParaRPr lang="en-US" dirty="0"/>
          </a:p>
        </p:txBody>
      </p:sp>
      <p:sp>
        <p:nvSpPr>
          <p:cNvPr id="19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6442" y="5368525"/>
            <a:ext cx="13753528" cy="785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20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50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and 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6313630"/>
            <a:ext cx="18286413" cy="3973369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631363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4"/>
          <p:cNvSpPr>
            <a:spLocks noGrp="1"/>
          </p:cNvSpPr>
          <p:nvPr>
            <p:ph type="body" sz="quarter" idx="25" hasCustomPrompt="1"/>
          </p:nvPr>
        </p:nvSpPr>
        <p:spPr>
          <a:xfrm>
            <a:off x="7994650" y="5162424"/>
            <a:ext cx="2295525" cy="229552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5" name="図プレースホルダー 2"/>
          <p:cNvSpPr>
            <a:spLocks noGrp="1"/>
          </p:cNvSpPr>
          <p:nvPr>
            <p:ph type="pic" sz="quarter" idx="26" hasCustomPrompt="1"/>
          </p:nvPr>
        </p:nvSpPr>
        <p:spPr>
          <a:xfrm>
            <a:off x="8579850" y="5747489"/>
            <a:ext cx="1125125" cy="112512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6737980" y="8144099"/>
            <a:ext cx="4808864" cy="142908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6737980" y="7564668"/>
            <a:ext cx="4808864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4"/>
          <p:cNvSpPr>
            <a:spLocks noGrp="1"/>
          </p:cNvSpPr>
          <p:nvPr>
            <p:ph type="body" sz="quarter" idx="29" hasCustomPrompt="1"/>
          </p:nvPr>
        </p:nvSpPr>
        <p:spPr>
          <a:xfrm>
            <a:off x="2707491" y="5160640"/>
            <a:ext cx="2295525" cy="229552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図プレースホルダー 2"/>
          <p:cNvSpPr>
            <a:spLocks noGrp="1"/>
          </p:cNvSpPr>
          <p:nvPr>
            <p:ph type="pic" sz="quarter" idx="30" hasCustomPrompt="1"/>
          </p:nvPr>
        </p:nvSpPr>
        <p:spPr>
          <a:xfrm>
            <a:off x="3292691" y="5745705"/>
            <a:ext cx="1125125" cy="112512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50821" y="8142315"/>
            <a:ext cx="4808864" cy="142908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450821" y="7562884"/>
            <a:ext cx="4808864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4"/>
          <p:cNvSpPr>
            <a:spLocks noGrp="1"/>
          </p:cNvSpPr>
          <p:nvPr>
            <p:ph type="body" sz="quarter" idx="33" hasCustomPrompt="1"/>
          </p:nvPr>
        </p:nvSpPr>
        <p:spPr>
          <a:xfrm>
            <a:off x="13286867" y="5157754"/>
            <a:ext cx="2295525" cy="229552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3" name="図プレースホルダー 2"/>
          <p:cNvSpPr>
            <a:spLocks noGrp="1"/>
          </p:cNvSpPr>
          <p:nvPr>
            <p:ph type="pic" sz="quarter" idx="34" hasCustomPrompt="1"/>
          </p:nvPr>
        </p:nvSpPr>
        <p:spPr>
          <a:xfrm>
            <a:off x="13872067" y="5742819"/>
            <a:ext cx="1125125" cy="112512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2030197" y="8139429"/>
            <a:ext cx="4808864" cy="1429086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2030197" y="7559998"/>
            <a:ext cx="4808864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13118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967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865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237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712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63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448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763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00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216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169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0" y="0"/>
            <a:ext cx="18286413" cy="5953590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 userDrawn="1"/>
        </p:nvSpPr>
        <p:spPr>
          <a:xfrm>
            <a:off x="0" y="5908584"/>
            <a:ext cx="18286413" cy="4378415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6368" y="1104847"/>
            <a:ext cx="830480" cy="419271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図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832" y="1180642"/>
            <a:ext cx="1295500" cy="449475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131" y="958035"/>
            <a:ext cx="1678630" cy="493997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876" y="1476823"/>
            <a:ext cx="1446566" cy="418246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5" name="図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696" y="1090061"/>
            <a:ext cx="1142785" cy="407715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7271" y="6448645"/>
            <a:ext cx="16831870" cy="245923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5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727272" y="8626017"/>
            <a:ext cx="16831870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625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177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541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180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6626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03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136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517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772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52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462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 -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85392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716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59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944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128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512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58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855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862286" y="3703340"/>
            <a:ext cx="4464496" cy="1091326"/>
          </a:xfrm>
          <a:prstGeom prst="chevron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4990480" y="3703340"/>
            <a:ext cx="4464496" cy="1091326"/>
          </a:xfrm>
          <a:prstGeom prst="chevron">
            <a:avLst/>
          </a:pr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9118674" y="3692134"/>
            <a:ext cx="4464496" cy="1091326"/>
          </a:xfrm>
          <a:prstGeom prst="chevron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山形 9"/>
          <p:cNvSpPr/>
          <p:nvPr userDrawn="1"/>
        </p:nvSpPr>
        <p:spPr>
          <a:xfrm>
            <a:off x="13246869" y="3703340"/>
            <a:ext cx="4464496" cy="1091326"/>
          </a:xfrm>
          <a:prstGeom prst="chevron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438349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18270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3822932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543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694737" y="3811352"/>
            <a:ext cx="3169145" cy="864096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46729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975188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4855468"/>
            <a:ext cx="4104456" cy="273630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2913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744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allAtOnce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allAtOnce"/>
    </p:bld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407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68085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87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093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54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276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0300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06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203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608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796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956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- Balo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涙形 2"/>
          <p:cNvSpPr/>
          <p:nvPr userDrawn="1"/>
        </p:nvSpPr>
        <p:spPr>
          <a:xfrm rot="5226544">
            <a:off x="3944329" y="451654"/>
            <a:ext cx="2713765" cy="2713765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" name="涙形 3"/>
          <p:cNvSpPr/>
          <p:nvPr userDrawn="1"/>
        </p:nvSpPr>
        <p:spPr>
          <a:xfrm rot="11130698">
            <a:off x="11652523" y="884136"/>
            <a:ext cx="2713765" cy="2713765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涙形 4"/>
          <p:cNvSpPr/>
          <p:nvPr userDrawn="1"/>
        </p:nvSpPr>
        <p:spPr>
          <a:xfrm rot="1800000">
            <a:off x="2633274" y="4633381"/>
            <a:ext cx="2713765" cy="2713765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涙形 5"/>
          <p:cNvSpPr/>
          <p:nvPr userDrawn="1"/>
        </p:nvSpPr>
        <p:spPr>
          <a:xfrm rot="14265780">
            <a:off x="12795332" y="5216238"/>
            <a:ext cx="2713765" cy="2713765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4195021" y="1038980"/>
            <a:ext cx="2216815" cy="153911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2881748" y="5131093"/>
            <a:ext cx="2216815" cy="153911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1900997" y="1471462"/>
            <a:ext cx="2216815" cy="153911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3043806" y="5803564"/>
            <a:ext cx="2216815" cy="153911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060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8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034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486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60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08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9392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756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allAtOnce"/>
    </p:bld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77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899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3404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757941" y="1700618"/>
            <a:ext cx="10396155" cy="324036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7200" spc="6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6757941" y="4985982"/>
            <a:ext cx="10396155" cy="330786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63458388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95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565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110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074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269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3062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581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62286" y="2758235"/>
            <a:ext cx="16741860" cy="1664619"/>
          </a:xfrm>
          <a:prstGeom prst="rect">
            <a:avLst/>
          </a:prstGeom>
        </p:spPr>
        <p:txBody>
          <a:bodyPr anchor="b"/>
          <a:lstStyle>
            <a:lvl1pPr algn="ctr">
              <a:defRPr sz="9600"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114314" y="4288405"/>
            <a:ext cx="16057784" cy="900100"/>
          </a:xfrm>
        </p:spPr>
        <p:txBody>
          <a:bodyPr anchor="t">
            <a:noAutofit/>
          </a:bodyPr>
          <a:lstStyle>
            <a:lvl1pPr algn="ctr">
              <a:defRPr sz="4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104424" y="6133610"/>
            <a:ext cx="14077564" cy="24752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2623107" y="5638555"/>
            <a:ext cx="13040199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91779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772276" y="2173170"/>
            <a:ext cx="5809079" cy="5809583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963207" y="2364118"/>
            <a:ext cx="5427217" cy="542768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117981" y="1768125"/>
            <a:ext cx="10351150" cy="1191125"/>
          </a:xfrm>
          <a:prstGeom prst="rect">
            <a:avLst/>
          </a:prstGeom>
        </p:spPr>
        <p:txBody>
          <a:bodyPr anchor="b"/>
          <a:lstStyle>
            <a:lvl1pPr algn="l">
              <a:defRPr sz="5400" spc="1500" baseline="0"/>
            </a:lvl1pPr>
          </a:lstStyle>
          <a:p>
            <a:r>
              <a:rPr lang="en-US" altLang="ja-JP" dirty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072976" y="2983261"/>
            <a:ext cx="10351150" cy="256528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01908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3676815" cy="10287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772276" y="2173170"/>
            <a:ext cx="5809079" cy="5809583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963207" y="2364118"/>
            <a:ext cx="5427217" cy="542768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117981" y="1543100"/>
            <a:ext cx="10351150" cy="1169564"/>
          </a:xfrm>
          <a:prstGeom prst="rect">
            <a:avLst/>
          </a:prstGeom>
        </p:spPr>
        <p:txBody>
          <a:bodyPr anchor="b"/>
          <a:lstStyle>
            <a:lvl1pPr algn="l">
              <a:defRPr sz="5400" spc="1500" baseline="0"/>
            </a:lvl1pPr>
          </a:lstStyle>
          <a:p>
            <a:r>
              <a:rPr lang="en-US" altLang="ja-JP" dirty="0"/>
              <a:t>NAME HERE</a:t>
            </a:r>
            <a:endParaRPr kumimoji="1" lang="ja-JP" altLang="en-US" dirty="0"/>
          </a:p>
        </p:txBody>
      </p:sp>
      <p:sp>
        <p:nvSpPr>
          <p:cNvPr id="2" name="ホームベース 1"/>
          <p:cNvSpPr/>
          <p:nvPr userDrawn="1"/>
        </p:nvSpPr>
        <p:spPr>
          <a:xfrm>
            <a:off x="7133339" y="308933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613036" y="3472680"/>
            <a:ext cx="9541060" cy="10351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7613036" y="2893250"/>
            <a:ext cx="954106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ホームベース 10"/>
          <p:cNvSpPr/>
          <p:nvPr userDrawn="1"/>
        </p:nvSpPr>
        <p:spPr>
          <a:xfrm>
            <a:off x="7133339" y="479952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7613036" y="5182870"/>
            <a:ext cx="9541060" cy="10351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7613036" y="4603440"/>
            <a:ext cx="954106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175555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図プレースホルダー 17"/>
          <p:cNvSpPr>
            <a:spLocks noGrp="1"/>
          </p:cNvSpPr>
          <p:nvPr>
            <p:ph type="pic" sz="quarter" idx="11" hasCustomPrompt="1"/>
          </p:nvPr>
        </p:nvSpPr>
        <p:spPr>
          <a:xfrm>
            <a:off x="9356370" y="5829299"/>
            <a:ext cx="8930042" cy="3285766"/>
          </a:xfrm>
          <a:custGeom>
            <a:avLst/>
            <a:gdLst/>
            <a:ahLst/>
            <a:cxnLst/>
            <a:rect l="l" t="t" r="r" b="b"/>
            <a:pathLst>
              <a:path w="8930042" h="3285766">
                <a:moveTo>
                  <a:pt x="1032594" y="0"/>
                </a:moveTo>
                <a:lnTo>
                  <a:pt x="8930042" y="0"/>
                </a:lnTo>
                <a:lnTo>
                  <a:pt x="8930042" y="3278042"/>
                </a:lnTo>
                <a:lnTo>
                  <a:pt x="1035115" y="3278042"/>
                </a:lnTo>
                <a:lnTo>
                  <a:pt x="1035115" y="3285766"/>
                </a:lnTo>
                <a:lnTo>
                  <a:pt x="1032681" y="3278042"/>
                </a:lnTo>
                <a:lnTo>
                  <a:pt x="1032594" y="3278042"/>
                </a:lnTo>
                <a:lnTo>
                  <a:pt x="1032594" y="3277764"/>
                </a:lnTo>
                <a:lnTo>
                  <a:pt x="0" y="401"/>
                </a:lnTo>
                <a:lnTo>
                  <a:pt x="1032594" y="401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 Add an image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0" y="0"/>
            <a:ext cx="10763386" cy="10284621"/>
            <a:chOff x="0" y="0"/>
            <a:chExt cx="10763386" cy="10284621"/>
          </a:xfrm>
        </p:grpSpPr>
        <p:sp>
          <p:nvSpPr>
            <p:cNvPr id="6" name="直角三角形 5"/>
            <p:cNvSpPr/>
            <p:nvPr userDrawn="1"/>
          </p:nvSpPr>
          <p:spPr>
            <a:xfrm>
              <a:off x="7523026" y="0"/>
              <a:ext cx="3240360" cy="10284621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正方形/長方形 7"/>
            <p:cNvSpPr/>
            <p:nvPr userDrawn="1"/>
          </p:nvSpPr>
          <p:spPr>
            <a:xfrm>
              <a:off x="0" y="0"/>
              <a:ext cx="7523026" cy="102780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図プレースホルダー 13"/>
          <p:cNvSpPr>
            <a:spLocks noGrp="1"/>
          </p:cNvSpPr>
          <p:nvPr>
            <p:ph type="pic" sz="quarter" idx="10" hasCustomPrompt="1"/>
          </p:nvPr>
        </p:nvSpPr>
        <p:spPr>
          <a:xfrm>
            <a:off x="2522" y="1183061"/>
            <a:ext cx="8928474" cy="3280389"/>
          </a:xfrm>
          <a:custGeom>
            <a:avLst/>
            <a:gdLst/>
            <a:ahLst/>
            <a:cxnLst/>
            <a:rect l="l" t="t" r="r" b="b"/>
            <a:pathLst>
              <a:path w="8928474" h="3280389">
                <a:moveTo>
                  <a:pt x="7894927" y="0"/>
                </a:moveTo>
                <a:lnTo>
                  <a:pt x="7897361" y="7724"/>
                </a:lnTo>
                <a:lnTo>
                  <a:pt x="7897448" y="7724"/>
                </a:lnTo>
                <a:lnTo>
                  <a:pt x="7897448" y="8002"/>
                </a:lnTo>
                <a:lnTo>
                  <a:pt x="8928474" y="3280389"/>
                </a:lnTo>
                <a:lnTo>
                  <a:pt x="0" y="3280389"/>
                </a:lnTo>
                <a:lnTo>
                  <a:pt x="0" y="7724"/>
                </a:lnTo>
                <a:lnTo>
                  <a:pt x="7894927" y="7724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49961" y="5622044"/>
            <a:ext cx="7922539" cy="17947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37261" y="4599214"/>
            <a:ext cx="7922539" cy="10406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793961" y="3678944"/>
            <a:ext cx="7922539" cy="17947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781261" y="2656114"/>
            <a:ext cx="7922539" cy="10406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8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7530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/>
          <p:cNvSpPr/>
          <p:nvPr userDrawn="1"/>
        </p:nvSpPr>
        <p:spPr>
          <a:xfrm>
            <a:off x="0" y="8191500"/>
            <a:ext cx="18286413" cy="20955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72276" y="1271022"/>
            <a:ext cx="5809079" cy="5809583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963207" y="1461970"/>
            <a:ext cx="5427217" cy="542768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7117981" y="901252"/>
            <a:ext cx="8509924" cy="1814061"/>
          </a:xfrm>
          <a:prstGeom prst="rect">
            <a:avLst/>
          </a:prstGeom>
        </p:spPr>
        <p:txBody>
          <a:bodyPr anchor="b"/>
          <a:lstStyle>
            <a:lvl1pPr algn="l">
              <a:defRPr sz="9600" spc="600" baseline="0"/>
            </a:lvl1pPr>
          </a:lstStyle>
          <a:p>
            <a:r>
              <a:rPr lang="en-US" altLang="ja-JP" dirty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123775" y="2387210"/>
            <a:ext cx="10345355" cy="990542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44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7085676" y="5714552"/>
            <a:ext cx="10351150" cy="176574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円/楕円 1"/>
          <p:cNvSpPr/>
          <p:nvPr userDrawn="1"/>
        </p:nvSpPr>
        <p:spPr>
          <a:xfrm>
            <a:off x="7150098" y="3515412"/>
            <a:ext cx="1966913" cy="196691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9639298" y="3515411"/>
            <a:ext cx="1966913" cy="1966913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2128498" y="3515411"/>
            <a:ext cx="1966913" cy="1966913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7276176" y="3996482"/>
            <a:ext cx="1726537" cy="99054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685" y="4003597"/>
            <a:ext cx="1726537" cy="99054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9759485" y="3998013"/>
            <a:ext cx="1726537" cy="990542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3286147" y="8711104"/>
            <a:ext cx="836737" cy="8367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120247" y="8622205"/>
            <a:ext cx="3169454" cy="105410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>
            <a:off x="7656617" y="8711104"/>
            <a:ext cx="836737" cy="8367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8490717" y="8634905"/>
            <a:ext cx="3169454" cy="105410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31" hasCustomPrompt="1"/>
          </p:nvPr>
        </p:nvSpPr>
        <p:spPr>
          <a:xfrm>
            <a:off x="12025417" y="8711104"/>
            <a:ext cx="836737" cy="83673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859517" y="8622205"/>
            <a:ext cx="3169454" cy="105410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44868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id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862286" y="5593550"/>
            <a:ext cx="16606845" cy="1011105"/>
          </a:xfrm>
          <a:prstGeom prst="rect">
            <a:avLst/>
          </a:prstGeom>
        </p:spPr>
        <p:txBody>
          <a:bodyPr anchor="b"/>
          <a:lstStyle>
            <a:lvl1pPr algn="ctr">
              <a:defRPr sz="5400" spc="1500" baseline="0"/>
            </a:lvl1pPr>
          </a:lstStyle>
          <a:p>
            <a:r>
              <a:rPr lang="en-US" altLang="ja-JP" dirty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623106" y="7573772"/>
            <a:ext cx="13040199" cy="1530168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6802946" y="777992"/>
            <a:ext cx="4631885" cy="4632286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7005046" y="980110"/>
            <a:ext cx="4227685" cy="4228051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94582" y="6493650"/>
            <a:ext cx="13097249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>
            <a:off x="2623107" y="7393750"/>
            <a:ext cx="13040199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40026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80"/>
          <a:stretch/>
        </p:blipFill>
        <p:spPr>
          <a:xfrm>
            <a:off x="5256213" y="7168725"/>
            <a:ext cx="7772400" cy="311827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72276" y="7888805"/>
            <a:ext cx="16741860" cy="1305145"/>
          </a:xfrm>
          <a:prstGeom prst="rect">
            <a:avLst/>
          </a:prstGeom>
        </p:spPr>
        <p:txBody>
          <a:bodyPr/>
          <a:lstStyle>
            <a:lvl1pPr algn="ctr">
              <a:defRPr sz="6600"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53990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53990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1588105"/>
            <a:ext cx="16057784" cy="1763774"/>
          </a:xfrm>
        </p:spPr>
        <p:txBody>
          <a:bodyPr anchor="b">
            <a:noAutofit/>
          </a:bodyPr>
          <a:lstStyle>
            <a:lvl1pPr algn="ctr">
              <a:defRPr sz="5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3568325"/>
            <a:ext cx="16057784" cy="324036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603507" y="7618775"/>
            <a:ext cx="17079398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03809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72276" y="7888805"/>
            <a:ext cx="16741860" cy="1305145"/>
          </a:xfrm>
          <a:prstGeom prst="rect">
            <a:avLst/>
          </a:prstGeom>
        </p:spPr>
        <p:txBody>
          <a:bodyPr/>
          <a:lstStyle>
            <a:lvl1pPr algn="ctr">
              <a:defRPr sz="6600"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53990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53990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1588105"/>
            <a:ext cx="16057784" cy="1763774"/>
          </a:xfrm>
        </p:spPr>
        <p:txBody>
          <a:bodyPr anchor="b">
            <a:noAutofit/>
          </a:bodyPr>
          <a:lstStyle>
            <a:lvl1pPr algn="ctr">
              <a:defRPr sz="5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3568325"/>
            <a:ext cx="16057784" cy="324036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603507" y="7618775"/>
            <a:ext cx="17079398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14899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547252" y="3343301"/>
            <a:ext cx="7470830" cy="3555394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ts val="9000"/>
              </a:lnSpc>
              <a:defRPr sz="9600" spc="6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8245165" y="3163280"/>
            <a:ext cx="90010" cy="3555395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513136" y="3320797"/>
            <a:ext cx="8505945" cy="32403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26841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2443200"/>
            <a:ext cx="16057784" cy="1763774"/>
          </a:xfrm>
        </p:spPr>
        <p:txBody>
          <a:bodyPr anchor="b">
            <a:noAutofit/>
          </a:bodyPr>
          <a:lstStyle>
            <a:lvl1pPr algn="ctr"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4423420"/>
            <a:ext cx="16057784" cy="324036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3269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Wor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939800" y="1788632"/>
            <a:ext cx="6572725" cy="6572725"/>
            <a:chOff x="4450556" y="450850"/>
            <a:chExt cx="9385300" cy="9385300"/>
          </a:xfrm>
        </p:grpSpPr>
        <p:sp>
          <p:nvSpPr>
            <p:cNvPr id="17" name="円/楕円 16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108091" y="2983260"/>
            <a:ext cx="9451050" cy="436548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132316" y="3838355"/>
            <a:ext cx="6480720" cy="2655295"/>
          </a:xfrm>
          <a:prstGeom prst="rect">
            <a:avLst/>
          </a:prstGeom>
        </p:spPr>
        <p:txBody>
          <a:bodyPr anchor="ctr"/>
          <a:lstStyle>
            <a:lvl1pPr algn="ctr">
              <a:defRPr sz="6600" spc="1500" baseline="0"/>
            </a:lvl1pPr>
          </a:lstStyle>
          <a:p>
            <a:r>
              <a:rPr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080384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Word - 4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/>
          <p:cNvGrpSpPr/>
          <p:nvPr userDrawn="1"/>
        </p:nvGrpSpPr>
        <p:grpSpPr>
          <a:xfrm>
            <a:off x="939800" y="1788632"/>
            <a:ext cx="6572725" cy="6572725"/>
            <a:chOff x="4450556" y="450850"/>
            <a:chExt cx="9385300" cy="9385300"/>
          </a:xfrm>
        </p:grpSpPr>
        <p:sp>
          <p:nvSpPr>
            <p:cNvPr id="26" name="円/楕円 25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円/楕円 26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088310" y="1543100"/>
            <a:ext cx="7470831" cy="148488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9953295" y="1453090"/>
            <a:ext cx="0" cy="171019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7748051" y="1858135"/>
            <a:ext cx="2070230" cy="900100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0088310" y="3478315"/>
            <a:ext cx="7470831" cy="148488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>
            <a:off x="9953295" y="3388305"/>
            <a:ext cx="0" cy="171019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7748051" y="3793350"/>
            <a:ext cx="2070230" cy="900100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0088310" y="5413530"/>
            <a:ext cx="7470831" cy="148488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6" name="直線コネクタ 15"/>
          <p:cNvCxnSpPr/>
          <p:nvPr userDrawn="1"/>
        </p:nvCxnSpPr>
        <p:spPr>
          <a:xfrm>
            <a:off x="9953295" y="5323520"/>
            <a:ext cx="0" cy="171019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7748051" y="5728565"/>
            <a:ext cx="2070230" cy="900100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0088310" y="7393466"/>
            <a:ext cx="7470831" cy="148488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9" name="直線コネクタ 18"/>
          <p:cNvCxnSpPr/>
          <p:nvPr userDrawn="1"/>
        </p:nvCxnSpPr>
        <p:spPr>
          <a:xfrm>
            <a:off x="9953295" y="7303456"/>
            <a:ext cx="0" cy="171019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7748051" y="7708501"/>
            <a:ext cx="2070230" cy="900100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タイトル 1"/>
          <p:cNvSpPr>
            <a:spLocks noGrp="1"/>
          </p:cNvSpPr>
          <p:nvPr>
            <p:ph type="title" hasCustomPrompt="1"/>
          </p:nvPr>
        </p:nvSpPr>
        <p:spPr>
          <a:xfrm>
            <a:off x="1132316" y="3838355"/>
            <a:ext cx="6480720" cy="2655295"/>
          </a:xfrm>
          <a:prstGeom prst="rect">
            <a:avLst/>
          </a:prstGeom>
        </p:spPr>
        <p:txBody>
          <a:bodyPr anchor="ctr"/>
          <a:lstStyle>
            <a:lvl1pPr algn="ctr">
              <a:defRPr sz="6600" spc="1500" baseline="0"/>
            </a:lvl1pPr>
          </a:lstStyle>
          <a:p>
            <a:r>
              <a:rPr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81481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図プレースホルダー 14"/>
          <p:cNvSpPr>
            <a:spLocks noGrp="1"/>
          </p:cNvSpPr>
          <p:nvPr>
            <p:ph type="pic" sz="quarter" idx="13" hasCustomPrompt="1"/>
          </p:nvPr>
        </p:nvSpPr>
        <p:spPr>
          <a:xfrm>
            <a:off x="8063086" y="3208285"/>
            <a:ext cx="1596469" cy="560002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0500547" cy="10287000"/>
          </a:xfrm>
          <a:custGeom>
            <a:avLst/>
            <a:gdLst/>
            <a:ahLst/>
            <a:cxnLst/>
            <a:rect l="l" t="t" r="r" b="b"/>
            <a:pathLst>
              <a:path w="10500547" h="10287000">
                <a:moveTo>
                  <a:pt x="0" y="0"/>
                </a:moveTo>
                <a:lnTo>
                  <a:pt x="7928797" y="0"/>
                </a:lnTo>
                <a:lnTo>
                  <a:pt x="10500547" y="10287000"/>
                </a:lnTo>
                <a:lnTo>
                  <a:pt x="0" y="1028700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288111" y="3208285"/>
            <a:ext cx="1080120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9683264" y="3163280"/>
            <a:ext cx="6885765" cy="683654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863286" y="3658335"/>
            <a:ext cx="688576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図プレースホルダー 14"/>
          <p:cNvSpPr>
            <a:spLocks noGrp="1"/>
          </p:cNvSpPr>
          <p:nvPr>
            <p:ph type="pic" sz="quarter" idx="18" hasCustomPrompt="1"/>
          </p:nvPr>
        </p:nvSpPr>
        <p:spPr>
          <a:xfrm>
            <a:off x="8423126" y="4648444"/>
            <a:ext cx="1596469" cy="560002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8648151" y="4648444"/>
            <a:ext cx="1080120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0043304" y="4603439"/>
            <a:ext cx="6885765" cy="683654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0223326" y="5098494"/>
            <a:ext cx="688576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図プレースホルダー 14"/>
          <p:cNvSpPr>
            <a:spLocks noGrp="1"/>
          </p:cNvSpPr>
          <p:nvPr>
            <p:ph type="pic" sz="quarter" idx="23" hasCustomPrompt="1"/>
          </p:nvPr>
        </p:nvSpPr>
        <p:spPr>
          <a:xfrm>
            <a:off x="8783166" y="6088606"/>
            <a:ext cx="1596469" cy="560002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008191" y="6088606"/>
            <a:ext cx="1080120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0403344" y="6043601"/>
            <a:ext cx="6885765" cy="683654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0583366" y="6538656"/>
            <a:ext cx="688576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図プレースホルダー 14"/>
          <p:cNvSpPr>
            <a:spLocks noGrp="1"/>
          </p:cNvSpPr>
          <p:nvPr>
            <p:ph type="pic" sz="quarter" idx="27" hasCustomPrompt="1"/>
          </p:nvPr>
        </p:nvSpPr>
        <p:spPr>
          <a:xfrm>
            <a:off x="9143206" y="7528765"/>
            <a:ext cx="1596469" cy="560002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9368231" y="7528765"/>
            <a:ext cx="1080120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763384" y="7483760"/>
            <a:ext cx="6885765" cy="683654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0943406" y="7978815"/>
            <a:ext cx="688576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8783166" y="507985"/>
            <a:ext cx="8865985" cy="1178709"/>
          </a:xfrm>
        </p:spPr>
        <p:txBody>
          <a:bodyPr anchor="b">
            <a:noAutofit/>
          </a:bodyPr>
          <a:lstStyle>
            <a:lvl1pPr algn="l"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8783165" y="1633110"/>
            <a:ext cx="8865985" cy="112512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8444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 flipV="1">
            <a:off x="2393174" y="1835920"/>
            <a:ext cx="12735697" cy="721689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1904">
            <a:off x="15173518" y="648762"/>
            <a:ext cx="1434756" cy="1434756"/>
          </a:xfrm>
          <a:prstGeom prst="rect">
            <a:avLst/>
          </a:prstGeom>
        </p:spPr>
      </p:pic>
      <p:sp>
        <p:nvSpPr>
          <p:cNvPr id="13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8648151" y="6088605"/>
            <a:ext cx="8682531" cy="1358729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648151" y="7483760"/>
            <a:ext cx="8682531" cy="157517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2483247" y="6718675"/>
            <a:ext cx="3914654" cy="585065"/>
            <a:chOff x="4732716" y="5998594"/>
            <a:chExt cx="2970330" cy="443931"/>
          </a:xfrm>
        </p:grpSpPr>
        <p:sp>
          <p:nvSpPr>
            <p:cNvPr id="18" name="直角三角形 17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2572476" y="6690241"/>
            <a:ext cx="281710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 spc="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2" name="グループ化 21"/>
          <p:cNvGrpSpPr/>
          <p:nvPr userDrawn="1"/>
        </p:nvGrpSpPr>
        <p:grpSpPr>
          <a:xfrm>
            <a:off x="6173657" y="4631875"/>
            <a:ext cx="3914654" cy="585065"/>
            <a:chOff x="4732716" y="5998594"/>
            <a:chExt cx="2970330" cy="443931"/>
          </a:xfrm>
        </p:grpSpPr>
        <p:sp>
          <p:nvSpPr>
            <p:cNvPr id="23" name="直角三角形 22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6262886" y="4603441"/>
            <a:ext cx="281710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 spc="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6" name="グループ化 25"/>
          <p:cNvGrpSpPr/>
          <p:nvPr userDrawn="1"/>
        </p:nvGrpSpPr>
        <p:grpSpPr>
          <a:xfrm>
            <a:off x="9999082" y="2471634"/>
            <a:ext cx="3914654" cy="585065"/>
            <a:chOff x="4732716" y="5998594"/>
            <a:chExt cx="2970330" cy="443931"/>
          </a:xfrm>
        </p:grpSpPr>
        <p:sp>
          <p:nvSpPr>
            <p:cNvPr id="27" name="直角三角形 26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088311" y="2443200"/>
            <a:ext cx="2817105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 spc="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402345" y="5503951"/>
            <a:ext cx="5138397" cy="848975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5174939" y="3436958"/>
            <a:ext cx="5138397" cy="848975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9000364" y="1273070"/>
            <a:ext cx="5138397" cy="848975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67231" y="6133610"/>
            <a:ext cx="6120679" cy="58506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4147651" y="4063381"/>
            <a:ext cx="6120679" cy="58506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7973076" y="1903140"/>
            <a:ext cx="6120679" cy="58506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30" name="直線コネクタ 29"/>
          <p:cNvCxnSpPr/>
          <p:nvPr userDrawn="1"/>
        </p:nvCxnSpPr>
        <p:spPr>
          <a:xfrm>
            <a:off x="8603146" y="7393750"/>
            <a:ext cx="96832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752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36000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3542"/>
            <a:ext cx="3600000" cy="36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3600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3542"/>
            <a:ext cx="3600000" cy="36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3600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35931" y="6628665"/>
            <a:ext cx="3600000" cy="3600000"/>
          </a:xfrm>
          <a:solidFill>
            <a:schemeClr val="accent1"/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3685502" y="6628665"/>
            <a:ext cx="3600000" cy="3600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7335073" y="6628665"/>
            <a:ext cx="3600000" cy="3600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20" hasCustomPrompt="1"/>
          </p:nvPr>
        </p:nvSpPr>
        <p:spPr>
          <a:xfrm>
            <a:off x="10985934" y="6628665"/>
            <a:ext cx="3600000" cy="3600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21" hasCustomPrompt="1"/>
          </p:nvPr>
        </p:nvSpPr>
        <p:spPr>
          <a:xfrm>
            <a:off x="14634216" y="6628665"/>
            <a:ext cx="3600000" cy="36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222326" y="4018375"/>
            <a:ext cx="15841760" cy="10880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222327" y="5233510"/>
            <a:ext cx="15841760" cy="108012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73965659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8558141" y="623557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  <p:cxnSp>
        <p:nvCxnSpPr>
          <p:cNvPr id="8" name="直線コネクタ 7"/>
          <p:cNvCxnSpPr>
            <a:stCxn id="5" idx="4"/>
          </p:cNvCxnSpPr>
          <p:nvPr userDrawn="1"/>
        </p:nvCxnSpPr>
        <p:spPr>
          <a:xfrm flipH="1">
            <a:off x="9142412" y="1363080"/>
            <a:ext cx="1" cy="892392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9458241" y="2353190"/>
            <a:ext cx="6930769" cy="630070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763386" y="2249695"/>
            <a:ext cx="5175575" cy="84897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718381" y="2983261"/>
            <a:ext cx="512052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1852397" y="4603440"/>
            <a:ext cx="6930769" cy="630070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2257442" y="4513430"/>
            <a:ext cx="5175575" cy="84897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2302447" y="5246996"/>
            <a:ext cx="508556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9458241" y="6673670"/>
            <a:ext cx="6930769" cy="630070"/>
            <a:chOff x="9458241" y="1768125"/>
            <a:chExt cx="6930769" cy="630070"/>
          </a:xfrm>
        </p:grpSpPr>
        <p:sp>
          <p:nvSpPr>
            <p:cNvPr id="25" name="平行四辺形 24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平行四辺形 25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0763386" y="6570175"/>
            <a:ext cx="5175575" cy="84897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0718381" y="7303741"/>
            <a:ext cx="512052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37261" y="372970"/>
            <a:ext cx="7045907" cy="1358729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37261" y="1768125"/>
            <a:ext cx="7045907" cy="22502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31" name="直線コネクタ 30"/>
          <p:cNvCxnSpPr/>
          <p:nvPr userDrawn="1"/>
        </p:nvCxnSpPr>
        <p:spPr>
          <a:xfrm>
            <a:off x="0" y="1678115"/>
            <a:ext cx="7793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円/楕円 32"/>
          <p:cNvSpPr/>
          <p:nvPr userDrawn="1"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558141" y="8949482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3195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8558141" y="623557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9142412" y="0"/>
            <a:ext cx="1" cy="1028700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9458241" y="4558435"/>
            <a:ext cx="6930769" cy="630070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763386" y="4454940"/>
            <a:ext cx="5175575" cy="84897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718381" y="5188506"/>
            <a:ext cx="512052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1852397" y="6700850"/>
            <a:ext cx="6930769" cy="630070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2257442" y="6597355"/>
            <a:ext cx="5175575" cy="84897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2302447" y="7330921"/>
            <a:ext cx="508556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 userDrawn="1"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558141" y="8949482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 rot="10800000" flipV="1">
            <a:off x="1852397" y="2366675"/>
            <a:ext cx="6930769" cy="630070"/>
            <a:chOff x="9458241" y="1768125"/>
            <a:chExt cx="6930769" cy="630070"/>
          </a:xfrm>
        </p:grpSpPr>
        <p:sp>
          <p:nvSpPr>
            <p:cNvPr id="36" name="平行四辺形 35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平行四辺形 36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2257442" y="2263180"/>
            <a:ext cx="5175575" cy="84897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2302447" y="2996746"/>
            <a:ext cx="508556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8220861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8558141" y="623557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  <p:cxnSp>
        <p:nvCxnSpPr>
          <p:cNvPr id="8" name="直線コネクタ 7"/>
          <p:cNvCxnSpPr>
            <a:endCxn id="33" idx="4"/>
          </p:cNvCxnSpPr>
          <p:nvPr userDrawn="1"/>
        </p:nvCxnSpPr>
        <p:spPr>
          <a:xfrm>
            <a:off x="9142412" y="0"/>
            <a:ext cx="1" cy="9689005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9458241" y="2353190"/>
            <a:ext cx="6930769" cy="630070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763386" y="2249695"/>
            <a:ext cx="5175575" cy="84897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718381" y="2983261"/>
            <a:ext cx="512052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1852397" y="4571920"/>
            <a:ext cx="6930769" cy="630070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2257442" y="4468425"/>
            <a:ext cx="5175575" cy="848975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2302447" y="5201991"/>
            <a:ext cx="508556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9458241" y="6673670"/>
            <a:ext cx="6930769" cy="630070"/>
            <a:chOff x="9458241" y="1768125"/>
            <a:chExt cx="6930769" cy="630070"/>
          </a:xfrm>
        </p:grpSpPr>
        <p:sp>
          <p:nvSpPr>
            <p:cNvPr id="25" name="平行四辺形 24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平行四辺形 25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0763386" y="6570175"/>
            <a:ext cx="5175575" cy="848975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0718381" y="7303741"/>
            <a:ext cx="5120524" cy="139515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  <p:sp>
        <p:nvSpPr>
          <p:cNvPr id="33" name="円/楕円 32"/>
          <p:cNvSpPr/>
          <p:nvPr userDrawn="1"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558141" y="8949482"/>
            <a:ext cx="1170130" cy="62395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85249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グループ化 41"/>
          <p:cNvGrpSpPr/>
          <p:nvPr userDrawn="1"/>
        </p:nvGrpSpPr>
        <p:grpSpPr>
          <a:xfrm>
            <a:off x="939800" y="1788632"/>
            <a:ext cx="6572725" cy="6572725"/>
            <a:chOff x="4450556" y="450850"/>
            <a:chExt cx="9385300" cy="9385300"/>
          </a:xfrm>
        </p:grpSpPr>
        <p:sp>
          <p:nvSpPr>
            <p:cNvPr id="43" name="円/楕円 42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円/楕円 43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5" name="アーチ 54"/>
          <p:cNvSpPr/>
          <p:nvPr userDrawn="1"/>
        </p:nvSpPr>
        <p:spPr>
          <a:xfrm rot="4322625">
            <a:off x="1095952" y="1904833"/>
            <a:ext cx="6532602" cy="6376707"/>
          </a:xfrm>
          <a:prstGeom prst="blockArc">
            <a:avLst>
              <a:gd name="adj1" fmla="val 12892196"/>
              <a:gd name="adj2" fmla="val 12320"/>
              <a:gd name="adj3" fmla="val 887"/>
            </a:avLst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1132316" y="2353190"/>
            <a:ext cx="6480720" cy="2655295"/>
          </a:xfrm>
          <a:prstGeom prst="rect">
            <a:avLst/>
          </a:prstGeom>
        </p:spPr>
        <p:txBody>
          <a:bodyPr anchor="b"/>
          <a:lstStyle>
            <a:lvl1pPr algn="ctr">
              <a:defRPr sz="5400" spc="1500" baseline="0"/>
            </a:lvl1pPr>
          </a:lstStyle>
          <a:p>
            <a:r>
              <a:rPr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7343006" y="496348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6731566" y="2983260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5137761" y="1835632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6731566" y="6830097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137761" y="8001317"/>
            <a:ext cx="360040" cy="36004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/>
          <p:cNvCxnSpPr>
            <a:stCxn id="12" idx="6"/>
          </p:cNvCxnSpPr>
          <p:nvPr userDrawn="1"/>
        </p:nvCxnSpPr>
        <p:spPr>
          <a:xfrm>
            <a:off x="5497801" y="2015652"/>
            <a:ext cx="3870430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>
            <a:stCxn id="11" idx="6"/>
          </p:cNvCxnSpPr>
          <p:nvPr userDrawn="1"/>
        </p:nvCxnSpPr>
        <p:spPr>
          <a:xfrm>
            <a:off x="7091606" y="3163280"/>
            <a:ext cx="2501650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>
            <a:stCxn id="10" idx="6"/>
          </p:cNvCxnSpPr>
          <p:nvPr userDrawn="1"/>
        </p:nvCxnSpPr>
        <p:spPr>
          <a:xfrm>
            <a:off x="7703046" y="5143500"/>
            <a:ext cx="1810225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13" idx="6"/>
          </p:cNvCxnSpPr>
          <p:nvPr userDrawn="1"/>
        </p:nvCxnSpPr>
        <p:spPr>
          <a:xfrm>
            <a:off x="7091606" y="7010117"/>
            <a:ext cx="2421665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 userDrawn="1"/>
        </p:nvCxnSpPr>
        <p:spPr>
          <a:xfrm>
            <a:off x="5317781" y="8181337"/>
            <a:ext cx="4195490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円/楕円 1"/>
          <p:cNvSpPr/>
          <p:nvPr userDrawn="1"/>
        </p:nvSpPr>
        <p:spPr>
          <a:xfrm>
            <a:off x="9142413" y="4513430"/>
            <a:ext cx="1260140" cy="126014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9142413" y="1183060"/>
            <a:ext cx="1260140" cy="126014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 userDrawn="1"/>
        </p:nvSpPr>
        <p:spPr>
          <a:xfrm>
            <a:off x="9142413" y="2848245"/>
            <a:ext cx="1260140" cy="126014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9142413" y="7843800"/>
            <a:ext cx="1260140" cy="126014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9142413" y="6178615"/>
            <a:ext cx="1260140" cy="126014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9464426" y="1505073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464426" y="3163280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464426" y="4790437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9464426" y="6500628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9464426" y="8165813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0538361" y="1065485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538361" y="1785565"/>
            <a:ext cx="7020780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538361" y="2730671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0538361" y="3450751"/>
            <a:ext cx="7020780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0538361" y="4395021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0538361" y="5115101"/>
            <a:ext cx="7020780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0538361" y="6072562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0538361" y="6792642"/>
            <a:ext cx="7020780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2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0538361" y="7717456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0538361" y="8437536"/>
            <a:ext cx="7020780" cy="5850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357342" y="5166756"/>
            <a:ext cx="5734264" cy="16869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  <a:p>
            <a:pPr lvl="0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6956150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 rot="151728">
            <a:off x="10521331" y="3403659"/>
            <a:ext cx="807522" cy="2889715"/>
          </a:xfrm>
          <a:custGeom>
            <a:avLst/>
            <a:gdLst/>
            <a:ahLst/>
            <a:cxnLst/>
            <a:rect l="l" t="t" r="r" b="b"/>
            <a:pathLst>
              <a:path w="807522" h="2889715">
                <a:moveTo>
                  <a:pt x="0" y="0"/>
                </a:moveTo>
                <a:lnTo>
                  <a:pt x="716529" y="829386"/>
                </a:lnTo>
                <a:lnTo>
                  <a:pt x="807522" y="2889715"/>
                </a:lnTo>
                <a:lnTo>
                  <a:pt x="0" y="195643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257370">
            <a:off x="5185260" y="5869919"/>
            <a:ext cx="735604" cy="2693452"/>
          </a:xfrm>
          <a:custGeom>
            <a:avLst/>
            <a:gdLst/>
            <a:ahLst/>
            <a:cxnLst/>
            <a:rect l="l" t="t" r="r" b="b"/>
            <a:pathLst>
              <a:path w="735604" h="2693452">
                <a:moveTo>
                  <a:pt x="1" y="0"/>
                </a:moveTo>
                <a:lnTo>
                  <a:pt x="581518" y="639162"/>
                </a:lnTo>
                <a:lnTo>
                  <a:pt x="735604" y="2693452"/>
                </a:lnTo>
                <a:lnTo>
                  <a:pt x="0" y="18849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上矢印 4"/>
          <p:cNvSpPr/>
          <p:nvPr userDrawn="1"/>
        </p:nvSpPr>
        <p:spPr>
          <a:xfrm rot="3102645">
            <a:off x="12136692" y="687137"/>
            <a:ext cx="2477967" cy="6357058"/>
          </a:xfrm>
          <a:prstGeom prst="upArrow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二等辺三角形 5"/>
          <p:cNvSpPr/>
          <p:nvPr userDrawn="1"/>
        </p:nvSpPr>
        <p:spPr>
          <a:xfrm rot="13925698">
            <a:off x="3105362" y="5193539"/>
            <a:ext cx="874064" cy="512227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 rot="19289162">
            <a:off x="4713645" y="5437249"/>
            <a:ext cx="6968744" cy="10930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4257656" y="6155100"/>
            <a:ext cx="827903" cy="82790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7370114" y="6322204"/>
            <a:ext cx="827903" cy="82790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20" name="円/楕円 19"/>
          <p:cNvSpPr/>
          <p:nvPr userDrawn="1"/>
        </p:nvSpPr>
        <p:spPr>
          <a:xfrm>
            <a:off x="9555832" y="3685458"/>
            <a:ext cx="827903" cy="82790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21" name="円/楕円 20"/>
          <p:cNvSpPr/>
          <p:nvPr userDrawn="1"/>
        </p:nvSpPr>
        <p:spPr>
          <a:xfrm>
            <a:off x="13375675" y="3608273"/>
            <a:ext cx="827903" cy="82790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465695" y="4552800"/>
            <a:ext cx="4312026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465695" y="4011540"/>
            <a:ext cx="4312026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8333116" y="7110311"/>
            <a:ext cx="4312026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8333116" y="6569051"/>
            <a:ext cx="4312026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8648151" y="1634310"/>
            <a:ext cx="4312026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8648151" y="1093050"/>
            <a:ext cx="4312026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3517145" y="5144700"/>
            <a:ext cx="4312026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3517145" y="4603440"/>
            <a:ext cx="4312026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35" name="直線コネクタ 34"/>
          <p:cNvCxnSpPr/>
          <p:nvPr userDrawn="1"/>
        </p:nvCxnSpPr>
        <p:spPr>
          <a:xfrm flipH="1">
            <a:off x="7193" y="2791178"/>
            <a:ext cx="801234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586569" y="578034"/>
            <a:ext cx="603067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03833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フローチャート: データ 19"/>
          <p:cNvSpPr/>
          <p:nvPr userDrawn="1"/>
        </p:nvSpPr>
        <p:spPr>
          <a:xfrm>
            <a:off x="3424072" y="2668224"/>
            <a:ext cx="5482939" cy="542301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平行四辺形 6"/>
          <p:cNvSpPr/>
          <p:nvPr userDrawn="1"/>
        </p:nvSpPr>
        <p:spPr>
          <a:xfrm flipH="1">
            <a:off x="405326" y="1093050"/>
            <a:ext cx="8487930" cy="1575175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平行四辺形 25"/>
          <p:cNvSpPr/>
          <p:nvPr userDrawn="1"/>
        </p:nvSpPr>
        <p:spPr>
          <a:xfrm flipH="1">
            <a:off x="3438677" y="3210525"/>
            <a:ext cx="8487930" cy="1575175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フローチャート: データ 26"/>
          <p:cNvSpPr/>
          <p:nvPr userDrawn="1"/>
        </p:nvSpPr>
        <p:spPr>
          <a:xfrm>
            <a:off x="6443668" y="4785700"/>
            <a:ext cx="5482939" cy="542301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平行四辺形 27"/>
          <p:cNvSpPr/>
          <p:nvPr userDrawn="1"/>
        </p:nvSpPr>
        <p:spPr>
          <a:xfrm flipH="1">
            <a:off x="6465943" y="5328001"/>
            <a:ext cx="8487930" cy="1575175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フローチャート: データ 28"/>
          <p:cNvSpPr/>
          <p:nvPr userDrawn="1"/>
        </p:nvSpPr>
        <p:spPr>
          <a:xfrm>
            <a:off x="9470934" y="6903176"/>
            <a:ext cx="5482939" cy="542301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平行四辺形 29"/>
          <p:cNvSpPr/>
          <p:nvPr userDrawn="1"/>
        </p:nvSpPr>
        <p:spPr>
          <a:xfrm flipH="1">
            <a:off x="9476256" y="7445477"/>
            <a:ext cx="8487930" cy="1575175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平行四辺形 30"/>
          <p:cNvSpPr/>
          <p:nvPr userDrawn="1"/>
        </p:nvSpPr>
        <p:spPr>
          <a:xfrm flipH="1">
            <a:off x="405326" y="1093050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平行四辺形 31"/>
          <p:cNvSpPr/>
          <p:nvPr userDrawn="1"/>
        </p:nvSpPr>
        <p:spPr>
          <a:xfrm flipH="1">
            <a:off x="3438677" y="3210524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平行四辺形 32"/>
          <p:cNvSpPr/>
          <p:nvPr userDrawn="1"/>
        </p:nvSpPr>
        <p:spPr>
          <a:xfrm flipH="1">
            <a:off x="6465943" y="5328000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平行四辺形 33"/>
          <p:cNvSpPr/>
          <p:nvPr userDrawn="1"/>
        </p:nvSpPr>
        <p:spPr>
          <a:xfrm flipH="1">
            <a:off x="9470934" y="7445476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60201" y="1269410"/>
            <a:ext cx="885286" cy="121513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4008647" y="3383823"/>
            <a:ext cx="885286" cy="121513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7035913" y="5501300"/>
            <a:ext cx="885286" cy="121513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040904" y="7618775"/>
            <a:ext cx="885286" cy="121513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48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2167431" y="1002439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2438450" y="1723122"/>
            <a:ext cx="5972971" cy="945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5219874" y="3119913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490893" y="3840596"/>
            <a:ext cx="5972971" cy="945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8206875" y="5237390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477894" y="5958073"/>
            <a:ext cx="5972971" cy="945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1225141" y="7354865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1496160" y="8075548"/>
            <a:ext cx="5972971" cy="945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30069" y="5671751"/>
            <a:ext cx="6088231" cy="2090619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30069" y="7798795"/>
            <a:ext cx="7658042" cy="157517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49" name="直線コネクタ 48"/>
          <p:cNvCxnSpPr/>
          <p:nvPr userDrawn="1"/>
        </p:nvCxnSpPr>
        <p:spPr>
          <a:xfrm>
            <a:off x="0" y="7708785"/>
            <a:ext cx="82881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95056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平行四辺形 5"/>
          <p:cNvSpPr/>
          <p:nvPr userDrawn="1"/>
        </p:nvSpPr>
        <p:spPr>
          <a:xfrm>
            <a:off x="852615" y="2488885"/>
            <a:ext cx="16852860" cy="2436785"/>
          </a:xfrm>
          <a:custGeom>
            <a:avLst/>
            <a:gdLst/>
            <a:ahLst/>
            <a:cxnLst/>
            <a:rect l="l" t="t" r="r" b="b"/>
            <a:pathLst>
              <a:path w="16852860" h="2436785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平行四辺形 6"/>
          <p:cNvSpPr/>
          <p:nvPr userDrawn="1"/>
        </p:nvSpPr>
        <p:spPr>
          <a:xfrm>
            <a:off x="617837" y="3856113"/>
            <a:ext cx="17087638" cy="1307555"/>
          </a:xfrm>
          <a:custGeom>
            <a:avLst/>
            <a:gdLst/>
            <a:ahLst/>
            <a:cxnLst/>
            <a:rect l="l" t="t" r="r" b="b"/>
            <a:pathLst>
              <a:path w="17087638" h="1307555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平行四辺形 6"/>
          <p:cNvSpPr/>
          <p:nvPr userDrawn="1"/>
        </p:nvSpPr>
        <p:spPr>
          <a:xfrm flipV="1">
            <a:off x="617837" y="5219033"/>
            <a:ext cx="17087638" cy="1307555"/>
          </a:xfrm>
          <a:custGeom>
            <a:avLst/>
            <a:gdLst/>
            <a:ahLst/>
            <a:cxnLst/>
            <a:rect l="l" t="t" r="r" b="b"/>
            <a:pathLst>
              <a:path w="17087638" h="1307555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平行四辺形 5"/>
          <p:cNvSpPr/>
          <p:nvPr userDrawn="1"/>
        </p:nvSpPr>
        <p:spPr>
          <a:xfrm flipV="1">
            <a:off x="852615" y="5458626"/>
            <a:ext cx="16852860" cy="2436785"/>
          </a:xfrm>
          <a:custGeom>
            <a:avLst/>
            <a:gdLst/>
            <a:ahLst/>
            <a:cxnLst/>
            <a:rect l="l" t="t" r="r" b="b"/>
            <a:pathLst>
              <a:path w="16852860" h="2436785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10448351" y="2753104"/>
            <a:ext cx="793284" cy="79328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448351" y="4104964"/>
            <a:ext cx="793284" cy="79328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0448351" y="5456824"/>
            <a:ext cx="793284" cy="79328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0448351" y="6808685"/>
            <a:ext cx="793284" cy="79328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316140" y="2566146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1316140" y="393525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1316140" y="529817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1316140" y="6661603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42306" y="2488886"/>
            <a:ext cx="684076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42306" y="5784005"/>
            <a:ext cx="6840760" cy="25548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7106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コネクタ 32"/>
          <p:cNvCxnSpPr/>
          <p:nvPr userDrawn="1"/>
        </p:nvCxnSpPr>
        <p:spPr>
          <a:xfrm flipH="1">
            <a:off x="7192" y="7631705"/>
            <a:ext cx="925947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5"/>
          <p:cNvSpPr/>
          <p:nvPr userDrawn="1"/>
        </p:nvSpPr>
        <p:spPr>
          <a:xfrm rot="18000000">
            <a:off x="7641771" y="8548321"/>
            <a:ext cx="2942561" cy="1447590"/>
          </a:xfrm>
          <a:custGeom>
            <a:avLst/>
            <a:gdLst/>
            <a:ahLst/>
            <a:cxnLst/>
            <a:rect l="l" t="t" r="r" b="b"/>
            <a:pathLst>
              <a:path w="2942561" h="1447590">
                <a:moveTo>
                  <a:pt x="2942561" y="0"/>
                </a:moveTo>
                <a:lnTo>
                  <a:pt x="2942561" y="1447590"/>
                </a:lnTo>
                <a:lnTo>
                  <a:pt x="2024614" y="1447590"/>
                </a:lnTo>
                <a:cubicBezTo>
                  <a:pt x="1725966" y="1164530"/>
                  <a:pt x="1322349" y="991867"/>
                  <a:pt x="878406" y="991867"/>
                </a:cubicBezTo>
                <a:cubicBezTo>
                  <a:pt x="741840" y="991867"/>
                  <a:pt x="609089" y="1008206"/>
                  <a:pt x="482485" y="1040920"/>
                </a:cubicBezTo>
                <a:lnTo>
                  <a:pt x="0" y="205230"/>
                </a:lnTo>
                <a:cubicBezTo>
                  <a:pt x="254597" y="364578"/>
                  <a:pt x="555858" y="455722"/>
                  <a:pt x="878406" y="455722"/>
                </a:cubicBezTo>
                <a:cubicBezTo>
                  <a:pt x="1322350" y="455722"/>
                  <a:pt x="1725965" y="283060"/>
                  <a:pt x="2024613" y="0"/>
                </a:cubicBezTo>
                <a:close/>
              </a:path>
            </a:pathLst>
          </a:cu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5"/>
          <p:cNvSpPr/>
          <p:nvPr userDrawn="1"/>
        </p:nvSpPr>
        <p:spPr>
          <a:xfrm rot="8100000">
            <a:off x="7041556" y="3905431"/>
            <a:ext cx="2869913" cy="1006333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正方形/長方形 5"/>
          <p:cNvSpPr/>
          <p:nvPr userDrawn="1"/>
        </p:nvSpPr>
        <p:spPr>
          <a:xfrm rot="2864116">
            <a:off x="7402105" y="2013750"/>
            <a:ext cx="2402012" cy="842264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円/楕円 1"/>
          <p:cNvSpPr/>
          <p:nvPr userDrawn="1"/>
        </p:nvSpPr>
        <p:spPr>
          <a:xfrm>
            <a:off x="8642661" y="2531946"/>
            <a:ext cx="1726122" cy="17261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002116" y="824546"/>
            <a:ext cx="1474395" cy="1474395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 rot="2700000">
            <a:off x="6865970" y="6128846"/>
            <a:ext cx="3248068" cy="1138933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6307812" y="4514532"/>
            <a:ext cx="1978401" cy="197840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8661660" y="6876764"/>
            <a:ext cx="2330114" cy="23301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円弧 16"/>
          <p:cNvSpPr/>
          <p:nvPr userDrawn="1"/>
        </p:nvSpPr>
        <p:spPr>
          <a:xfrm rot="2700000">
            <a:off x="8595702" y="2404897"/>
            <a:ext cx="1980219" cy="1980219"/>
          </a:xfrm>
          <a:prstGeom prst="arc">
            <a:avLst>
              <a:gd name="adj1" fmla="val 16200000"/>
              <a:gd name="adj2" fmla="val 20392033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弧 17"/>
          <p:cNvSpPr/>
          <p:nvPr userDrawn="1"/>
        </p:nvSpPr>
        <p:spPr>
          <a:xfrm rot="2700000">
            <a:off x="6822804" y="627945"/>
            <a:ext cx="1883035" cy="1883035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弧 18"/>
          <p:cNvSpPr/>
          <p:nvPr userDrawn="1"/>
        </p:nvSpPr>
        <p:spPr>
          <a:xfrm rot="2700000">
            <a:off x="8457163" y="6669875"/>
            <a:ext cx="2766089" cy="2766089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弧 19"/>
          <p:cNvSpPr/>
          <p:nvPr userDrawn="1"/>
        </p:nvSpPr>
        <p:spPr>
          <a:xfrm rot="2700000">
            <a:off x="6126781" y="4311196"/>
            <a:ext cx="2385072" cy="2385072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8420753" y="869551"/>
            <a:ext cx="162029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>
            <a:off x="10297470" y="2669751"/>
            <a:ext cx="840525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 userDrawn="1"/>
        </p:nvCxnSpPr>
        <p:spPr>
          <a:xfrm>
            <a:off x="8185585" y="4649971"/>
            <a:ext cx="2532147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 userDrawn="1"/>
        </p:nvCxnSpPr>
        <p:spPr>
          <a:xfrm>
            <a:off x="10851023" y="7035236"/>
            <a:ext cx="472552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プレースホルダー 11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0088311" y="327965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0088311" y="1048045"/>
            <a:ext cx="6165685" cy="103511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86569" y="5418561"/>
            <a:ext cx="603067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620583" y="7676465"/>
            <a:ext cx="7397498" cy="196753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1168431" y="2128165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1168431" y="2848245"/>
            <a:ext cx="6120680" cy="103511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0763386" y="4108385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0763386" y="4828465"/>
            <a:ext cx="6120680" cy="103511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11438461" y="6493650"/>
            <a:ext cx="6120680" cy="848975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1438461" y="7213730"/>
            <a:ext cx="6120680" cy="103511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7395177" y="1183060"/>
            <a:ext cx="712914" cy="7129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図プレースホルダー 7"/>
          <p:cNvSpPr>
            <a:spLocks noGrp="1"/>
          </p:cNvSpPr>
          <p:nvPr userDrawn="1">
            <p:ph type="pic" sz="quarter" idx="35" hasCustomPrompt="1"/>
          </p:nvPr>
        </p:nvSpPr>
        <p:spPr>
          <a:xfrm>
            <a:off x="9089200" y="2978484"/>
            <a:ext cx="833044" cy="83304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 userDrawn="1">
            <p:ph type="pic" sz="quarter" idx="36" hasCustomPrompt="1"/>
          </p:nvPr>
        </p:nvSpPr>
        <p:spPr>
          <a:xfrm>
            <a:off x="6783267" y="4988806"/>
            <a:ext cx="1009789" cy="100978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9188211" y="7438755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02154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直線コネクタ 67"/>
          <p:cNvCxnSpPr/>
          <p:nvPr userDrawn="1"/>
        </p:nvCxnSpPr>
        <p:spPr>
          <a:xfrm>
            <a:off x="-135015" y="1003040"/>
            <a:ext cx="18594256" cy="7661476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円/楕円 6"/>
          <p:cNvSpPr/>
          <p:nvPr userDrawn="1"/>
        </p:nvSpPr>
        <p:spPr>
          <a:xfrm>
            <a:off x="3876495" y="1825616"/>
            <a:ext cx="3002849" cy="300284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4" name="円/楕円 63"/>
          <p:cNvSpPr/>
          <p:nvPr userDrawn="1"/>
        </p:nvSpPr>
        <p:spPr>
          <a:xfrm>
            <a:off x="443629" y="417975"/>
            <a:ext cx="3002849" cy="300284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円/楕円 62"/>
          <p:cNvSpPr/>
          <p:nvPr userDrawn="1"/>
        </p:nvSpPr>
        <p:spPr>
          <a:xfrm>
            <a:off x="3041432" y="749270"/>
            <a:ext cx="990110" cy="99011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円/楕円 68"/>
          <p:cNvSpPr/>
          <p:nvPr userDrawn="1"/>
        </p:nvSpPr>
        <p:spPr>
          <a:xfrm>
            <a:off x="7341880" y="3253290"/>
            <a:ext cx="3002849" cy="300284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円/楕円 69"/>
          <p:cNvSpPr/>
          <p:nvPr userDrawn="1"/>
        </p:nvSpPr>
        <p:spPr>
          <a:xfrm>
            <a:off x="10839784" y="4705936"/>
            <a:ext cx="3002849" cy="300284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円/楕円 70"/>
          <p:cNvSpPr/>
          <p:nvPr userDrawn="1"/>
        </p:nvSpPr>
        <p:spPr>
          <a:xfrm>
            <a:off x="14376272" y="6088605"/>
            <a:ext cx="3002849" cy="300284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2" name="円/楕円 71"/>
          <p:cNvSpPr/>
          <p:nvPr userDrawn="1"/>
        </p:nvSpPr>
        <p:spPr>
          <a:xfrm>
            <a:off x="6487910" y="2173171"/>
            <a:ext cx="990110" cy="99011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 userDrawn="1"/>
        </p:nvSpPr>
        <p:spPr>
          <a:xfrm>
            <a:off x="9953295" y="3613331"/>
            <a:ext cx="990110" cy="99011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 userDrawn="1"/>
        </p:nvSpPr>
        <p:spPr>
          <a:xfrm>
            <a:off x="13463686" y="5098495"/>
            <a:ext cx="990110" cy="99011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円/楕円 74"/>
          <p:cNvSpPr/>
          <p:nvPr userDrawn="1"/>
        </p:nvSpPr>
        <p:spPr>
          <a:xfrm>
            <a:off x="16974075" y="6493651"/>
            <a:ext cx="990110" cy="99011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586569" y="5418561"/>
            <a:ext cx="675766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20582" y="7676465"/>
            <a:ext cx="8792653" cy="169750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9" name="直線コネクタ 78"/>
          <p:cNvCxnSpPr/>
          <p:nvPr userDrawn="1"/>
        </p:nvCxnSpPr>
        <p:spPr>
          <a:xfrm flipH="1">
            <a:off x="7193" y="7631705"/>
            <a:ext cx="940604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直角三角形 81"/>
          <p:cNvSpPr/>
          <p:nvPr userDrawn="1"/>
        </p:nvSpPr>
        <p:spPr>
          <a:xfrm rot="14829042">
            <a:off x="3369287" y="2325331"/>
            <a:ext cx="401178" cy="401178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直角三角形 82"/>
          <p:cNvSpPr/>
          <p:nvPr userDrawn="1"/>
        </p:nvSpPr>
        <p:spPr>
          <a:xfrm rot="14829042">
            <a:off x="6820092" y="3735066"/>
            <a:ext cx="401178" cy="401178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直角三角形 83"/>
          <p:cNvSpPr/>
          <p:nvPr userDrawn="1"/>
        </p:nvSpPr>
        <p:spPr>
          <a:xfrm rot="14829042">
            <a:off x="10285477" y="5175226"/>
            <a:ext cx="401178" cy="401178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直角三角形 84"/>
          <p:cNvSpPr/>
          <p:nvPr userDrawn="1"/>
        </p:nvSpPr>
        <p:spPr>
          <a:xfrm rot="14829042">
            <a:off x="13795867" y="6615386"/>
            <a:ext cx="401178" cy="401178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/>
          <p:cNvSpPr txBox="1"/>
          <p:nvPr userDrawn="1"/>
        </p:nvSpPr>
        <p:spPr>
          <a:xfrm>
            <a:off x="3337561" y="95193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1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7" name="テキスト ボックス 86"/>
          <p:cNvSpPr txBox="1"/>
          <p:nvPr userDrawn="1"/>
        </p:nvSpPr>
        <p:spPr>
          <a:xfrm>
            <a:off x="6776819" y="237583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2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8" name="テキスト ボックス 87"/>
          <p:cNvSpPr txBox="1"/>
          <p:nvPr userDrawn="1"/>
        </p:nvSpPr>
        <p:spPr>
          <a:xfrm>
            <a:off x="10242204" y="381599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3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9" name="テキスト ボックス 88"/>
          <p:cNvSpPr txBox="1"/>
          <p:nvPr userDrawn="1"/>
        </p:nvSpPr>
        <p:spPr>
          <a:xfrm>
            <a:off x="13752595" y="530116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4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0" name="テキスト ボックス 89"/>
          <p:cNvSpPr txBox="1"/>
          <p:nvPr userDrawn="1"/>
        </p:nvSpPr>
        <p:spPr>
          <a:xfrm>
            <a:off x="17262984" y="669631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5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816155" y="823020"/>
            <a:ext cx="2225277" cy="209168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4265280" y="2254210"/>
            <a:ext cx="2225277" cy="209168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28018" y="3698760"/>
            <a:ext cx="2225277" cy="209168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1228569" y="5134530"/>
            <a:ext cx="2225277" cy="209168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4748798" y="6517199"/>
            <a:ext cx="2225277" cy="209168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45911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正方形/長方形 53"/>
          <p:cNvSpPr/>
          <p:nvPr userDrawn="1"/>
        </p:nvSpPr>
        <p:spPr>
          <a:xfrm>
            <a:off x="10837992" y="5592511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0" y="5582770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10837992" y="2184073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0" y="2184073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5863506" y="5582771"/>
            <a:ext cx="3160090" cy="3150350"/>
            <a:chOff x="6037861" y="5413530"/>
            <a:chExt cx="2889225" cy="2880320"/>
          </a:xfrm>
        </p:grpSpPr>
        <p:sp>
          <p:nvSpPr>
            <p:cNvPr id="20" name="涙形 19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涙形 13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涙形 5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涙形 4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 rot="5400000">
            <a:off x="5868376" y="2188943"/>
            <a:ext cx="3160090" cy="3150350"/>
            <a:chOff x="6037861" y="5413530"/>
            <a:chExt cx="2889225" cy="2880320"/>
          </a:xfrm>
        </p:grpSpPr>
        <p:sp>
          <p:nvSpPr>
            <p:cNvPr id="23" name="涙形 22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涙形 23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涙形 24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涙形 25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 userDrawn="1"/>
        </p:nvGrpSpPr>
        <p:grpSpPr>
          <a:xfrm rot="10800000">
            <a:off x="9278221" y="2193813"/>
            <a:ext cx="3160090" cy="3150350"/>
            <a:chOff x="6037861" y="5413530"/>
            <a:chExt cx="2889225" cy="2880320"/>
          </a:xfrm>
        </p:grpSpPr>
        <p:sp>
          <p:nvSpPr>
            <p:cNvPr id="28" name="涙形 27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涙形 28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涙形 29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涙形 30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/>
          <p:cNvGrpSpPr/>
          <p:nvPr userDrawn="1"/>
        </p:nvGrpSpPr>
        <p:grpSpPr>
          <a:xfrm rot="16200000">
            <a:off x="9273351" y="5587641"/>
            <a:ext cx="3160090" cy="3150350"/>
            <a:chOff x="6037861" y="5413530"/>
            <a:chExt cx="2889225" cy="2880320"/>
          </a:xfrm>
        </p:grpSpPr>
        <p:sp>
          <p:nvSpPr>
            <p:cNvPr id="33" name="涙形 32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涙形 33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涙形 34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涙形 35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262886" y="4066561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262886" y="2713230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674034" y="4066561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674034" y="2713230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244999" y="7351926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244999" y="5998595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9656147" y="7351926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656147" y="5998595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637261" y="2769138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37261" y="5964493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2608591" y="2814143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2608591" y="6009498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5" name="図プレースホルダー 7"/>
          <p:cNvSpPr>
            <a:spLocks noGrp="1"/>
          </p:cNvSpPr>
          <p:nvPr>
            <p:ph type="pic" sz="quarter" idx="37" hasCustomPrompt="1"/>
          </p:nvPr>
        </p:nvSpPr>
        <p:spPr>
          <a:xfrm>
            <a:off x="637261" y="1546270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6" name="図プレースホルダー 7"/>
          <p:cNvSpPr>
            <a:spLocks noGrp="1"/>
          </p:cNvSpPr>
          <p:nvPr>
            <p:ph type="pic" sz="quarter" idx="38" hasCustomPrompt="1"/>
          </p:nvPr>
        </p:nvSpPr>
        <p:spPr>
          <a:xfrm>
            <a:off x="16434016" y="1572639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7" name="図プレースホルダー 7"/>
          <p:cNvSpPr>
            <a:spLocks noGrp="1"/>
          </p:cNvSpPr>
          <p:nvPr>
            <p:ph type="pic" sz="quarter" idx="39" hasCustomPrompt="1"/>
          </p:nvPr>
        </p:nvSpPr>
        <p:spPr>
          <a:xfrm>
            <a:off x="637261" y="8169738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8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6434016" y="8196107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3585089" y="147945"/>
            <a:ext cx="11116235" cy="1358729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54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19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二等辺三角形 4"/>
          <p:cNvSpPr/>
          <p:nvPr userDrawn="1"/>
        </p:nvSpPr>
        <p:spPr>
          <a:xfrm rot="5400000">
            <a:off x="-391876" y="391876"/>
            <a:ext cx="10286999" cy="9503246"/>
          </a:xfrm>
          <a:custGeom>
            <a:avLst/>
            <a:gdLst/>
            <a:ahLst/>
            <a:cxnLst/>
            <a:rect l="l" t="t" r="r" b="b"/>
            <a:pathLst>
              <a:path w="10286999" h="9503246">
                <a:moveTo>
                  <a:pt x="4934677" y="360040"/>
                </a:moveTo>
                <a:lnTo>
                  <a:pt x="5143500" y="0"/>
                </a:lnTo>
                <a:lnTo>
                  <a:pt x="5352323" y="360040"/>
                </a:lnTo>
                <a:close/>
                <a:moveTo>
                  <a:pt x="0" y="9503246"/>
                </a:moveTo>
                <a:lnTo>
                  <a:pt x="0" y="360833"/>
                </a:lnTo>
                <a:lnTo>
                  <a:pt x="10286999" y="360833"/>
                </a:lnTo>
                <a:lnTo>
                  <a:pt x="10286999" y="950324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41" y="2038155"/>
            <a:ext cx="8325925" cy="6390710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96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9863285" y="1160558"/>
            <a:ext cx="7650851" cy="796588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27940233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平行四辺形 40"/>
          <p:cNvSpPr/>
          <p:nvPr userDrawn="1"/>
        </p:nvSpPr>
        <p:spPr>
          <a:xfrm flipH="1">
            <a:off x="5569508" y="4810212"/>
            <a:ext cx="10992880" cy="1528805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平行四辺形 39"/>
          <p:cNvSpPr/>
          <p:nvPr userDrawn="1"/>
        </p:nvSpPr>
        <p:spPr>
          <a:xfrm flipH="1">
            <a:off x="4527421" y="2791941"/>
            <a:ext cx="10992880" cy="1545282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平行四辺形 38"/>
          <p:cNvSpPr/>
          <p:nvPr userDrawn="1"/>
        </p:nvSpPr>
        <p:spPr>
          <a:xfrm flipH="1">
            <a:off x="3460621" y="786028"/>
            <a:ext cx="10992880" cy="1549400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平行四辺形 33"/>
          <p:cNvSpPr/>
          <p:nvPr userDrawn="1"/>
        </p:nvSpPr>
        <p:spPr>
          <a:xfrm flipH="1">
            <a:off x="2806700" y="0"/>
            <a:ext cx="4330700" cy="7645400"/>
          </a:xfrm>
          <a:prstGeom prst="parallelogram">
            <a:avLst>
              <a:gd name="adj" fmla="val 92507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12" hasCustomPrompt="1"/>
          </p:nvPr>
        </p:nvSpPr>
        <p:spPr>
          <a:xfrm>
            <a:off x="791263" y="659441"/>
            <a:ext cx="3489313" cy="1530170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直線コネクタ 8"/>
          <p:cNvCxnSpPr/>
          <p:nvPr userDrawn="1"/>
        </p:nvCxnSpPr>
        <p:spPr>
          <a:xfrm flipH="1">
            <a:off x="7129650" y="7631705"/>
            <a:ext cx="111567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図プレースホルダー 21"/>
          <p:cNvSpPr>
            <a:spLocks noGrp="1"/>
          </p:cNvSpPr>
          <p:nvPr>
            <p:ph type="pic" sz="quarter" idx="13" hasCustomPrompt="1"/>
          </p:nvPr>
        </p:nvSpPr>
        <p:spPr>
          <a:xfrm>
            <a:off x="1827501" y="2662163"/>
            <a:ext cx="3489313" cy="1530170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4" name="図プレースホルダー 21"/>
          <p:cNvSpPr>
            <a:spLocks noGrp="1"/>
          </p:cNvSpPr>
          <p:nvPr>
            <p:ph type="pic" sz="quarter" idx="14" hasCustomPrompt="1"/>
          </p:nvPr>
        </p:nvSpPr>
        <p:spPr>
          <a:xfrm>
            <a:off x="2883835" y="4664886"/>
            <a:ext cx="3489313" cy="1530170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52996" y="6535716"/>
            <a:ext cx="10081120" cy="10880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7252996" y="7761288"/>
            <a:ext cx="10081120" cy="15197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233238" y="872448"/>
            <a:ext cx="9254338" cy="13951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285045" y="2852669"/>
            <a:ext cx="9254338" cy="13951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6348473" y="4877894"/>
            <a:ext cx="9254338" cy="13951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4432432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コネクタ 24"/>
          <p:cNvCxnSpPr/>
          <p:nvPr userDrawn="1"/>
        </p:nvCxnSpPr>
        <p:spPr>
          <a:xfrm flipH="1">
            <a:off x="0" y="2414064"/>
            <a:ext cx="182864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348" y="951470"/>
            <a:ext cx="3894306" cy="7956932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2280575" y="1976438"/>
            <a:ext cx="3335852" cy="59563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142789" y="1318075"/>
            <a:ext cx="10081120" cy="10880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ホームベース 27"/>
          <p:cNvSpPr/>
          <p:nvPr userDrawn="1"/>
        </p:nvSpPr>
        <p:spPr>
          <a:xfrm>
            <a:off x="6307891" y="2890043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787588" y="3273388"/>
            <a:ext cx="9541060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787588" y="2693958"/>
            <a:ext cx="954106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ホームベース 30"/>
          <p:cNvSpPr/>
          <p:nvPr userDrawn="1"/>
        </p:nvSpPr>
        <p:spPr>
          <a:xfrm>
            <a:off x="6307891" y="4883651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6787588" y="5266996"/>
            <a:ext cx="9541060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787588" y="4687566"/>
            <a:ext cx="954106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ホームベース 33"/>
          <p:cNvSpPr/>
          <p:nvPr userDrawn="1"/>
        </p:nvSpPr>
        <p:spPr>
          <a:xfrm>
            <a:off x="6307891" y="692039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787588" y="7303740"/>
            <a:ext cx="9541060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6787588" y="6724310"/>
            <a:ext cx="954106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06171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348" y="951470"/>
            <a:ext cx="3894306" cy="7956932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2280575" y="1976438"/>
            <a:ext cx="3335852" cy="59563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142789" y="5413530"/>
            <a:ext cx="10081120" cy="10880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72876" y="6763679"/>
            <a:ext cx="10891210" cy="202522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5443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平行四辺形 10"/>
          <p:cNvSpPr/>
          <p:nvPr userDrawn="1"/>
        </p:nvSpPr>
        <p:spPr>
          <a:xfrm>
            <a:off x="511092" y="6268625"/>
            <a:ext cx="8685965" cy="1710190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平行四辺形 30"/>
          <p:cNvSpPr/>
          <p:nvPr userDrawn="1"/>
        </p:nvSpPr>
        <p:spPr>
          <a:xfrm>
            <a:off x="293200" y="6268625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平行四辺形 4"/>
          <p:cNvSpPr/>
          <p:nvPr userDrawn="1"/>
        </p:nvSpPr>
        <p:spPr>
          <a:xfrm>
            <a:off x="1906247" y="2083160"/>
            <a:ext cx="6660739" cy="1710190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平行四辺形 29"/>
          <p:cNvSpPr/>
          <p:nvPr userDrawn="1"/>
        </p:nvSpPr>
        <p:spPr>
          <a:xfrm>
            <a:off x="1696178" y="2083160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平行四辺形 9"/>
          <p:cNvSpPr/>
          <p:nvPr userDrawn="1"/>
        </p:nvSpPr>
        <p:spPr>
          <a:xfrm>
            <a:off x="1186167" y="4175893"/>
            <a:ext cx="7650850" cy="1710190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平行四辺形 7"/>
          <p:cNvSpPr/>
          <p:nvPr userDrawn="1"/>
        </p:nvSpPr>
        <p:spPr>
          <a:xfrm>
            <a:off x="976098" y="4175892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/>
          <p:cNvCxnSpPr/>
          <p:nvPr userDrawn="1"/>
        </p:nvCxnSpPr>
        <p:spPr>
          <a:xfrm flipH="1">
            <a:off x="9006996" y="4773424"/>
            <a:ext cx="927941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115" y="951470"/>
            <a:ext cx="3894306" cy="7956932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7463342" y="1976438"/>
            <a:ext cx="3335852" cy="59563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1258441" y="2038155"/>
            <a:ext cx="6750750" cy="27273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1258440" y="4929936"/>
            <a:ext cx="6480721" cy="349892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2543098" y="2263180"/>
            <a:ext cx="4583730" cy="137713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1906247" y="4342423"/>
            <a:ext cx="5239692" cy="137713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276177" y="6435155"/>
            <a:ext cx="5869762" cy="137713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altLang="ja-JP" dirty="0"/>
          </a:p>
        </p:txBody>
      </p:sp>
      <p:sp>
        <p:nvSpPr>
          <p:cNvPr id="20" name="涙形 19"/>
          <p:cNvSpPr/>
          <p:nvPr userDrawn="1"/>
        </p:nvSpPr>
        <p:spPr>
          <a:xfrm rot="5400000">
            <a:off x="1752351" y="1322658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 userDrawn="1"/>
        </p:nvSpPr>
        <p:spPr>
          <a:xfrm>
            <a:off x="1970642" y="146696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1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3" name="涙形 22"/>
          <p:cNvSpPr/>
          <p:nvPr userDrawn="1"/>
        </p:nvSpPr>
        <p:spPr>
          <a:xfrm rot="5400000">
            <a:off x="1057372" y="3368912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1275663" y="351321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2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27" name="涙形 26"/>
          <p:cNvSpPr/>
          <p:nvPr userDrawn="1"/>
        </p:nvSpPr>
        <p:spPr>
          <a:xfrm rot="5400000">
            <a:off x="382297" y="5461645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 userDrawn="1"/>
        </p:nvSpPr>
        <p:spPr>
          <a:xfrm>
            <a:off x="600588" y="560595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3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9909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1284" y="510933"/>
            <a:ext cx="3820508" cy="9260434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044" y="1453090"/>
            <a:ext cx="3894306" cy="7956932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9728271" y="2478058"/>
            <a:ext cx="3335852" cy="59563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47251" y="5413530"/>
            <a:ext cx="8595955" cy="10880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547250" y="6763679"/>
            <a:ext cx="8595955" cy="202522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03498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Devic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コネクタ 16"/>
          <p:cNvCxnSpPr/>
          <p:nvPr userDrawn="1"/>
        </p:nvCxnSpPr>
        <p:spPr>
          <a:xfrm flipH="1">
            <a:off x="0" y="3253290"/>
            <a:ext cx="182864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31" y="868025"/>
            <a:ext cx="5715635" cy="812667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86" y="3834097"/>
            <a:ext cx="2533388" cy="5160606"/>
          </a:xfrm>
          <a:prstGeom prst="rect">
            <a:avLst/>
          </a:prstGeom>
        </p:spPr>
      </p:pic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1048686" y="4501463"/>
            <a:ext cx="2160588" cy="3825875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3456428" y="1646033"/>
            <a:ext cx="4937841" cy="65706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098201" y="1273071"/>
            <a:ext cx="8730970" cy="19881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ホームベース 19"/>
          <p:cNvSpPr/>
          <p:nvPr userDrawn="1"/>
        </p:nvSpPr>
        <p:spPr>
          <a:xfrm>
            <a:off x="9158564" y="371940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638261" y="4102749"/>
            <a:ext cx="8190910" cy="189584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638261" y="3523320"/>
            <a:ext cx="819091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ホームベース 24"/>
          <p:cNvSpPr/>
          <p:nvPr userDrawn="1"/>
        </p:nvSpPr>
        <p:spPr>
          <a:xfrm>
            <a:off x="9158564" y="6361320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638261" y="6744664"/>
            <a:ext cx="8190910" cy="189584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9638261" y="6165235"/>
            <a:ext cx="819091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70056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De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31" y="868025"/>
            <a:ext cx="5715635" cy="812667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86" y="3834097"/>
            <a:ext cx="2533388" cy="5160606"/>
          </a:xfrm>
          <a:prstGeom prst="rect">
            <a:avLst/>
          </a:prstGeom>
        </p:spPr>
      </p:pic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1048686" y="4501463"/>
            <a:ext cx="2160588" cy="3825875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3456428" y="1646033"/>
            <a:ext cx="4937841" cy="65706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008191" y="5413530"/>
            <a:ext cx="8505945" cy="108801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9038278" y="6763679"/>
            <a:ext cx="8520863" cy="202522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89713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C and i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コネクタ 16"/>
          <p:cNvCxnSpPr/>
          <p:nvPr userDrawn="1"/>
        </p:nvCxnSpPr>
        <p:spPr>
          <a:xfrm flipH="1">
            <a:off x="0" y="4775560"/>
            <a:ext cx="182864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88412" y="1993151"/>
            <a:ext cx="6840760" cy="279031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63" y="1700461"/>
            <a:ext cx="7911618" cy="6409096"/>
          </a:xfrm>
          <a:prstGeom prst="rect">
            <a:avLst/>
          </a:prstGeom>
        </p:spPr>
      </p:pic>
      <p:sp>
        <p:nvSpPr>
          <p:cNvPr id="13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3097428" y="1970491"/>
            <a:ext cx="7335815" cy="405623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pic>
        <p:nvPicPr>
          <p:cNvPr id="14" name="図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3" y="4128186"/>
            <a:ext cx="2044962" cy="4165664"/>
          </a:xfrm>
          <a:prstGeom prst="rect">
            <a:avLst/>
          </a:prstGeom>
        </p:spPr>
      </p:pic>
      <p:sp>
        <p:nvSpPr>
          <p:cNvPr id="15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1097026" y="4658443"/>
            <a:ext cx="1709737" cy="310515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0988411" y="4905010"/>
            <a:ext cx="6840759" cy="35238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48228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0" y="6043600"/>
            <a:ext cx="18286413" cy="2070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76" y="462980"/>
            <a:ext cx="7911618" cy="640909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231" y="1425361"/>
            <a:ext cx="3830770" cy="544671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6" y="2706412"/>
            <a:ext cx="2044962" cy="416566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2862839" y="3236669"/>
            <a:ext cx="1709737" cy="310515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4957741" y="733010"/>
            <a:ext cx="7335815" cy="405623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2743606" y="1948145"/>
            <a:ext cx="3285365" cy="441049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048729" y="6980806"/>
            <a:ext cx="14188955" cy="108801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514859" y="8248845"/>
            <a:ext cx="15256695" cy="117013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97485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l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図プレースホルダー 4"/>
          <p:cNvSpPr>
            <a:spLocks noGrp="1"/>
          </p:cNvSpPr>
          <p:nvPr>
            <p:ph type="pic" sz="quarter" idx="16" hasCustomPrompt="1"/>
          </p:nvPr>
        </p:nvSpPr>
        <p:spPr>
          <a:xfrm>
            <a:off x="2932154" y="3883722"/>
            <a:ext cx="2474913" cy="247491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図プレースホルダー 4"/>
          <p:cNvSpPr>
            <a:spLocks noGrp="1"/>
          </p:cNvSpPr>
          <p:nvPr>
            <p:ph type="pic" sz="quarter" idx="17" hasCustomPrompt="1"/>
          </p:nvPr>
        </p:nvSpPr>
        <p:spPr>
          <a:xfrm>
            <a:off x="5407429" y="3883722"/>
            <a:ext cx="2474913" cy="2474913"/>
          </a:xfrm>
          <a:solidFill>
            <a:schemeClr val="accent1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4"/>
          <p:cNvSpPr>
            <a:spLocks noGrp="1"/>
          </p:cNvSpPr>
          <p:nvPr>
            <p:ph type="pic" sz="quarter" idx="22" hasCustomPrompt="1"/>
          </p:nvPr>
        </p:nvSpPr>
        <p:spPr>
          <a:xfrm>
            <a:off x="7882704" y="6358635"/>
            <a:ext cx="2474913" cy="2474913"/>
          </a:xfrm>
          <a:solidFill>
            <a:schemeClr val="accent1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4"/>
          <p:cNvSpPr>
            <a:spLocks noGrp="1"/>
          </p:cNvSpPr>
          <p:nvPr>
            <p:ph type="pic" sz="quarter" idx="26" hasCustomPrompt="1"/>
          </p:nvPr>
        </p:nvSpPr>
        <p:spPr>
          <a:xfrm>
            <a:off x="457241" y="3883360"/>
            <a:ext cx="2474913" cy="2474913"/>
          </a:xfr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0" name="図プレースホルダー 4"/>
          <p:cNvSpPr>
            <a:spLocks noGrp="1"/>
          </p:cNvSpPr>
          <p:nvPr>
            <p:ph type="pic" sz="quarter" idx="27" hasCustomPrompt="1"/>
          </p:nvPr>
        </p:nvSpPr>
        <p:spPr>
          <a:xfrm>
            <a:off x="2932516" y="1408085"/>
            <a:ext cx="2474913" cy="247491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</a:p>
          <a:p>
            <a:r>
              <a:rPr kumimoji="1" lang="en-US" altLang="ja-JP" dirty="0"/>
              <a:t>(or blank)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1" name="図プレースホルダー 4"/>
          <p:cNvSpPr>
            <a:spLocks noGrp="1"/>
          </p:cNvSpPr>
          <p:nvPr>
            <p:ph type="pic" sz="quarter" idx="28" hasCustomPrompt="1"/>
          </p:nvPr>
        </p:nvSpPr>
        <p:spPr>
          <a:xfrm>
            <a:off x="5407791" y="1408085"/>
            <a:ext cx="2474913" cy="247491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2" name="図プレースホルダー 4"/>
          <p:cNvSpPr>
            <a:spLocks noGrp="1"/>
          </p:cNvSpPr>
          <p:nvPr>
            <p:ph type="pic" sz="quarter" idx="29" hasCustomPrompt="1"/>
          </p:nvPr>
        </p:nvSpPr>
        <p:spPr>
          <a:xfrm>
            <a:off x="7883066" y="1408085"/>
            <a:ext cx="2474913" cy="2474913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3" name="図プレースホルダー 4"/>
          <p:cNvSpPr>
            <a:spLocks noGrp="1"/>
          </p:cNvSpPr>
          <p:nvPr>
            <p:ph type="pic" sz="quarter" idx="30" hasCustomPrompt="1"/>
          </p:nvPr>
        </p:nvSpPr>
        <p:spPr>
          <a:xfrm>
            <a:off x="10358341" y="1408447"/>
            <a:ext cx="2474913" cy="247491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8152734" y="4032082"/>
            <a:ext cx="9451050" cy="110657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153096" y="5008485"/>
            <a:ext cx="9496055" cy="10801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図プレースホルダー 4"/>
          <p:cNvSpPr>
            <a:spLocks noGrp="1"/>
          </p:cNvSpPr>
          <p:nvPr>
            <p:ph type="pic" sz="quarter" idx="33" hasCustomPrompt="1"/>
          </p:nvPr>
        </p:nvSpPr>
        <p:spPr>
          <a:xfrm>
            <a:off x="2932154" y="6358635"/>
            <a:ext cx="2474913" cy="2474913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4"/>
          <p:cNvSpPr>
            <a:spLocks noGrp="1"/>
          </p:cNvSpPr>
          <p:nvPr>
            <p:ph type="pic" sz="quarter" idx="34" hasCustomPrompt="1"/>
          </p:nvPr>
        </p:nvSpPr>
        <p:spPr>
          <a:xfrm>
            <a:off x="5407429" y="6358635"/>
            <a:ext cx="2474913" cy="247491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4"/>
          <p:cNvSpPr>
            <a:spLocks noGrp="1"/>
          </p:cNvSpPr>
          <p:nvPr>
            <p:ph type="pic" sz="quarter" idx="35" hasCustomPrompt="1"/>
          </p:nvPr>
        </p:nvSpPr>
        <p:spPr>
          <a:xfrm>
            <a:off x="15308891" y="6358635"/>
            <a:ext cx="2474913" cy="2474913"/>
          </a:xfrm>
          <a:solidFill>
            <a:schemeClr val="accent1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図プレースホルダー 4"/>
          <p:cNvSpPr>
            <a:spLocks noGrp="1"/>
          </p:cNvSpPr>
          <p:nvPr>
            <p:ph type="pic" sz="quarter" idx="36" hasCustomPrompt="1"/>
          </p:nvPr>
        </p:nvSpPr>
        <p:spPr>
          <a:xfrm>
            <a:off x="10358341" y="6358635"/>
            <a:ext cx="2474913" cy="24749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4" name="図プレースホルダー 4"/>
          <p:cNvSpPr>
            <a:spLocks noGrp="1"/>
          </p:cNvSpPr>
          <p:nvPr>
            <p:ph type="pic" sz="quarter" idx="37" hasCustomPrompt="1"/>
          </p:nvPr>
        </p:nvSpPr>
        <p:spPr>
          <a:xfrm>
            <a:off x="12833616" y="6358635"/>
            <a:ext cx="2474913" cy="2474913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8987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 userDrawn="1"/>
        </p:nvSpPr>
        <p:spPr>
          <a:xfrm>
            <a:off x="9863287" y="1183061"/>
            <a:ext cx="7695854" cy="445549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二等辺三角形 4"/>
          <p:cNvSpPr/>
          <p:nvPr userDrawn="1"/>
        </p:nvSpPr>
        <p:spPr>
          <a:xfrm rot="5400000">
            <a:off x="-391876" y="391876"/>
            <a:ext cx="10286999" cy="9503246"/>
          </a:xfrm>
          <a:custGeom>
            <a:avLst/>
            <a:gdLst/>
            <a:ahLst/>
            <a:cxnLst/>
            <a:rect l="l" t="t" r="r" b="b"/>
            <a:pathLst>
              <a:path w="10286999" h="9503246">
                <a:moveTo>
                  <a:pt x="4934677" y="360040"/>
                </a:moveTo>
                <a:lnTo>
                  <a:pt x="5143500" y="0"/>
                </a:lnTo>
                <a:lnTo>
                  <a:pt x="5352323" y="360040"/>
                </a:lnTo>
                <a:close/>
                <a:moveTo>
                  <a:pt x="0" y="9503246"/>
                </a:moveTo>
                <a:lnTo>
                  <a:pt x="0" y="360833"/>
                </a:lnTo>
                <a:lnTo>
                  <a:pt x="10286999" y="360833"/>
                </a:lnTo>
                <a:lnTo>
                  <a:pt x="10286999" y="950324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41" y="2038155"/>
            <a:ext cx="8325925" cy="6390710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88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9818281" y="5818576"/>
            <a:ext cx="7740860" cy="330786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sz="quarter" idx="24" hasCustomPrompt="1"/>
          </p:nvPr>
        </p:nvSpPr>
        <p:spPr>
          <a:xfrm>
            <a:off x="9998302" y="1319622"/>
            <a:ext cx="7425825" cy="4182372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612942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461554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706599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706943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38182" y="4706943"/>
            <a:ext cx="3600000" cy="46152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3687753" y="43886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7337324" y="4706943"/>
            <a:ext cx="3600000" cy="4615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0988185" y="43886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4636467" y="4707287"/>
            <a:ext cx="3600000" cy="46152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367024" y="4977639"/>
            <a:ext cx="942317" cy="94231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016594" y="365037"/>
            <a:ext cx="942317" cy="94231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8666165" y="4977639"/>
            <a:ext cx="942317" cy="94231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5965308" y="4977639"/>
            <a:ext cx="942317" cy="94231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2317027" y="365037"/>
            <a:ext cx="942317" cy="94231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1589" y="6038946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213781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734702" y="1411831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906894" y="1908628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035134" y="1411832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207326" y="1908629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7367934" y="6038946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7540126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4668366" y="6038947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840558" y="6535744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574657" y="4443762"/>
            <a:ext cx="527050" cy="527050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9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8878888" y="4443762"/>
            <a:ext cx="527050" cy="527050"/>
          </a:xfrm>
          <a:prstGeom prst="triangle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0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6172942" y="4443762"/>
            <a:ext cx="527050" cy="527050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5224228" y="4378415"/>
            <a:ext cx="527050" cy="527050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2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12524660" y="4436430"/>
            <a:ext cx="527050" cy="527050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877309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and description without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461554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731313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731657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4615544"/>
          </a:xfr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38182" y="4731657"/>
            <a:ext cx="3600000" cy="46152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3687753" y="43886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7337324" y="4731657"/>
            <a:ext cx="3600000" cy="4615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0988185" y="43886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4636467" y="4732001"/>
            <a:ext cx="3600000" cy="46152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32216" y="5114809"/>
            <a:ext cx="3195356" cy="59839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213781" y="5611605"/>
            <a:ext cx="3182561" cy="34923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925177" y="462980"/>
            <a:ext cx="3195356" cy="59839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906894" y="958034"/>
            <a:ext cx="3182561" cy="34923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225609" y="462981"/>
            <a:ext cx="3195356" cy="59839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207326" y="959777"/>
            <a:ext cx="3182561" cy="34923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7558409" y="5114809"/>
            <a:ext cx="3195356" cy="59839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7540126" y="5611605"/>
            <a:ext cx="3182561" cy="34923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4858841" y="5114810"/>
            <a:ext cx="3195356" cy="59839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840558" y="5611606"/>
            <a:ext cx="3182561" cy="34923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574657" y="4468476"/>
            <a:ext cx="527050" cy="527050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9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8878888" y="4468476"/>
            <a:ext cx="527050" cy="527050"/>
          </a:xfrm>
          <a:prstGeom prst="triangle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0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6172942" y="4468476"/>
            <a:ext cx="527050" cy="527050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5224228" y="4423420"/>
            <a:ext cx="527050" cy="527050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2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12524660" y="4481435"/>
            <a:ext cx="527050" cy="527050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545761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4570413" y="0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0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3714413" y="0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3284406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4570413" y="3284406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9144000" y="3284406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13714413" y="3284406"/>
            <a:ext cx="4572000" cy="3299254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714366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21" hasCustomPrompt="1"/>
          </p:nvPr>
        </p:nvSpPr>
        <p:spPr>
          <a:xfrm>
            <a:off x="4570413" y="2714366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テキスト プレースホルダー 17"/>
          <p:cNvSpPr>
            <a:spLocks noGrp="1"/>
          </p:cNvSpPr>
          <p:nvPr>
            <p:ph type="body" sz="quarter" idx="22" hasCustomPrompt="1"/>
          </p:nvPr>
        </p:nvSpPr>
        <p:spPr>
          <a:xfrm>
            <a:off x="9142413" y="2714366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1" name="テキスト プレースホルダー 17"/>
          <p:cNvSpPr>
            <a:spLocks noGrp="1"/>
          </p:cNvSpPr>
          <p:nvPr>
            <p:ph type="body" sz="quarter" idx="23" hasCustomPrompt="1"/>
          </p:nvPr>
        </p:nvSpPr>
        <p:spPr>
          <a:xfrm>
            <a:off x="13712826" y="2714366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7"/>
          <p:cNvSpPr>
            <a:spLocks noGrp="1"/>
          </p:cNvSpPr>
          <p:nvPr>
            <p:ph type="body" sz="quarter" idx="24" hasCustomPrompt="1"/>
          </p:nvPr>
        </p:nvSpPr>
        <p:spPr>
          <a:xfrm>
            <a:off x="1587" y="5998772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3" name="テキスト プレースホルダー 17"/>
          <p:cNvSpPr>
            <a:spLocks noGrp="1"/>
          </p:cNvSpPr>
          <p:nvPr>
            <p:ph type="body" sz="quarter" idx="25" hasCustomPrompt="1"/>
          </p:nvPr>
        </p:nvSpPr>
        <p:spPr>
          <a:xfrm>
            <a:off x="4572000" y="5998772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17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0" y="5998772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5" name="テキスト プレースホルダー 17"/>
          <p:cNvSpPr>
            <a:spLocks noGrp="1"/>
          </p:cNvSpPr>
          <p:nvPr>
            <p:ph type="body" sz="quarter" idx="27" hasCustomPrompt="1"/>
          </p:nvPr>
        </p:nvSpPr>
        <p:spPr>
          <a:xfrm>
            <a:off x="13714413" y="5998772"/>
            <a:ext cx="4572000" cy="581283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27" name="直線コネクタ 26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76840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1" y="0"/>
            <a:ext cx="502246" cy="10287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 flipH="1">
            <a:off x="0" y="4775560"/>
            <a:ext cx="182864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430095" y="1993151"/>
            <a:ext cx="8399077" cy="279031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9430095" y="4905010"/>
            <a:ext cx="8399076" cy="35238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412236" y="0"/>
            <a:ext cx="8730970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960779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フリーフォーム 75"/>
          <p:cNvSpPr/>
          <p:nvPr userDrawn="1"/>
        </p:nvSpPr>
        <p:spPr>
          <a:xfrm>
            <a:off x="0" y="2628900"/>
            <a:ext cx="18351500" cy="2959100"/>
          </a:xfrm>
          <a:custGeom>
            <a:avLst/>
            <a:gdLst>
              <a:gd name="connsiteX0" fmla="*/ 0 w 18351500"/>
              <a:gd name="connsiteY0" fmla="*/ 2959100 h 2959100"/>
              <a:gd name="connsiteX1" fmla="*/ 3606800 w 18351500"/>
              <a:gd name="connsiteY1" fmla="*/ 2959100 h 2959100"/>
              <a:gd name="connsiteX2" fmla="*/ 3606800 w 18351500"/>
              <a:gd name="connsiteY2" fmla="*/ 0 h 2959100"/>
              <a:gd name="connsiteX3" fmla="*/ 7289800 w 18351500"/>
              <a:gd name="connsiteY3" fmla="*/ 0 h 2959100"/>
              <a:gd name="connsiteX4" fmla="*/ 7289800 w 18351500"/>
              <a:gd name="connsiteY4" fmla="*/ 2159000 h 2959100"/>
              <a:gd name="connsiteX5" fmla="*/ 10998200 w 18351500"/>
              <a:gd name="connsiteY5" fmla="*/ 2159000 h 2959100"/>
              <a:gd name="connsiteX6" fmla="*/ 10998200 w 18351500"/>
              <a:gd name="connsiteY6" fmla="*/ 850900 h 2959100"/>
              <a:gd name="connsiteX7" fmla="*/ 14668500 w 18351500"/>
              <a:gd name="connsiteY7" fmla="*/ 850900 h 2959100"/>
              <a:gd name="connsiteX8" fmla="*/ 14668500 w 18351500"/>
              <a:gd name="connsiteY8" fmla="*/ 2806700 h 2959100"/>
              <a:gd name="connsiteX9" fmla="*/ 18351500 w 18351500"/>
              <a:gd name="connsiteY9" fmla="*/ 280670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351500" h="2959100">
                <a:moveTo>
                  <a:pt x="0" y="2959100"/>
                </a:moveTo>
                <a:lnTo>
                  <a:pt x="3606800" y="2959100"/>
                </a:lnTo>
                <a:lnTo>
                  <a:pt x="3606800" y="0"/>
                </a:lnTo>
                <a:lnTo>
                  <a:pt x="7289800" y="0"/>
                </a:lnTo>
                <a:lnTo>
                  <a:pt x="7289800" y="2159000"/>
                </a:lnTo>
                <a:lnTo>
                  <a:pt x="10998200" y="2159000"/>
                </a:lnTo>
                <a:lnTo>
                  <a:pt x="10998200" y="850900"/>
                </a:lnTo>
                <a:lnTo>
                  <a:pt x="14668500" y="850900"/>
                </a:lnTo>
                <a:lnTo>
                  <a:pt x="14668500" y="2806700"/>
                </a:lnTo>
                <a:lnTo>
                  <a:pt x="18351500" y="2806700"/>
                </a:lnTo>
              </a:path>
            </a:pathLst>
          </a:custGeom>
          <a:noFill/>
          <a:ln w="76200" cmpd="sng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874986" y="5956564"/>
            <a:ext cx="3420380" cy="1717950"/>
            <a:chOff x="187211" y="5765810"/>
            <a:chExt cx="3420380" cy="1717950"/>
          </a:xfrm>
        </p:grpSpPr>
        <p:sp>
          <p:nvSpPr>
            <p:cNvPr id="30" name="正方形/長方形 29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二等辺三角形 30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7" name="円/楕円 66"/>
          <p:cNvSpPr/>
          <p:nvPr userDrawn="1"/>
        </p:nvSpPr>
        <p:spPr>
          <a:xfrm>
            <a:off x="295888" y="5742032"/>
            <a:ext cx="927891" cy="92789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25" hasCustomPrompt="1"/>
          </p:nvPr>
        </p:nvSpPr>
        <p:spPr>
          <a:xfrm>
            <a:off x="519121" y="5981964"/>
            <a:ext cx="446291" cy="44629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3410" y="4537974"/>
            <a:ext cx="3538537" cy="99011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800" spc="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223779" y="6279182"/>
            <a:ext cx="2846562" cy="138041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3750679" y="2692769"/>
            <a:ext cx="3538537" cy="990111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800" spc="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1069636" y="3543982"/>
            <a:ext cx="3538537" cy="990111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800" spc="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7408026" y="3731562"/>
            <a:ext cx="3538537" cy="99011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800" spc="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4715041" y="4402958"/>
            <a:ext cx="3538537" cy="99011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4800" spc="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 rot="10800000">
            <a:off x="3759991" y="757555"/>
            <a:ext cx="3420380" cy="1717950"/>
            <a:chOff x="187211" y="5765810"/>
            <a:chExt cx="3420380" cy="1717950"/>
          </a:xfrm>
        </p:grpSpPr>
        <p:sp>
          <p:nvSpPr>
            <p:cNvPr id="36" name="正方形/長方形 35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二等辺三角形 36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197180" y="810142"/>
            <a:ext cx="2758166" cy="138041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40" name="グループ化 39"/>
          <p:cNvGrpSpPr/>
          <p:nvPr userDrawn="1"/>
        </p:nvGrpSpPr>
        <p:grpSpPr>
          <a:xfrm rot="10800000">
            <a:off x="11078421" y="1612650"/>
            <a:ext cx="3420380" cy="1717950"/>
            <a:chOff x="187211" y="5765810"/>
            <a:chExt cx="3420380" cy="1717950"/>
          </a:xfrm>
        </p:grpSpPr>
        <p:sp>
          <p:nvSpPr>
            <p:cNvPr id="41" name="正方形/長方形 40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二等辺三角形 41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1542367" y="1665237"/>
            <a:ext cx="2731410" cy="138041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45" name="グループ化 44"/>
          <p:cNvGrpSpPr/>
          <p:nvPr userDrawn="1"/>
        </p:nvGrpSpPr>
        <p:grpSpPr>
          <a:xfrm>
            <a:off x="7432223" y="5200545"/>
            <a:ext cx="3420380" cy="1717950"/>
            <a:chOff x="187211" y="5765810"/>
            <a:chExt cx="3420380" cy="1717950"/>
          </a:xfrm>
        </p:grpSpPr>
        <p:sp>
          <p:nvSpPr>
            <p:cNvPr id="46" name="正方形/長方形 45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二等辺三角形 46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7904047" y="5523163"/>
            <a:ext cx="2723532" cy="138041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59" name="グループ化 58"/>
          <p:cNvGrpSpPr/>
          <p:nvPr userDrawn="1"/>
        </p:nvGrpSpPr>
        <p:grpSpPr>
          <a:xfrm>
            <a:off x="14678821" y="5830920"/>
            <a:ext cx="3420380" cy="1717950"/>
            <a:chOff x="187211" y="5765810"/>
            <a:chExt cx="3420380" cy="1717950"/>
          </a:xfrm>
        </p:grpSpPr>
        <p:sp>
          <p:nvSpPr>
            <p:cNvPr id="60" name="正方形/長方形 59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二等辺三角形 60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2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5142767" y="6102738"/>
            <a:ext cx="2731410" cy="138041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4" name="直角三角形 63"/>
          <p:cNvSpPr/>
          <p:nvPr userDrawn="1"/>
        </p:nvSpPr>
        <p:spPr>
          <a:xfrm rot="8100000">
            <a:off x="3408293" y="4036796"/>
            <a:ext cx="405045" cy="405045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5" name="直角三角形 64"/>
          <p:cNvSpPr/>
          <p:nvPr userDrawn="1"/>
        </p:nvSpPr>
        <p:spPr>
          <a:xfrm rot="18900000">
            <a:off x="14476298" y="4100467"/>
            <a:ext cx="405045" cy="405045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8" name="円/楕円 67"/>
          <p:cNvSpPr/>
          <p:nvPr userDrawn="1"/>
        </p:nvSpPr>
        <p:spPr>
          <a:xfrm>
            <a:off x="3295854" y="293608"/>
            <a:ext cx="927891" cy="92789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図プレースホルダー 33"/>
          <p:cNvSpPr>
            <a:spLocks noGrp="1"/>
          </p:cNvSpPr>
          <p:nvPr>
            <p:ph type="pic" sz="quarter" idx="34" hasCustomPrompt="1"/>
          </p:nvPr>
        </p:nvSpPr>
        <p:spPr>
          <a:xfrm>
            <a:off x="3519087" y="533540"/>
            <a:ext cx="446291" cy="44629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0" name="円/楕円 69"/>
          <p:cNvSpPr/>
          <p:nvPr userDrawn="1"/>
        </p:nvSpPr>
        <p:spPr>
          <a:xfrm>
            <a:off x="6968277" y="4939206"/>
            <a:ext cx="927891" cy="92789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図プレースホルダー 33"/>
          <p:cNvSpPr>
            <a:spLocks noGrp="1"/>
          </p:cNvSpPr>
          <p:nvPr>
            <p:ph type="pic" sz="quarter" idx="35" hasCustomPrompt="1"/>
          </p:nvPr>
        </p:nvSpPr>
        <p:spPr>
          <a:xfrm>
            <a:off x="7191510" y="5179138"/>
            <a:ext cx="446291" cy="44629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円/楕円 71"/>
          <p:cNvSpPr/>
          <p:nvPr userDrawn="1"/>
        </p:nvSpPr>
        <p:spPr>
          <a:xfrm>
            <a:off x="10614476" y="1144705"/>
            <a:ext cx="927891" cy="92789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図プレースホルダー 33"/>
          <p:cNvSpPr>
            <a:spLocks noGrp="1"/>
          </p:cNvSpPr>
          <p:nvPr>
            <p:ph type="pic" sz="quarter" idx="36" hasCustomPrompt="1"/>
          </p:nvPr>
        </p:nvSpPr>
        <p:spPr>
          <a:xfrm>
            <a:off x="10837709" y="1384637"/>
            <a:ext cx="446291" cy="44629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円/楕円 73"/>
          <p:cNvSpPr/>
          <p:nvPr userDrawn="1"/>
        </p:nvSpPr>
        <p:spPr>
          <a:xfrm>
            <a:off x="14214876" y="5595760"/>
            <a:ext cx="927891" cy="92789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図プレースホルダー 33"/>
          <p:cNvSpPr>
            <a:spLocks noGrp="1"/>
          </p:cNvSpPr>
          <p:nvPr>
            <p:ph type="pic" sz="quarter" idx="37" hasCustomPrompt="1"/>
          </p:nvPr>
        </p:nvSpPr>
        <p:spPr>
          <a:xfrm>
            <a:off x="14438109" y="5835692"/>
            <a:ext cx="446291" cy="446291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4921595" y="7077099"/>
            <a:ext cx="8399077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8" name="直線コネクタ 77"/>
          <p:cNvCxnSpPr/>
          <p:nvPr userDrawn="1"/>
        </p:nvCxnSpPr>
        <p:spPr>
          <a:xfrm flipH="1" flipV="1">
            <a:off x="3332956" y="833505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3332956" y="8432800"/>
            <a:ext cx="11632275" cy="109220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1582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六角形 31"/>
          <p:cNvSpPr/>
          <p:nvPr userDrawn="1"/>
        </p:nvSpPr>
        <p:spPr>
          <a:xfrm rot="5400000">
            <a:off x="5939381" y="2737528"/>
            <a:ext cx="6406062" cy="5522467"/>
          </a:xfrm>
          <a:prstGeom prst="hexagon">
            <a:avLst>
              <a:gd name="adj" fmla="val 28637"/>
              <a:gd name="vf" fmla="val 1154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 userDrawn="1"/>
        </p:nvSpPr>
        <p:spPr>
          <a:xfrm>
            <a:off x="8120711" y="1395630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 userDrawn="1"/>
        </p:nvSpPr>
        <p:spPr>
          <a:xfrm>
            <a:off x="10853396" y="2880795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 userDrawn="1"/>
        </p:nvSpPr>
        <p:spPr>
          <a:xfrm>
            <a:off x="10853396" y="6031145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8120711" y="7561315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5368565" y="6031145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5368565" y="2872462"/>
            <a:ext cx="2025225" cy="202522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6982966" y="4950496"/>
            <a:ext cx="4275475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5485100" y="3405437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8216912" y="1882351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0953207" y="3405437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5468377" y="6548701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0936484" y="6548701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8216912" y="8078871"/>
            <a:ext cx="1800201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68" name="グループ化 67"/>
          <p:cNvGrpSpPr/>
          <p:nvPr userDrawn="1"/>
        </p:nvGrpSpPr>
        <p:grpSpPr>
          <a:xfrm>
            <a:off x="7976000" y="1249736"/>
            <a:ext cx="7632300" cy="2320588"/>
            <a:chOff x="7976000" y="767136"/>
            <a:chExt cx="7632300" cy="2320588"/>
          </a:xfrm>
        </p:grpSpPr>
        <p:sp>
          <p:nvSpPr>
            <p:cNvPr id="52" name="円弧 51"/>
            <p:cNvSpPr/>
            <p:nvPr userDrawn="1"/>
          </p:nvSpPr>
          <p:spPr>
            <a:xfrm rot="2700000">
              <a:off x="7976000" y="767136"/>
              <a:ext cx="2320588" cy="2320588"/>
            </a:xfrm>
            <a:prstGeom prst="arc">
              <a:avLst>
                <a:gd name="adj1" fmla="val 16200000"/>
                <a:gd name="adj2" fmla="val 20055362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4" name="直線コネクタ 53"/>
            <p:cNvCxnSpPr>
              <a:stCxn id="52" idx="0"/>
            </p:cNvCxnSpPr>
            <p:nvPr userDrawn="1"/>
          </p:nvCxnSpPr>
          <p:spPr>
            <a:xfrm>
              <a:off x="9956746" y="1106978"/>
              <a:ext cx="5651554" cy="0"/>
            </a:xfrm>
            <a:prstGeom prst="line">
              <a:avLst/>
            </a:prstGeom>
            <a:ln w="12700">
              <a:prstDash val="dash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円弧 59"/>
          <p:cNvSpPr/>
          <p:nvPr userDrawn="1"/>
        </p:nvSpPr>
        <p:spPr>
          <a:xfrm rot="2700000">
            <a:off x="10706500" y="2712080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1" name="直線コネクタ 60"/>
          <p:cNvCxnSpPr>
            <a:stCxn id="60" idx="0"/>
          </p:cNvCxnSpPr>
          <p:nvPr userDrawn="1"/>
        </p:nvCxnSpPr>
        <p:spPr>
          <a:xfrm>
            <a:off x="12687246" y="3051922"/>
            <a:ext cx="5003854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円弧 62"/>
          <p:cNvSpPr/>
          <p:nvPr userDrawn="1"/>
        </p:nvSpPr>
        <p:spPr>
          <a:xfrm rot="2700000">
            <a:off x="10706500" y="5870763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4" name="直線コネクタ 63"/>
          <p:cNvCxnSpPr/>
          <p:nvPr userDrawn="1"/>
        </p:nvCxnSpPr>
        <p:spPr>
          <a:xfrm>
            <a:off x="12687246" y="6210605"/>
            <a:ext cx="5003854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グループ化 68"/>
          <p:cNvGrpSpPr/>
          <p:nvPr userDrawn="1"/>
        </p:nvGrpSpPr>
        <p:grpSpPr>
          <a:xfrm flipH="1">
            <a:off x="520700" y="2712080"/>
            <a:ext cx="7012790" cy="2320588"/>
            <a:chOff x="7976000" y="767136"/>
            <a:chExt cx="7012790" cy="2320588"/>
          </a:xfrm>
        </p:grpSpPr>
        <p:sp>
          <p:nvSpPr>
            <p:cNvPr id="70" name="円弧 69"/>
            <p:cNvSpPr/>
            <p:nvPr userDrawn="1"/>
          </p:nvSpPr>
          <p:spPr>
            <a:xfrm rot="2700000">
              <a:off x="7976000" y="767136"/>
              <a:ext cx="2320588" cy="2320588"/>
            </a:xfrm>
            <a:prstGeom prst="arc">
              <a:avLst>
                <a:gd name="adj1" fmla="val 16200000"/>
                <a:gd name="adj2" fmla="val 20055362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1" name="直線コネクタ 70"/>
            <p:cNvCxnSpPr>
              <a:stCxn id="70" idx="0"/>
            </p:cNvCxnSpPr>
            <p:nvPr userDrawn="1"/>
          </p:nvCxnSpPr>
          <p:spPr>
            <a:xfrm>
              <a:off x="9956746" y="1106978"/>
              <a:ext cx="5032044" cy="0"/>
            </a:xfrm>
            <a:prstGeom prst="line">
              <a:avLst/>
            </a:prstGeom>
            <a:ln w="12700">
              <a:prstDash val="dash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グループ化 75"/>
          <p:cNvGrpSpPr/>
          <p:nvPr userDrawn="1"/>
        </p:nvGrpSpPr>
        <p:grpSpPr>
          <a:xfrm flipH="1">
            <a:off x="520700" y="5870763"/>
            <a:ext cx="7012790" cy="2320588"/>
            <a:chOff x="7976000" y="767136"/>
            <a:chExt cx="7012790" cy="2320588"/>
          </a:xfrm>
        </p:grpSpPr>
        <p:sp>
          <p:nvSpPr>
            <p:cNvPr id="77" name="円弧 76"/>
            <p:cNvSpPr/>
            <p:nvPr userDrawn="1"/>
          </p:nvSpPr>
          <p:spPr>
            <a:xfrm rot="2700000">
              <a:off x="7976000" y="767136"/>
              <a:ext cx="2320588" cy="2320588"/>
            </a:xfrm>
            <a:prstGeom prst="arc">
              <a:avLst>
                <a:gd name="adj1" fmla="val 16200000"/>
                <a:gd name="adj2" fmla="val 20055362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8" name="直線コネクタ 77"/>
            <p:cNvCxnSpPr>
              <a:stCxn id="77" idx="0"/>
            </p:cNvCxnSpPr>
            <p:nvPr userDrawn="1"/>
          </p:nvCxnSpPr>
          <p:spPr>
            <a:xfrm>
              <a:off x="9956746" y="1106978"/>
              <a:ext cx="5032044" cy="0"/>
            </a:xfrm>
            <a:prstGeom prst="line">
              <a:avLst/>
            </a:prstGeom>
            <a:ln w="12700">
              <a:prstDash val="dash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グループ化 78"/>
          <p:cNvGrpSpPr/>
          <p:nvPr userDrawn="1"/>
        </p:nvGrpSpPr>
        <p:grpSpPr>
          <a:xfrm flipH="1" flipV="1">
            <a:off x="2476500" y="7426333"/>
            <a:ext cx="7787490" cy="2320588"/>
            <a:chOff x="7976000" y="767136"/>
            <a:chExt cx="7787490" cy="2320588"/>
          </a:xfrm>
        </p:grpSpPr>
        <p:sp>
          <p:nvSpPr>
            <p:cNvPr id="80" name="円弧 79"/>
            <p:cNvSpPr/>
            <p:nvPr userDrawn="1"/>
          </p:nvSpPr>
          <p:spPr>
            <a:xfrm rot="2700000">
              <a:off x="7976000" y="767136"/>
              <a:ext cx="2320588" cy="2320588"/>
            </a:xfrm>
            <a:prstGeom prst="arc">
              <a:avLst>
                <a:gd name="adj1" fmla="val 16200000"/>
                <a:gd name="adj2" fmla="val 20055362"/>
              </a:avLst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1" name="直線コネクタ 80"/>
            <p:cNvCxnSpPr>
              <a:stCxn id="80" idx="0"/>
            </p:cNvCxnSpPr>
            <p:nvPr userDrawn="1"/>
          </p:nvCxnSpPr>
          <p:spPr>
            <a:xfrm flipV="1">
              <a:off x="9956746" y="1106978"/>
              <a:ext cx="5806744" cy="0"/>
            </a:xfrm>
            <a:prstGeom prst="line">
              <a:avLst/>
            </a:prstGeom>
            <a:ln w="12700">
              <a:prstDash val="dash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405071" y="1702393"/>
            <a:ext cx="5203230" cy="84733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3095883" y="3203596"/>
            <a:ext cx="4595217" cy="138110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3108583" y="6340505"/>
            <a:ext cx="4595217" cy="138110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2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496391" y="3202855"/>
            <a:ext cx="4595217" cy="138110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5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20700" y="6353205"/>
            <a:ext cx="4595217" cy="138110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6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2619971" y="8433393"/>
            <a:ext cx="5203230" cy="847338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353667"/>
            <a:ext cx="6769100" cy="198313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47" name="直線コネクタ 46"/>
          <p:cNvCxnSpPr/>
          <p:nvPr userDrawn="1"/>
        </p:nvCxnSpPr>
        <p:spPr>
          <a:xfrm flipH="1">
            <a:off x="-793" y="2372533"/>
            <a:ext cx="746358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00973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線コネクタ 35"/>
          <p:cNvCxnSpPr/>
          <p:nvPr userDrawn="1"/>
        </p:nvCxnSpPr>
        <p:spPr>
          <a:xfrm flipH="1">
            <a:off x="-794" y="4079091"/>
            <a:ext cx="1828641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六角形 13"/>
          <p:cNvSpPr/>
          <p:nvPr userDrawn="1"/>
        </p:nvSpPr>
        <p:spPr>
          <a:xfrm rot="5400000">
            <a:off x="2000980" y="2470016"/>
            <a:ext cx="6406062" cy="5522467"/>
          </a:xfrm>
          <a:prstGeom prst="hexagon">
            <a:avLst>
              <a:gd name="adj" fmla="val 28637"/>
              <a:gd name="vf" fmla="val 1154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1288949" y="803286"/>
            <a:ext cx="7809250" cy="8435669"/>
            <a:chOff x="4946954" y="348420"/>
            <a:chExt cx="8413408" cy="9088290"/>
          </a:xfrm>
        </p:grpSpPr>
        <p:sp>
          <p:nvSpPr>
            <p:cNvPr id="5" name="涙形 4"/>
            <p:cNvSpPr/>
            <p:nvPr userDrawn="1"/>
          </p:nvSpPr>
          <p:spPr>
            <a:xfrm rot="8100000">
              <a:off x="7680555" y="348420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涙形 5"/>
            <p:cNvSpPr/>
            <p:nvPr userDrawn="1"/>
          </p:nvSpPr>
          <p:spPr>
            <a:xfrm rot="4500000">
              <a:off x="4946954" y="1889381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涙形 6"/>
            <p:cNvSpPr/>
            <p:nvPr userDrawn="1"/>
          </p:nvSpPr>
          <p:spPr>
            <a:xfrm rot="900000">
              <a:off x="4946954" y="4994725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涙形 7"/>
            <p:cNvSpPr/>
            <p:nvPr userDrawn="1"/>
          </p:nvSpPr>
          <p:spPr>
            <a:xfrm rot="18900000">
              <a:off x="7703047" y="6512996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涙形 8"/>
            <p:cNvSpPr/>
            <p:nvPr userDrawn="1"/>
          </p:nvSpPr>
          <p:spPr>
            <a:xfrm rot="15300000">
              <a:off x="10436648" y="4972035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涙形 9"/>
            <p:cNvSpPr/>
            <p:nvPr userDrawn="1"/>
          </p:nvSpPr>
          <p:spPr>
            <a:xfrm rot="11700000">
              <a:off x="10436648" y="1866691"/>
              <a:ext cx="2923714" cy="2923714"/>
            </a:xfrm>
            <a:prstGeom prst="teardrop">
              <a:avLst/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3922624" y="1633110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4801900" y="937211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4048571" y="2083160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6469085" y="3094094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31" hasCustomPrompt="1"/>
          </p:nvPr>
        </p:nvSpPr>
        <p:spPr>
          <a:xfrm>
            <a:off x="7348361" y="2398195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6595032" y="3544144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373600" y="3049089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34" hasCustomPrompt="1"/>
          </p:nvPr>
        </p:nvSpPr>
        <p:spPr>
          <a:xfrm>
            <a:off x="2252876" y="2353190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499547" y="3499139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373600" y="5927148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37" hasCustomPrompt="1"/>
          </p:nvPr>
        </p:nvSpPr>
        <p:spPr>
          <a:xfrm>
            <a:off x="2252876" y="5231249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99547" y="6377198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469085" y="5908585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7348361" y="5212686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6595032" y="6358635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3922624" y="7324564"/>
            <a:ext cx="2475275" cy="58506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4801900" y="6583660"/>
            <a:ext cx="785909" cy="78590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4048571" y="7729609"/>
            <a:ext cx="2241182" cy="10351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548249" y="1228065"/>
            <a:ext cx="7914915" cy="279031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ホームベース 40"/>
          <p:cNvSpPr/>
          <p:nvPr userDrawn="1"/>
        </p:nvSpPr>
        <p:spPr>
          <a:xfrm>
            <a:off x="9615805" y="4406587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0095502" y="4789931"/>
            <a:ext cx="7328624" cy="162708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0095502" y="4210502"/>
            <a:ext cx="7328624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ホームベース 43"/>
          <p:cNvSpPr/>
          <p:nvPr userDrawn="1"/>
        </p:nvSpPr>
        <p:spPr>
          <a:xfrm>
            <a:off x="9615805" y="6824750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10095502" y="7208094"/>
            <a:ext cx="7328624" cy="162708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0095502" y="6628665"/>
            <a:ext cx="7328624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15504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and Bi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0" y="0"/>
            <a:ext cx="18286413" cy="51435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7271" y="1228065"/>
            <a:ext cx="16831870" cy="245923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5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727272" y="3405437"/>
            <a:ext cx="16831870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15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3202547" y="5638555"/>
            <a:ext cx="1530170" cy="153017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627371" y="7838165"/>
            <a:ext cx="4725525" cy="158081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627371" y="7258735"/>
            <a:ext cx="4725525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23" hasCustomPrompt="1"/>
          </p:nvPr>
        </p:nvSpPr>
        <p:spPr>
          <a:xfrm>
            <a:off x="8378122" y="5638555"/>
            <a:ext cx="1530170" cy="153017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802946" y="7838165"/>
            <a:ext cx="4725525" cy="158081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6802946" y="7258735"/>
            <a:ext cx="4725525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26" hasCustomPrompt="1"/>
          </p:nvPr>
        </p:nvSpPr>
        <p:spPr>
          <a:xfrm>
            <a:off x="13553697" y="5638555"/>
            <a:ext cx="1530170" cy="153017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978521" y="7838165"/>
            <a:ext cx="4725525" cy="158081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1978521" y="7258735"/>
            <a:ext cx="4725525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7230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8286413" cy="6583661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063290"/>
            <a:ext cx="18286413" cy="765175"/>
          </a:xfrm>
          <a:solidFill>
            <a:schemeClr val="accent1">
              <a:alpha val="69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828951"/>
            <a:ext cx="18286413" cy="1754709"/>
          </a:xfrm>
          <a:solidFill>
            <a:schemeClr val="tx2">
              <a:alpha val="69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 hasCustomPrompt="1"/>
          </p:nvPr>
        </p:nvSpPr>
        <p:spPr>
          <a:xfrm>
            <a:off x="1311688" y="823020"/>
            <a:ext cx="3691058" cy="5757015"/>
          </a:xfrm>
          <a:blipFill dpi="0" rotWithShape="1">
            <a:blip r:embed="rId2"/>
            <a:srcRect/>
            <a:stretch>
              <a:fillRect b="-27424"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5137761" y="4052646"/>
            <a:ext cx="1242138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5137761" y="4880358"/>
            <a:ext cx="12421380" cy="165829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40" hasCustomPrompt="1"/>
          </p:nvPr>
        </p:nvSpPr>
        <p:spPr>
          <a:xfrm>
            <a:off x="1582417" y="1767765"/>
            <a:ext cx="3149600" cy="48164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25" name="直線コネクタ 24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78790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6583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412236" y="1208103"/>
            <a:ext cx="6221087" cy="5033903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6" hasCustomPrompt="1"/>
          </p:nvPr>
        </p:nvSpPr>
        <p:spPr>
          <a:xfrm>
            <a:off x="667031" y="1433128"/>
            <a:ext cx="5733348" cy="315035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テキスト プレースホルダー 7"/>
          <p:cNvSpPr>
            <a:spLocks noGrp="1"/>
          </p:cNvSpPr>
          <p:nvPr>
            <p:ph type="body" sz="quarter" idx="17" hasCustomPrompt="1"/>
          </p:nvPr>
        </p:nvSpPr>
        <p:spPr>
          <a:xfrm>
            <a:off x="11588711" y="1201446"/>
            <a:ext cx="6221087" cy="5033903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1843506" y="1426471"/>
            <a:ext cx="5733348" cy="315035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5546049" y="958035"/>
            <a:ext cx="7197557" cy="5824031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814679" y="1201445"/>
            <a:ext cx="6660740" cy="364540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4" name="直線コネクタ 13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163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3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66442" y="4288405"/>
            <a:ext cx="13753528" cy="1189757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72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ja-JP" dirty="0"/>
              <a:t>TITLE HERE</a:t>
            </a:r>
            <a:endParaRPr lang="en-US" dirty="0"/>
          </a:p>
        </p:txBody>
      </p:sp>
      <p:sp>
        <p:nvSpPr>
          <p:cNvPr id="5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6442" y="5368525"/>
            <a:ext cx="13753528" cy="785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20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 TITLE HERE</a:t>
            </a:r>
            <a:endParaRPr 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5572841" y="8698895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4447684" y="9463980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8753194" y="8698895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7628037" y="9463980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1933548" y="8698895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0808391" y="9463980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474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266776" y="2578215"/>
            <a:ext cx="8010890" cy="123763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7200" spc="6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391901" y="3973370"/>
            <a:ext cx="6884972" cy="108012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25" hasCustomPrompt="1"/>
          </p:nvPr>
        </p:nvSpPr>
        <p:spPr>
          <a:xfrm>
            <a:off x="9265983" y="3973370"/>
            <a:ext cx="1081087" cy="10795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図プレースホルダー 7"/>
          <p:cNvSpPr>
            <a:spLocks noGrp="1"/>
          </p:cNvSpPr>
          <p:nvPr>
            <p:ph type="pic" sz="quarter" idx="26" hasCustomPrompt="1"/>
          </p:nvPr>
        </p:nvSpPr>
        <p:spPr>
          <a:xfrm>
            <a:off x="9266777" y="6674493"/>
            <a:ext cx="720080" cy="7190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9986856" y="6674494"/>
            <a:ext cx="3465385" cy="72008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13" name="図プレースホルダー 7"/>
          <p:cNvSpPr>
            <a:spLocks noGrp="1"/>
          </p:cNvSpPr>
          <p:nvPr>
            <p:ph type="pic" sz="quarter" idx="28" hasCustomPrompt="1"/>
          </p:nvPr>
        </p:nvSpPr>
        <p:spPr>
          <a:xfrm>
            <a:off x="9266776" y="7512808"/>
            <a:ext cx="720080" cy="7190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9986855" y="7512809"/>
            <a:ext cx="3465385" cy="72008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30" hasCustomPrompt="1"/>
          </p:nvPr>
        </p:nvSpPr>
        <p:spPr>
          <a:xfrm>
            <a:off x="13587257" y="6674492"/>
            <a:ext cx="720080" cy="7190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307336" y="6674493"/>
            <a:ext cx="3465385" cy="72008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32" hasCustomPrompt="1"/>
          </p:nvPr>
        </p:nvSpPr>
        <p:spPr>
          <a:xfrm>
            <a:off x="13587256" y="7512807"/>
            <a:ext cx="720080" cy="7190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4307335" y="7512808"/>
            <a:ext cx="3465385" cy="72008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cxnSp>
        <p:nvCxnSpPr>
          <p:cNvPr id="31" name="直線コネクタ 30"/>
          <p:cNvCxnSpPr/>
          <p:nvPr userDrawn="1"/>
        </p:nvCxnSpPr>
        <p:spPr>
          <a:xfrm>
            <a:off x="0" y="6427169"/>
            <a:ext cx="18286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 userDrawn="1"/>
        </p:nvSpPr>
        <p:spPr>
          <a:xfrm>
            <a:off x="679624" y="1915297"/>
            <a:ext cx="8143103" cy="65367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24" hasCustomPrompt="1"/>
          </p:nvPr>
        </p:nvSpPr>
        <p:spPr>
          <a:xfrm>
            <a:off x="813417" y="2055491"/>
            <a:ext cx="7875516" cy="6256337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Add a map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9008987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-14757" y="3291830"/>
            <a:ext cx="18286413" cy="32918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-7192" y="3722610"/>
            <a:ext cx="18286413" cy="2430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32918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0" y="417975"/>
            <a:ext cx="18271655" cy="24302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9143206" y="329183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6" name="直線コネクタ 15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150226" y="1177425"/>
            <a:ext cx="8498925" cy="14457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150226" y="597995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599276" y="4513430"/>
            <a:ext cx="8498925" cy="13951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599276" y="3934000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97923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0425055" cy="6583660"/>
          </a:xfrm>
          <a:custGeom>
            <a:avLst/>
            <a:gdLst/>
            <a:ahLst/>
            <a:cxnLst/>
            <a:rect l="l" t="t" r="r" b="b"/>
            <a:pathLst>
              <a:path w="10425055" h="6583660">
                <a:moveTo>
                  <a:pt x="0" y="0"/>
                </a:moveTo>
                <a:lnTo>
                  <a:pt x="7859770" y="0"/>
                </a:lnTo>
                <a:lnTo>
                  <a:pt x="10425055" y="6583660"/>
                </a:lnTo>
                <a:lnTo>
                  <a:pt x="7859770" y="6583660"/>
                </a:lnTo>
                <a:lnTo>
                  <a:pt x="0" y="658366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40" hasCustomPrompt="1"/>
          </p:nvPr>
        </p:nvSpPr>
        <p:spPr>
          <a:xfrm>
            <a:off x="5461000" y="3221875"/>
            <a:ext cx="3951609" cy="788150"/>
          </a:xfrm>
          <a:custGeom>
            <a:avLst/>
            <a:gdLst/>
            <a:ahLst/>
            <a:cxnLst/>
            <a:rect l="l" t="t" r="r" b="b"/>
            <a:pathLst>
              <a:path w="3951609" h="788150">
                <a:moveTo>
                  <a:pt x="0" y="0"/>
                </a:moveTo>
                <a:lnTo>
                  <a:pt x="3644829" y="0"/>
                </a:lnTo>
                <a:lnTo>
                  <a:pt x="3951609" y="788150"/>
                </a:lnTo>
                <a:lnTo>
                  <a:pt x="3644829" y="788150"/>
                </a:lnTo>
                <a:lnTo>
                  <a:pt x="306780" y="788150"/>
                </a:lnTo>
                <a:close/>
              </a:path>
            </a:pathLst>
          </a:custGeom>
          <a:solidFill>
            <a:schemeClr val="accent1">
              <a:alpha val="69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7838062" y="-2"/>
            <a:ext cx="10448350" cy="6583660"/>
          </a:xfrm>
          <a:custGeom>
            <a:avLst/>
            <a:gdLst/>
            <a:ahLst/>
            <a:cxnLst/>
            <a:rect l="l" t="t" r="r" b="b"/>
            <a:pathLst>
              <a:path w="10448350" h="6583660">
                <a:moveTo>
                  <a:pt x="0" y="0"/>
                </a:moveTo>
                <a:lnTo>
                  <a:pt x="2565285" y="0"/>
                </a:lnTo>
                <a:lnTo>
                  <a:pt x="10425054" y="0"/>
                </a:lnTo>
                <a:lnTo>
                  <a:pt x="10425054" y="1"/>
                </a:lnTo>
                <a:lnTo>
                  <a:pt x="10448350" y="1"/>
                </a:lnTo>
                <a:lnTo>
                  <a:pt x="10448350" y="6583660"/>
                </a:lnTo>
                <a:lnTo>
                  <a:pt x="10425054" y="6583660"/>
                </a:lnTo>
                <a:lnTo>
                  <a:pt x="9000998" y="6583660"/>
                </a:lnTo>
                <a:lnTo>
                  <a:pt x="2565285" y="658366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4" name="直線コネクタ 13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5746750" y="3228975"/>
            <a:ext cx="3381375" cy="7715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図プレースホルダー 21"/>
          <p:cNvSpPr>
            <a:spLocks noGrp="1"/>
          </p:cNvSpPr>
          <p:nvPr>
            <p:ph type="pic" sz="quarter" idx="42" hasCustomPrompt="1"/>
          </p:nvPr>
        </p:nvSpPr>
        <p:spPr>
          <a:xfrm>
            <a:off x="8777288" y="2424950"/>
            <a:ext cx="3951609" cy="788150"/>
          </a:xfrm>
          <a:custGeom>
            <a:avLst/>
            <a:gdLst/>
            <a:ahLst/>
            <a:cxnLst/>
            <a:rect l="l" t="t" r="r" b="b"/>
            <a:pathLst>
              <a:path w="3951609" h="788150">
                <a:moveTo>
                  <a:pt x="0" y="0"/>
                </a:moveTo>
                <a:lnTo>
                  <a:pt x="3644829" y="0"/>
                </a:lnTo>
                <a:lnTo>
                  <a:pt x="3951609" y="788150"/>
                </a:lnTo>
                <a:lnTo>
                  <a:pt x="3644829" y="788150"/>
                </a:lnTo>
                <a:lnTo>
                  <a:pt x="306780" y="788150"/>
                </a:lnTo>
                <a:close/>
              </a:path>
            </a:pathLst>
          </a:custGeom>
          <a:solidFill>
            <a:schemeClr val="accent1">
              <a:alpha val="69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9063038" y="2432050"/>
            <a:ext cx="3381375" cy="7715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51958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843" y="1016929"/>
            <a:ext cx="13127849" cy="6236485"/>
          </a:xfrm>
          <a:prstGeom prst="rect">
            <a:avLst/>
          </a:prstGeom>
        </p:spPr>
      </p:pic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涙形 7"/>
          <p:cNvSpPr/>
          <p:nvPr userDrawn="1"/>
        </p:nvSpPr>
        <p:spPr>
          <a:xfrm rot="8100000">
            <a:off x="3189655" y="1155774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涙形 8"/>
          <p:cNvSpPr/>
          <p:nvPr userDrawn="1"/>
        </p:nvSpPr>
        <p:spPr>
          <a:xfrm rot="8100000">
            <a:off x="4761885" y="3760571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涙形 9"/>
          <p:cNvSpPr/>
          <p:nvPr userDrawn="1"/>
        </p:nvSpPr>
        <p:spPr>
          <a:xfrm rot="8100000">
            <a:off x="7802845" y="634312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涙形 10"/>
          <p:cNvSpPr/>
          <p:nvPr userDrawn="1"/>
        </p:nvSpPr>
        <p:spPr>
          <a:xfrm rot="8100000">
            <a:off x="11596370" y="1306115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涙形 11"/>
          <p:cNvSpPr/>
          <p:nvPr userDrawn="1"/>
        </p:nvSpPr>
        <p:spPr>
          <a:xfrm rot="8100000">
            <a:off x="8000551" y="3090913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涙形 12"/>
          <p:cNvSpPr/>
          <p:nvPr userDrawn="1"/>
        </p:nvSpPr>
        <p:spPr>
          <a:xfrm rot="8100000">
            <a:off x="13128605" y="4180702"/>
            <a:ext cx="1396314" cy="1396314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611633" y="1652503"/>
            <a:ext cx="2440485" cy="1034754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2112711" y="4108746"/>
            <a:ext cx="2440485" cy="1034754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5227143" y="944025"/>
            <a:ext cx="2440485" cy="1034754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9488346" y="3741660"/>
            <a:ext cx="2440485" cy="10347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13082603" y="1595703"/>
            <a:ext cx="2440485" cy="10347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14595806" y="4361482"/>
            <a:ext cx="2440485" cy="103475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3314987" y="1076656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875156" y="3681453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7922146" y="559279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8119852" y="3011795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11718778" y="1226997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13247906" y="4101584"/>
            <a:ext cx="1157711" cy="150472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74772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843" y="1016929"/>
            <a:ext cx="13127849" cy="6236485"/>
          </a:xfrm>
          <a:prstGeom prst="rect">
            <a:avLst/>
          </a:prstGeom>
        </p:spPr>
      </p:pic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1822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4558434"/>
            <a:ext cx="14102428" cy="19352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8357297" y="2938255"/>
            <a:ext cx="1550994" cy="1550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241298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842148" y="6619890"/>
            <a:ext cx="12612643" cy="122426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3332956" y="7853145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02797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0110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35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167431" y="3388304"/>
            <a:ext cx="13906545" cy="16651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89140" y="5098495"/>
            <a:ext cx="13906545" cy="1935215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200" spc="6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3855119" y="6763680"/>
            <a:ext cx="10576175" cy="3172853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grpSp>
        <p:nvGrpSpPr>
          <p:cNvPr id="2" name="グループ化 1"/>
          <p:cNvGrpSpPr/>
          <p:nvPr userDrawn="1"/>
        </p:nvGrpSpPr>
        <p:grpSpPr>
          <a:xfrm>
            <a:off x="14212397" y="-1371"/>
            <a:ext cx="4095455" cy="2350390"/>
            <a:chOff x="14212397" y="-1371"/>
            <a:chExt cx="4095455" cy="2350390"/>
          </a:xfrm>
        </p:grpSpPr>
        <p:sp>
          <p:nvSpPr>
            <p:cNvPr id="5" name="直角三角形 4"/>
            <p:cNvSpPr/>
            <p:nvPr userDrawn="1"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直角三角形 6"/>
            <p:cNvSpPr/>
            <p:nvPr userDrawn="1"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  <a:tileRect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直角三角形 9"/>
          <p:cNvSpPr/>
          <p:nvPr userDrawn="1"/>
        </p:nvSpPr>
        <p:spPr>
          <a:xfrm>
            <a:off x="-12267" y="7932496"/>
            <a:ext cx="1864458" cy="2350389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直角三角形 10"/>
          <p:cNvSpPr/>
          <p:nvPr userDrawn="1"/>
        </p:nvSpPr>
        <p:spPr>
          <a:xfrm>
            <a:off x="-12267" y="8333370"/>
            <a:ext cx="4095455" cy="194951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544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2803240"/>
            <a:ext cx="16057784" cy="1043694"/>
          </a:xfrm>
        </p:spPr>
        <p:txBody>
          <a:bodyPr anchor="b">
            <a:noAutofit/>
          </a:bodyPr>
          <a:lstStyle>
            <a:lvl1pPr algn="l">
              <a:defRPr sz="5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4063380"/>
            <a:ext cx="16057784" cy="324036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5949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1948145"/>
            <a:ext cx="7641849" cy="1043694"/>
          </a:xfrm>
        </p:spPr>
        <p:txBody>
          <a:bodyPr anchor="b">
            <a:noAutofit/>
          </a:bodyPr>
          <a:lstStyle>
            <a:lvl1pPr algn="l"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3036843"/>
            <a:ext cx="7641849" cy="589565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503246" y="1948145"/>
            <a:ext cx="7641849" cy="1043694"/>
          </a:xfrm>
        </p:spPr>
        <p:txBody>
          <a:bodyPr anchor="b">
            <a:noAutofit/>
          </a:bodyPr>
          <a:lstStyle>
            <a:lvl1pPr algn="l"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503246" y="3036843"/>
            <a:ext cx="7641849" cy="589565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07291" y="2343636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323226" y="2353190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612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096312" y="1948145"/>
            <a:ext cx="5171868" cy="1043694"/>
          </a:xfrm>
        </p:spPr>
        <p:txBody>
          <a:bodyPr anchor="b">
            <a:noAutofit/>
          </a:bodyPr>
          <a:lstStyle>
            <a:lvl1pPr algn="l"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96312" y="3036843"/>
            <a:ext cx="5171868" cy="589565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532916" y="1984572"/>
            <a:ext cx="5171868" cy="1043694"/>
          </a:xfrm>
        </p:spPr>
        <p:txBody>
          <a:bodyPr anchor="b">
            <a:noAutofit/>
          </a:bodyPr>
          <a:lstStyle>
            <a:lvl1pPr algn="l"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532916" y="3073270"/>
            <a:ext cx="5171868" cy="589565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11978521" y="1984572"/>
            <a:ext cx="5171868" cy="1043694"/>
          </a:xfrm>
        </p:spPr>
        <p:txBody>
          <a:bodyPr anchor="b">
            <a:noAutofit/>
          </a:bodyPr>
          <a:lstStyle>
            <a:lvl1pPr algn="l">
              <a:defRPr sz="36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1978521" y="3073270"/>
            <a:ext cx="5171868" cy="589565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12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907291" y="2356902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352896" y="2356902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1798501" y="2356902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538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ドーナツ 7"/>
          <p:cNvSpPr/>
          <p:nvPr userDrawn="1"/>
        </p:nvSpPr>
        <p:spPr>
          <a:xfrm>
            <a:off x="6398903" y="2849730"/>
            <a:ext cx="5461686" cy="5461686"/>
          </a:xfrm>
          <a:prstGeom prst="donut">
            <a:avLst>
              <a:gd name="adj" fmla="val 7805"/>
            </a:avLst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環状矢印 8"/>
          <p:cNvSpPr/>
          <p:nvPr userDrawn="1"/>
        </p:nvSpPr>
        <p:spPr>
          <a:xfrm>
            <a:off x="9120950" y="2833652"/>
            <a:ext cx="3024385" cy="2758140"/>
          </a:xfrm>
          <a:custGeom>
            <a:avLst/>
            <a:gdLst>
              <a:gd name="connsiteX0" fmla="*/ 3370992 w 6761982"/>
              <a:gd name="connsiteY0" fmla="*/ 634089 h 6761982"/>
              <a:gd name="connsiteX1" fmla="*/ 6093620 w 6761982"/>
              <a:gd name="connsiteY1" fmla="*/ 2948305 h 6761982"/>
              <a:gd name="connsiteX2" fmla="*/ 6709702 w 6761982"/>
              <a:gd name="connsiteY2" fmla="*/ 3039968 h 6761982"/>
              <a:gd name="connsiteX3" fmla="*/ 5889126 w 6761982"/>
              <a:gd name="connsiteY3" fmla="*/ 3754160 h 6761982"/>
              <a:gd name="connsiteX4" fmla="*/ 5037612 w 6761982"/>
              <a:gd name="connsiteY4" fmla="*/ 2791189 h 6761982"/>
              <a:gd name="connsiteX5" fmla="*/ 5651484 w 6761982"/>
              <a:gd name="connsiteY5" fmla="*/ 2882523 h 6761982"/>
              <a:gd name="connsiteX6" fmla="*/ 3372529 w 6761982"/>
              <a:gd name="connsiteY6" fmla="*/ 1056439 h 6761982"/>
              <a:gd name="connsiteX7" fmla="*/ 3370992 w 6761982"/>
              <a:gd name="connsiteY7" fmla="*/ 634089 h 6761982"/>
              <a:gd name="connsiteX0" fmla="*/ 0 w 3338710"/>
              <a:gd name="connsiteY0" fmla="*/ 19 h 2758140"/>
              <a:gd name="connsiteX1" fmla="*/ 2722628 w 3338710"/>
              <a:gd name="connsiteY1" fmla="*/ 2314235 h 2758140"/>
              <a:gd name="connsiteX2" fmla="*/ 3338710 w 3338710"/>
              <a:gd name="connsiteY2" fmla="*/ 2405898 h 2758140"/>
              <a:gd name="connsiteX3" fmla="*/ 2480034 w 3338710"/>
              <a:gd name="connsiteY3" fmla="*/ 2758140 h 2758140"/>
              <a:gd name="connsiteX4" fmla="*/ 1666620 w 3338710"/>
              <a:gd name="connsiteY4" fmla="*/ 2157119 h 2758140"/>
              <a:gd name="connsiteX5" fmla="*/ 2280492 w 3338710"/>
              <a:gd name="connsiteY5" fmla="*/ 2248453 h 2758140"/>
              <a:gd name="connsiteX6" fmla="*/ 1537 w 3338710"/>
              <a:gd name="connsiteY6" fmla="*/ 422369 h 2758140"/>
              <a:gd name="connsiteX7" fmla="*/ 0 w 3338710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666620 w 3062485"/>
              <a:gd name="connsiteY4" fmla="*/ 21571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99994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4284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508609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4385" h="275814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環状矢印 8"/>
          <p:cNvSpPr/>
          <p:nvPr userDrawn="1"/>
        </p:nvSpPr>
        <p:spPr>
          <a:xfrm rot="5400000">
            <a:off x="8975161" y="5717445"/>
            <a:ext cx="3024385" cy="2758140"/>
          </a:xfrm>
          <a:custGeom>
            <a:avLst/>
            <a:gdLst>
              <a:gd name="connsiteX0" fmla="*/ 3370992 w 6761982"/>
              <a:gd name="connsiteY0" fmla="*/ 634089 h 6761982"/>
              <a:gd name="connsiteX1" fmla="*/ 6093620 w 6761982"/>
              <a:gd name="connsiteY1" fmla="*/ 2948305 h 6761982"/>
              <a:gd name="connsiteX2" fmla="*/ 6709702 w 6761982"/>
              <a:gd name="connsiteY2" fmla="*/ 3039968 h 6761982"/>
              <a:gd name="connsiteX3" fmla="*/ 5889126 w 6761982"/>
              <a:gd name="connsiteY3" fmla="*/ 3754160 h 6761982"/>
              <a:gd name="connsiteX4" fmla="*/ 5037612 w 6761982"/>
              <a:gd name="connsiteY4" fmla="*/ 2791189 h 6761982"/>
              <a:gd name="connsiteX5" fmla="*/ 5651484 w 6761982"/>
              <a:gd name="connsiteY5" fmla="*/ 2882523 h 6761982"/>
              <a:gd name="connsiteX6" fmla="*/ 3372529 w 6761982"/>
              <a:gd name="connsiteY6" fmla="*/ 1056439 h 6761982"/>
              <a:gd name="connsiteX7" fmla="*/ 3370992 w 6761982"/>
              <a:gd name="connsiteY7" fmla="*/ 634089 h 6761982"/>
              <a:gd name="connsiteX0" fmla="*/ 0 w 3338710"/>
              <a:gd name="connsiteY0" fmla="*/ 19 h 2758140"/>
              <a:gd name="connsiteX1" fmla="*/ 2722628 w 3338710"/>
              <a:gd name="connsiteY1" fmla="*/ 2314235 h 2758140"/>
              <a:gd name="connsiteX2" fmla="*/ 3338710 w 3338710"/>
              <a:gd name="connsiteY2" fmla="*/ 2405898 h 2758140"/>
              <a:gd name="connsiteX3" fmla="*/ 2480034 w 3338710"/>
              <a:gd name="connsiteY3" fmla="*/ 2758140 h 2758140"/>
              <a:gd name="connsiteX4" fmla="*/ 1666620 w 3338710"/>
              <a:gd name="connsiteY4" fmla="*/ 2157119 h 2758140"/>
              <a:gd name="connsiteX5" fmla="*/ 2280492 w 3338710"/>
              <a:gd name="connsiteY5" fmla="*/ 2248453 h 2758140"/>
              <a:gd name="connsiteX6" fmla="*/ 1537 w 3338710"/>
              <a:gd name="connsiteY6" fmla="*/ 422369 h 2758140"/>
              <a:gd name="connsiteX7" fmla="*/ 0 w 3338710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666620 w 3062485"/>
              <a:gd name="connsiteY4" fmla="*/ 21571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99994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4284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508609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4385" h="275814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環状矢印 8"/>
          <p:cNvSpPr/>
          <p:nvPr userDrawn="1"/>
        </p:nvSpPr>
        <p:spPr>
          <a:xfrm rot="10800000">
            <a:off x="6112473" y="5582267"/>
            <a:ext cx="3024385" cy="2758140"/>
          </a:xfrm>
          <a:custGeom>
            <a:avLst/>
            <a:gdLst>
              <a:gd name="connsiteX0" fmla="*/ 3370992 w 6761982"/>
              <a:gd name="connsiteY0" fmla="*/ 634089 h 6761982"/>
              <a:gd name="connsiteX1" fmla="*/ 6093620 w 6761982"/>
              <a:gd name="connsiteY1" fmla="*/ 2948305 h 6761982"/>
              <a:gd name="connsiteX2" fmla="*/ 6709702 w 6761982"/>
              <a:gd name="connsiteY2" fmla="*/ 3039968 h 6761982"/>
              <a:gd name="connsiteX3" fmla="*/ 5889126 w 6761982"/>
              <a:gd name="connsiteY3" fmla="*/ 3754160 h 6761982"/>
              <a:gd name="connsiteX4" fmla="*/ 5037612 w 6761982"/>
              <a:gd name="connsiteY4" fmla="*/ 2791189 h 6761982"/>
              <a:gd name="connsiteX5" fmla="*/ 5651484 w 6761982"/>
              <a:gd name="connsiteY5" fmla="*/ 2882523 h 6761982"/>
              <a:gd name="connsiteX6" fmla="*/ 3372529 w 6761982"/>
              <a:gd name="connsiteY6" fmla="*/ 1056439 h 6761982"/>
              <a:gd name="connsiteX7" fmla="*/ 3370992 w 6761982"/>
              <a:gd name="connsiteY7" fmla="*/ 634089 h 6761982"/>
              <a:gd name="connsiteX0" fmla="*/ 0 w 3338710"/>
              <a:gd name="connsiteY0" fmla="*/ 19 h 2758140"/>
              <a:gd name="connsiteX1" fmla="*/ 2722628 w 3338710"/>
              <a:gd name="connsiteY1" fmla="*/ 2314235 h 2758140"/>
              <a:gd name="connsiteX2" fmla="*/ 3338710 w 3338710"/>
              <a:gd name="connsiteY2" fmla="*/ 2405898 h 2758140"/>
              <a:gd name="connsiteX3" fmla="*/ 2480034 w 3338710"/>
              <a:gd name="connsiteY3" fmla="*/ 2758140 h 2758140"/>
              <a:gd name="connsiteX4" fmla="*/ 1666620 w 3338710"/>
              <a:gd name="connsiteY4" fmla="*/ 2157119 h 2758140"/>
              <a:gd name="connsiteX5" fmla="*/ 2280492 w 3338710"/>
              <a:gd name="connsiteY5" fmla="*/ 2248453 h 2758140"/>
              <a:gd name="connsiteX6" fmla="*/ 1537 w 3338710"/>
              <a:gd name="connsiteY6" fmla="*/ 422369 h 2758140"/>
              <a:gd name="connsiteX7" fmla="*/ 0 w 3338710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666620 w 3062485"/>
              <a:gd name="connsiteY4" fmla="*/ 21571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99994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4284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508609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4385" h="275814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環状矢印 8"/>
          <p:cNvSpPr/>
          <p:nvPr userDrawn="1"/>
        </p:nvSpPr>
        <p:spPr>
          <a:xfrm rot="16200000">
            <a:off x="6255121" y="2679785"/>
            <a:ext cx="3024385" cy="2758140"/>
          </a:xfrm>
          <a:custGeom>
            <a:avLst/>
            <a:gdLst>
              <a:gd name="connsiteX0" fmla="*/ 3370992 w 6761982"/>
              <a:gd name="connsiteY0" fmla="*/ 634089 h 6761982"/>
              <a:gd name="connsiteX1" fmla="*/ 6093620 w 6761982"/>
              <a:gd name="connsiteY1" fmla="*/ 2948305 h 6761982"/>
              <a:gd name="connsiteX2" fmla="*/ 6709702 w 6761982"/>
              <a:gd name="connsiteY2" fmla="*/ 3039968 h 6761982"/>
              <a:gd name="connsiteX3" fmla="*/ 5889126 w 6761982"/>
              <a:gd name="connsiteY3" fmla="*/ 3754160 h 6761982"/>
              <a:gd name="connsiteX4" fmla="*/ 5037612 w 6761982"/>
              <a:gd name="connsiteY4" fmla="*/ 2791189 h 6761982"/>
              <a:gd name="connsiteX5" fmla="*/ 5651484 w 6761982"/>
              <a:gd name="connsiteY5" fmla="*/ 2882523 h 6761982"/>
              <a:gd name="connsiteX6" fmla="*/ 3372529 w 6761982"/>
              <a:gd name="connsiteY6" fmla="*/ 1056439 h 6761982"/>
              <a:gd name="connsiteX7" fmla="*/ 3370992 w 6761982"/>
              <a:gd name="connsiteY7" fmla="*/ 634089 h 6761982"/>
              <a:gd name="connsiteX0" fmla="*/ 0 w 3338710"/>
              <a:gd name="connsiteY0" fmla="*/ 19 h 2758140"/>
              <a:gd name="connsiteX1" fmla="*/ 2722628 w 3338710"/>
              <a:gd name="connsiteY1" fmla="*/ 2314235 h 2758140"/>
              <a:gd name="connsiteX2" fmla="*/ 3338710 w 3338710"/>
              <a:gd name="connsiteY2" fmla="*/ 2405898 h 2758140"/>
              <a:gd name="connsiteX3" fmla="*/ 2480034 w 3338710"/>
              <a:gd name="connsiteY3" fmla="*/ 2758140 h 2758140"/>
              <a:gd name="connsiteX4" fmla="*/ 1666620 w 3338710"/>
              <a:gd name="connsiteY4" fmla="*/ 2157119 h 2758140"/>
              <a:gd name="connsiteX5" fmla="*/ 2280492 w 3338710"/>
              <a:gd name="connsiteY5" fmla="*/ 2248453 h 2758140"/>
              <a:gd name="connsiteX6" fmla="*/ 1537 w 3338710"/>
              <a:gd name="connsiteY6" fmla="*/ 422369 h 2758140"/>
              <a:gd name="connsiteX7" fmla="*/ 0 w 3338710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666620 w 3062485"/>
              <a:gd name="connsiteY4" fmla="*/ 21571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80492 w 3062485"/>
              <a:gd name="connsiteY5" fmla="*/ 224845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33319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62485"/>
              <a:gd name="connsiteY0" fmla="*/ 19 h 2758140"/>
              <a:gd name="connsiteX1" fmla="*/ 2722628 w 3062485"/>
              <a:gd name="connsiteY1" fmla="*/ 2314235 h 2758140"/>
              <a:gd name="connsiteX2" fmla="*/ 3062485 w 3062485"/>
              <a:gd name="connsiteY2" fmla="*/ 2329698 h 2758140"/>
              <a:gd name="connsiteX3" fmla="*/ 2480034 w 3062485"/>
              <a:gd name="connsiteY3" fmla="*/ 2758140 h 2758140"/>
              <a:gd name="connsiteX4" fmla="*/ 1942845 w 3062485"/>
              <a:gd name="connsiteY4" fmla="*/ 2299994 h 2758140"/>
              <a:gd name="connsiteX5" fmla="*/ 2290017 w 3062485"/>
              <a:gd name="connsiteY5" fmla="*/ 2305603 h 2758140"/>
              <a:gd name="connsiteX6" fmla="*/ 1537 w 3062485"/>
              <a:gd name="connsiteY6" fmla="*/ 422369 h 2758140"/>
              <a:gd name="connsiteX7" fmla="*/ 0 w 30624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4284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22628 w 3024385"/>
              <a:gd name="connsiteY1" fmla="*/ 2314235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61895 w 3024385"/>
              <a:gd name="connsiteY4" fmla="*/ 2299994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480034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  <a:gd name="connsiteX0" fmla="*/ 0 w 3024385"/>
              <a:gd name="connsiteY0" fmla="*/ 19 h 2758140"/>
              <a:gd name="connsiteX1" fmla="*/ 2703578 w 3024385"/>
              <a:gd name="connsiteY1" fmla="*/ 2304710 h 2758140"/>
              <a:gd name="connsiteX2" fmla="*/ 3024385 w 3024385"/>
              <a:gd name="connsiteY2" fmla="*/ 2310648 h 2758140"/>
              <a:gd name="connsiteX3" fmla="*/ 2508609 w 3024385"/>
              <a:gd name="connsiteY3" fmla="*/ 2758140 h 2758140"/>
              <a:gd name="connsiteX4" fmla="*/ 1980945 w 3024385"/>
              <a:gd name="connsiteY4" fmla="*/ 2309519 h 2758140"/>
              <a:gd name="connsiteX5" fmla="*/ 2290017 w 3024385"/>
              <a:gd name="connsiteY5" fmla="*/ 2305603 h 2758140"/>
              <a:gd name="connsiteX6" fmla="*/ 1537 w 3024385"/>
              <a:gd name="connsiteY6" fmla="*/ 422369 h 2758140"/>
              <a:gd name="connsiteX7" fmla="*/ 0 w 3024385"/>
              <a:gd name="connsiteY7" fmla="*/ 19 h 27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4385" h="275814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円/楕円 15"/>
          <p:cNvSpPr/>
          <p:nvPr userDrawn="1"/>
        </p:nvSpPr>
        <p:spPr>
          <a:xfrm>
            <a:off x="10181969" y="3069064"/>
            <a:ext cx="1433384" cy="1433384"/>
          </a:xfrm>
          <a:prstGeom prst="ellipse">
            <a:avLst/>
          </a:prstGeom>
          <a:solidFill>
            <a:schemeClr val="accent1">
              <a:alpha val="59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10181969" y="6379823"/>
            <a:ext cx="1433384" cy="1433384"/>
          </a:xfrm>
          <a:prstGeom prst="ellipse">
            <a:avLst/>
          </a:prstGeom>
          <a:solidFill>
            <a:schemeClr val="accent1">
              <a:alpha val="59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6565558" y="3069064"/>
            <a:ext cx="1433384" cy="1433384"/>
          </a:xfrm>
          <a:prstGeom prst="ellipse">
            <a:avLst/>
          </a:prstGeom>
          <a:solidFill>
            <a:schemeClr val="accent1">
              <a:alpha val="59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6565558" y="6379823"/>
            <a:ext cx="1433384" cy="1433384"/>
          </a:xfrm>
          <a:prstGeom prst="ellipse">
            <a:avLst/>
          </a:prstGeom>
          <a:solidFill>
            <a:schemeClr val="accent1">
              <a:alpha val="59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10590604" y="3485051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590604" y="6788458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6974193" y="347769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6974193" y="6781106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2586361" y="3115954"/>
            <a:ext cx="4808864" cy="174412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2586361" y="2536524"/>
            <a:ext cx="4808864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2586361" y="7005277"/>
            <a:ext cx="4808864" cy="174412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2586361" y="6425847"/>
            <a:ext cx="4808864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938059" y="3118138"/>
            <a:ext cx="4808864" cy="1744121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38059" y="2538708"/>
            <a:ext cx="4808864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938059" y="7007461"/>
            <a:ext cx="4808864" cy="1744121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938059" y="6428031"/>
            <a:ext cx="4808864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041205" y="2495277"/>
            <a:ext cx="6193030" cy="6193030"/>
            <a:chOff x="4450556" y="450850"/>
            <a:chExt cx="9385300" cy="9385300"/>
          </a:xfrm>
        </p:grpSpPr>
        <p:sp>
          <p:nvSpPr>
            <p:cNvPr id="32" name="円/楕円 31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円/楕円 32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72662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 userDrawn="1"/>
        </p:nvSpPr>
        <p:spPr>
          <a:xfrm>
            <a:off x="1596993" y="7033710"/>
            <a:ext cx="4185465" cy="234026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1596993" y="4423420"/>
            <a:ext cx="4185465" cy="234026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1596993" y="1768125"/>
            <a:ext cx="4185465" cy="234026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1740034" y="1933890"/>
            <a:ext cx="3899383" cy="2008731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1740034" y="4589185"/>
            <a:ext cx="3899383" cy="2008731"/>
          </a:xfrm>
          <a:prstGeom prst="rect">
            <a:avLst/>
          </a:prstGeom>
        </p:spPr>
        <p:txBody>
          <a:bodyPr/>
          <a:lstStyle/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1740034" y="7199475"/>
            <a:ext cx="3899383" cy="2008731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026230" y="2347555"/>
            <a:ext cx="10677816" cy="174412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026230" y="1768125"/>
            <a:ext cx="10677816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026230" y="5005227"/>
            <a:ext cx="10677816" cy="174412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6026230" y="4425797"/>
            <a:ext cx="10677816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026230" y="7629849"/>
            <a:ext cx="10677816" cy="174412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026230" y="7050419"/>
            <a:ext cx="10677816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7552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Vi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1509136" y="1811486"/>
            <a:ext cx="6671037" cy="399619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1685611" y="1987943"/>
            <a:ext cx="6318086" cy="3643276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0050168" y="1811486"/>
            <a:ext cx="6671037" cy="399619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10226643" y="1987943"/>
            <a:ext cx="6318086" cy="3643276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83526" y="6660065"/>
            <a:ext cx="7393207" cy="244686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083526" y="6080635"/>
            <a:ext cx="7393207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679458" y="6664184"/>
            <a:ext cx="7393207" cy="244686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679458" y="6084754"/>
            <a:ext cx="7393207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66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Vi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637261" y="2174129"/>
            <a:ext cx="5588591" cy="3347766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812479" y="2337741"/>
            <a:ext cx="5238155" cy="3020542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37261" y="6218944"/>
            <a:ext cx="5588591" cy="270593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37261" y="5639514"/>
            <a:ext cx="558859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6348117" y="2173170"/>
            <a:ext cx="5588591" cy="3347766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6523335" y="2336782"/>
            <a:ext cx="5238155" cy="3020542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6348117" y="6217985"/>
            <a:ext cx="5588591" cy="270593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348117" y="5638555"/>
            <a:ext cx="558859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2023526" y="2174129"/>
            <a:ext cx="5588591" cy="3347766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2198744" y="2337741"/>
            <a:ext cx="5238155" cy="3020542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2023526" y="6218944"/>
            <a:ext cx="5588591" cy="270593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2023526" y="5639514"/>
            <a:ext cx="558859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52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903140"/>
            <a:ext cx="18267418" cy="4545505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157541" y="7568135"/>
            <a:ext cx="11926325" cy="16258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157541" y="6898695"/>
            <a:ext cx="11926325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-6324" y="1750729"/>
            <a:ext cx="18292737" cy="4877936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979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2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66442" y="4288405"/>
            <a:ext cx="13753528" cy="1189757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72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ja-JP" dirty="0"/>
              <a:t>TITLE HERE</a:t>
            </a:r>
            <a:endParaRPr lang="en-US" dirty="0"/>
          </a:p>
        </p:txBody>
      </p:sp>
      <p:sp>
        <p:nvSpPr>
          <p:cNvPr id="5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6442" y="5368525"/>
            <a:ext cx="13753528" cy="785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20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 TITLE HERE</a:t>
            </a:r>
            <a:endParaRPr lang="en-US" dirty="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63018" y="8698895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037861" y="9463980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343372" y="8698895"/>
            <a:ext cx="765020" cy="76502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9218215" y="9463980"/>
            <a:ext cx="3015335" cy="49505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3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x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772276" y="1588105"/>
            <a:ext cx="80108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72276" y="4288405"/>
            <a:ext cx="80108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9458241" y="1588105"/>
            <a:ext cx="80108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458241" y="4288405"/>
            <a:ext cx="80108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772276" y="5548545"/>
            <a:ext cx="80108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772276" y="8248845"/>
            <a:ext cx="80108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9458241" y="5548545"/>
            <a:ext cx="80108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9458241" y="8248845"/>
            <a:ext cx="80108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3134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772276" y="1588105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72276" y="4288405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6487911" y="1588105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6487911" y="4288405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2203546" y="1588105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2203546" y="4288405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772276" y="5593550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772276" y="8293850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6487911" y="5593550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6487911" y="8293850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24" hasCustomPrompt="1"/>
          </p:nvPr>
        </p:nvSpPr>
        <p:spPr>
          <a:xfrm>
            <a:off x="12203546" y="5593550"/>
            <a:ext cx="5310590" cy="2700300"/>
          </a:xfrm>
          <a:prstGeom prst="rect">
            <a:avLst/>
          </a:prstGeom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2203546" y="8293850"/>
            <a:ext cx="5310590" cy="117013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57384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727271" y="2909031"/>
            <a:ext cx="7110790" cy="5069784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mpd="thinThick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885185" y="3063876"/>
            <a:ext cx="6794962" cy="47600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ホームベース 10"/>
          <p:cNvSpPr/>
          <p:nvPr userDrawn="1"/>
        </p:nvSpPr>
        <p:spPr>
          <a:xfrm>
            <a:off x="8393479" y="272929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8873176" y="3112640"/>
            <a:ext cx="8820980" cy="10351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8873176" y="2533210"/>
            <a:ext cx="882098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ホームベース 13"/>
          <p:cNvSpPr/>
          <p:nvPr userDrawn="1"/>
        </p:nvSpPr>
        <p:spPr>
          <a:xfrm>
            <a:off x="8393479" y="471689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8873176" y="5100240"/>
            <a:ext cx="8820980" cy="10351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8873176" y="4520810"/>
            <a:ext cx="882098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ホームベース 16"/>
          <p:cNvSpPr/>
          <p:nvPr userDrawn="1"/>
        </p:nvSpPr>
        <p:spPr>
          <a:xfrm>
            <a:off x="8393477" y="6740375"/>
            <a:ext cx="479695" cy="359473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8873174" y="7123720"/>
            <a:ext cx="8820980" cy="10351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8873174" y="6544290"/>
            <a:ext cx="8820980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5269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952296" y="2218131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ホームベース 10"/>
          <p:cNvSpPr/>
          <p:nvPr userDrawn="1"/>
        </p:nvSpPr>
        <p:spPr>
          <a:xfrm>
            <a:off x="952296" y="2218131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37202" y="2856363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852396" y="2128165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042306" y="2128165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1" name="正方形/長方形 20"/>
          <p:cNvSpPr/>
          <p:nvPr userDrawn="1"/>
        </p:nvSpPr>
        <p:spPr>
          <a:xfrm>
            <a:off x="952296" y="4646277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ホームベース 21"/>
          <p:cNvSpPr/>
          <p:nvPr userDrawn="1"/>
        </p:nvSpPr>
        <p:spPr>
          <a:xfrm>
            <a:off x="952296" y="4646277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37202" y="5284509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852396" y="4556311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042306" y="4556311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52295" y="7071120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ホームベース 26"/>
          <p:cNvSpPr/>
          <p:nvPr userDrawn="1"/>
        </p:nvSpPr>
        <p:spPr>
          <a:xfrm>
            <a:off x="952295" y="7071120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937201" y="7709352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852395" y="6981154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42305" y="6981154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46" name="正方形/長方形 45"/>
          <p:cNvSpPr/>
          <p:nvPr userDrawn="1"/>
        </p:nvSpPr>
        <p:spPr>
          <a:xfrm>
            <a:off x="9503246" y="2218131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ホームベース 46"/>
          <p:cNvSpPr/>
          <p:nvPr userDrawn="1"/>
        </p:nvSpPr>
        <p:spPr>
          <a:xfrm>
            <a:off x="9503246" y="2218131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9488152" y="2856363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403346" y="2128165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9593256" y="2128165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51" name="正方形/長方形 50"/>
          <p:cNvSpPr/>
          <p:nvPr userDrawn="1"/>
        </p:nvSpPr>
        <p:spPr>
          <a:xfrm>
            <a:off x="9503246" y="4646277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ホームベース 51"/>
          <p:cNvSpPr/>
          <p:nvPr userDrawn="1"/>
        </p:nvSpPr>
        <p:spPr>
          <a:xfrm>
            <a:off x="9503246" y="4646277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9488152" y="5284509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0403346" y="4556311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9593256" y="4556311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56" name="正方形/長方形 55"/>
          <p:cNvSpPr/>
          <p:nvPr userDrawn="1"/>
        </p:nvSpPr>
        <p:spPr>
          <a:xfrm>
            <a:off x="9503245" y="7071120"/>
            <a:ext cx="7739208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ホームベース 56"/>
          <p:cNvSpPr/>
          <p:nvPr userDrawn="1"/>
        </p:nvSpPr>
        <p:spPr>
          <a:xfrm>
            <a:off x="9503245" y="7071120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9488151" y="7709352"/>
            <a:ext cx="775595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0403345" y="6981154"/>
            <a:ext cx="683910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9593255" y="6981154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153608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952295" y="2218131"/>
            <a:ext cx="16137100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ホームベース 10"/>
          <p:cNvSpPr/>
          <p:nvPr userDrawn="1"/>
        </p:nvSpPr>
        <p:spPr>
          <a:xfrm>
            <a:off x="952296" y="2218131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37202" y="2856363"/>
            <a:ext cx="1612688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852395" y="2128165"/>
            <a:ext cx="1523700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042306" y="2128165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1" name="正方形/長方形 20"/>
          <p:cNvSpPr/>
          <p:nvPr userDrawn="1"/>
        </p:nvSpPr>
        <p:spPr>
          <a:xfrm>
            <a:off x="952295" y="4646277"/>
            <a:ext cx="16137100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ホームベース 21"/>
          <p:cNvSpPr/>
          <p:nvPr userDrawn="1"/>
        </p:nvSpPr>
        <p:spPr>
          <a:xfrm>
            <a:off x="952296" y="4646277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37202" y="5284509"/>
            <a:ext cx="16126884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852395" y="4556311"/>
            <a:ext cx="1523700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042306" y="4556311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52294" y="7071120"/>
            <a:ext cx="16137101" cy="563185"/>
          </a:xfrm>
          <a:prstGeom prst="rect">
            <a:avLst/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ホームベース 26"/>
          <p:cNvSpPr/>
          <p:nvPr userDrawn="1"/>
        </p:nvSpPr>
        <p:spPr>
          <a:xfrm>
            <a:off x="952295" y="7071120"/>
            <a:ext cx="900100" cy="563185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937200" y="7709352"/>
            <a:ext cx="16126885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852394" y="6981154"/>
            <a:ext cx="15237001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42305" y="6981154"/>
            <a:ext cx="630070" cy="75685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963549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1142999" y="1948145"/>
            <a:ext cx="7321380" cy="1453800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40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133383" y="3747959"/>
            <a:ext cx="7330996" cy="5265971"/>
          </a:xfrm>
        </p:spPr>
        <p:txBody>
          <a:bodyPr anchor="t">
            <a:noAutofit/>
          </a:bodyPr>
          <a:lstStyle>
            <a:lvl1pPr marL="342900" indent="-396000" algn="l">
              <a:lnSpc>
                <a:spcPct val="120000"/>
              </a:lnSpc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u"/>
              <a:defRPr sz="2400">
                <a:solidFill>
                  <a:schemeClr val="tx2"/>
                </a:solidFill>
                <a:latin typeface="+mn-lt"/>
              </a:defRPr>
            </a:lvl1pPr>
            <a:lvl2pPr marL="792000" indent="-396000">
              <a:buClr>
                <a:schemeClr val="accent1"/>
              </a:buClr>
              <a:buFont typeface="Wingdings" panose="05000000000000000000" pitchFamily="2" charset="2"/>
              <a:buChar char="l"/>
              <a:defRPr sz="2000" baseline="0"/>
            </a:lvl2pPr>
            <a:lvl3pPr marL="1080000" indent="-288000">
              <a:defRPr sz="1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en-US" altLang="ja-JP" dirty="0"/>
              <a:t>Text Here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1127941" y="3642616"/>
            <a:ext cx="7336438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747420" y="1948145"/>
            <a:ext cx="7321380" cy="1453800"/>
          </a:xfrm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40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737804" y="3747959"/>
            <a:ext cx="7330996" cy="5265971"/>
          </a:xfrm>
        </p:spPr>
        <p:txBody>
          <a:bodyPr anchor="t">
            <a:noAutofit/>
          </a:bodyPr>
          <a:lstStyle>
            <a:lvl1pPr marL="342900" indent="-396000" algn="l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u"/>
              <a:defRPr sz="2400">
                <a:solidFill>
                  <a:schemeClr val="tx2"/>
                </a:solidFill>
                <a:latin typeface="+mn-lt"/>
              </a:defRPr>
            </a:lvl1pPr>
            <a:lvl2pPr marL="792000" indent="-396000">
              <a:buClr>
                <a:schemeClr val="accent1"/>
              </a:buClr>
              <a:buFont typeface="Wingdings" panose="05000000000000000000" pitchFamily="2" charset="2"/>
              <a:buChar char="l"/>
              <a:defRPr sz="2000" baseline="0"/>
            </a:lvl2pPr>
            <a:lvl3pPr marL="1080000" indent="-288000">
              <a:defRPr sz="1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en-US" altLang="ja-JP" dirty="0"/>
              <a:t>Text Here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9732362" y="3642616"/>
            <a:ext cx="7336438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855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582367" y="2856363"/>
            <a:ext cx="7110789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584018" y="2128165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582367" y="5284509"/>
            <a:ext cx="7110789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584018" y="4556311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582366" y="7709352"/>
            <a:ext cx="7110789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584017" y="6981154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133316" y="2856363"/>
            <a:ext cx="7110790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134968" y="2128165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0133316" y="5284509"/>
            <a:ext cx="7110790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0134968" y="4556311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0133315" y="7709352"/>
            <a:ext cx="7110790" cy="166461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0134967" y="6981154"/>
            <a:ext cx="7109138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2296" y="212816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図プレースホルダー 7"/>
          <p:cNvSpPr>
            <a:spLocks noGrp="1"/>
          </p:cNvSpPr>
          <p:nvPr>
            <p:ph type="pic" sz="quarter" idx="36" hasCustomPrompt="1"/>
          </p:nvPr>
        </p:nvSpPr>
        <p:spPr>
          <a:xfrm>
            <a:off x="952296" y="455843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>
            <p:ph type="pic" sz="quarter" idx="37" hasCustomPrompt="1"/>
          </p:nvPr>
        </p:nvSpPr>
        <p:spPr>
          <a:xfrm>
            <a:off x="952296" y="698870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38" hasCustomPrompt="1"/>
          </p:nvPr>
        </p:nvSpPr>
        <p:spPr>
          <a:xfrm>
            <a:off x="9503246" y="212816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図プレースホルダー 7"/>
          <p:cNvSpPr>
            <a:spLocks noGrp="1"/>
          </p:cNvSpPr>
          <p:nvPr>
            <p:ph type="pic" sz="quarter" idx="39" hasCustomPrompt="1"/>
          </p:nvPr>
        </p:nvSpPr>
        <p:spPr>
          <a:xfrm>
            <a:off x="9503246" y="455843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0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9503246" y="6988705"/>
            <a:ext cx="720080" cy="72008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71713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 userDrawn="1"/>
        </p:nvSpPr>
        <p:spPr>
          <a:xfrm>
            <a:off x="0" y="2128165"/>
            <a:ext cx="18286413" cy="5265585"/>
          </a:xfrm>
          <a:prstGeom prst="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2302446" y="2758235"/>
            <a:ext cx="1350150" cy="1350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6412903" y="2758235"/>
            <a:ext cx="1350150" cy="1350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523360" y="2758235"/>
            <a:ext cx="1350150" cy="1350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0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4633816" y="2758235"/>
            <a:ext cx="1350150" cy="1350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52296" y="4267500"/>
            <a:ext cx="3915435" cy="72008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3328671" y="4267500"/>
            <a:ext cx="3915435" cy="72008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5077754" y="4267500"/>
            <a:ext cx="3915435" cy="72008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9203212" y="4267500"/>
            <a:ext cx="3915435" cy="72008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52296" y="5032585"/>
            <a:ext cx="3915435" cy="175519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3328671" y="5032585"/>
            <a:ext cx="3915435" cy="175519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9203212" y="5032585"/>
            <a:ext cx="3915435" cy="175519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077754" y="5032585"/>
            <a:ext cx="3915435" cy="175519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96312" y="7843800"/>
            <a:ext cx="16057784" cy="126014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65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 userDrawn="1"/>
        </p:nvSpPr>
        <p:spPr>
          <a:xfrm>
            <a:off x="1762386" y="2330883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81728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10803" y="2105663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2672275" y="2983260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672275" y="2330884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角丸四角形 33"/>
          <p:cNvSpPr/>
          <p:nvPr userDrawn="1"/>
        </p:nvSpPr>
        <p:spPr>
          <a:xfrm>
            <a:off x="1762386" y="4785222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 userDrawn="1"/>
        </p:nvSpPr>
        <p:spPr>
          <a:xfrm>
            <a:off x="81728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10803" y="4560002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2672275" y="5437599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672275" y="4785223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角丸四角形 40"/>
          <p:cNvSpPr/>
          <p:nvPr userDrawn="1"/>
        </p:nvSpPr>
        <p:spPr>
          <a:xfrm>
            <a:off x="1762386" y="7236428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81728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010803" y="7011208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2672275" y="7888805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2672275" y="7236429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角丸四角形 45"/>
          <p:cNvSpPr/>
          <p:nvPr userDrawn="1"/>
        </p:nvSpPr>
        <p:spPr>
          <a:xfrm>
            <a:off x="10313336" y="2330883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 userDrawn="1"/>
        </p:nvSpPr>
        <p:spPr>
          <a:xfrm>
            <a:off x="936823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9561753" y="2105663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223225" y="2983260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1223225" y="2330884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10313336" y="4785222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936823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9561753" y="4560002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1223225" y="5437599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1223225" y="4785223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6" name="角丸四角形 55"/>
          <p:cNvSpPr/>
          <p:nvPr userDrawn="1"/>
        </p:nvSpPr>
        <p:spPr>
          <a:xfrm>
            <a:off x="10313336" y="7236428"/>
            <a:ext cx="7065785" cy="1687492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 userDrawn="1"/>
        </p:nvSpPr>
        <p:spPr>
          <a:xfrm>
            <a:off x="936823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9561753" y="7011208"/>
            <a:ext cx="1143127" cy="112512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1223225" y="7888805"/>
            <a:ext cx="5625625" cy="900099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1223225" y="7236429"/>
            <a:ext cx="5625625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316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81549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0" y="5053490"/>
            <a:ext cx="18286413" cy="135015"/>
          </a:xfrm>
          <a:prstGeom prst="rect">
            <a:avLst/>
          </a:prstGeom>
          <a:solidFill>
            <a:schemeClr val="accent1">
              <a:alpha val="2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852396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4534694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7216992" y="4589517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9899290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2581588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15263886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061896" y="481293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4744194" y="481293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426492" y="4799017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0108790" y="481293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2791088" y="481293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5473386" y="4812939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1795349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3684999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091899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6388449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4498801" y="3253290"/>
            <a:ext cx="2581038" cy="1237639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42306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1824601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3745756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9127453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6449206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4528053" y="5886081"/>
            <a:ext cx="2581038" cy="317285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5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266442" y="4288405"/>
            <a:ext cx="13753528" cy="1189757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defRPr sz="72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ja-JP" dirty="0"/>
              <a:t>TITLE HERE</a:t>
            </a:r>
            <a:endParaRPr lang="en-US" dirty="0"/>
          </a:p>
        </p:txBody>
      </p:sp>
      <p:sp>
        <p:nvSpPr>
          <p:cNvPr id="5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266442" y="5368525"/>
            <a:ext cx="13753528" cy="785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3200" spc="6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 TITLE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653089" y="9553990"/>
            <a:ext cx="12980235" cy="58506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bg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251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42306" y="1588105"/>
            <a:ext cx="3285365" cy="64579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-2" y="2803240"/>
            <a:ext cx="18279220" cy="4899329"/>
          </a:xfrm>
          <a:custGeom>
            <a:avLst/>
            <a:gdLst/>
            <a:ahLst/>
            <a:cxnLst/>
            <a:rect l="l" t="t" r="r" b="b"/>
            <a:pathLst>
              <a:path w="18279220" h="4899329">
                <a:moveTo>
                  <a:pt x="5814596" y="4758098"/>
                </a:moveTo>
                <a:lnTo>
                  <a:pt x="18279220" y="4758098"/>
                </a:lnTo>
                <a:lnTo>
                  <a:pt x="18279220" y="4899329"/>
                </a:lnTo>
                <a:lnTo>
                  <a:pt x="5814596" y="4899329"/>
                </a:lnTo>
                <a:close/>
                <a:moveTo>
                  <a:pt x="12878622" y="0"/>
                </a:moveTo>
                <a:cubicBezTo>
                  <a:pt x="13571433" y="0"/>
                  <a:pt x="14134305" y="559284"/>
                  <a:pt x="14138736" y="1252080"/>
                </a:cubicBezTo>
                <a:cubicBezTo>
                  <a:pt x="14143162" y="1944076"/>
                  <a:pt x="13588778" y="2510006"/>
                  <a:pt x="12897140" y="2520026"/>
                </a:cubicBezTo>
                <a:lnTo>
                  <a:pt x="12897140" y="2520280"/>
                </a:lnTo>
                <a:lnTo>
                  <a:pt x="5798523" y="2520280"/>
                </a:lnTo>
                <a:lnTo>
                  <a:pt x="5798551" y="2522469"/>
                </a:lnTo>
                <a:cubicBezTo>
                  <a:pt x="5184591" y="2530323"/>
                  <a:pt x="4692121" y="3032335"/>
                  <a:pt x="4696048" y="3646333"/>
                </a:cubicBezTo>
                <a:cubicBezTo>
                  <a:pt x="4699975" y="4260331"/>
                  <a:pt x="5198827" y="4756002"/>
                  <a:pt x="5812837" y="4756002"/>
                </a:cubicBezTo>
                <a:lnTo>
                  <a:pt x="5812837" y="4899329"/>
                </a:lnTo>
                <a:cubicBezTo>
                  <a:pt x="5120026" y="4899329"/>
                  <a:pt x="4557154" y="4340045"/>
                  <a:pt x="4552723" y="3647249"/>
                </a:cubicBezTo>
                <a:cubicBezTo>
                  <a:pt x="4548296" y="2955081"/>
                  <a:pt x="5102957" y="2389041"/>
                  <a:pt x="5794836" y="2379271"/>
                </a:cubicBezTo>
                <a:lnTo>
                  <a:pt x="5794836" y="2379049"/>
                </a:lnTo>
                <a:lnTo>
                  <a:pt x="12892936" y="2379049"/>
                </a:lnTo>
                <a:lnTo>
                  <a:pt x="12892908" y="2376860"/>
                </a:lnTo>
                <a:cubicBezTo>
                  <a:pt x="13506868" y="2369006"/>
                  <a:pt x="13999338" y="1866994"/>
                  <a:pt x="13995411" y="1252996"/>
                </a:cubicBezTo>
                <a:cubicBezTo>
                  <a:pt x="13991484" y="638998"/>
                  <a:pt x="13492632" y="143327"/>
                  <a:pt x="12878622" y="143327"/>
                </a:cubicBezTo>
                <a:close/>
                <a:moveTo>
                  <a:pt x="0" y="0"/>
                </a:moveTo>
                <a:lnTo>
                  <a:pt x="12878621" y="0"/>
                </a:lnTo>
                <a:lnTo>
                  <a:pt x="12878621" y="135015"/>
                </a:lnTo>
                <a:lnTo>
                  <a:pt x="0" y="135015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2167431" y="2346406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376931" y="2555906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042305" y="3517104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732716" y="1588105"/>
            <a:ext cx="3285365" cy="64579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4" name="円/楕円 43"/>
          <p:cNvSpPr/>
          <p:nvPr userDrawn="1"/>
        </p:nvSpPr>
        <p:spPr>
          <a:xfrm>
            <a:off x="5857841" y="2346406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>
            <a:off x="6067341" y="2555906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732715" y="3517104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8468131" y="1588105"/>
            <a:ext cx="3285365" cy="64579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8" name="円/楕円 47"/>
          <p:cNvSpPr/>
          <p:nvPr userDrawn="1"/>
        </p:nvSpPr>
        <p:spPr>
          <a:xfrm>
            <a:off x="9593256" y="2346406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図プレースホルダー 7"/>
          <p:cNvSpPr>
            <a:spLocks noGrp="1"/>
          </p:cNvSpPr>
          <p:nvPr>
            <p:ph type="pic" sz="quarter" idx="32" hasCustomPrompt="1"/>
          </p:nvPr>
        </p:nvSpPr>
        <p:spPr>
          <a:xfrm>
            <a:off x="9802756" y="2555906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8468130" y="3517104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1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6622927" y="6268625"/>
            <a:ext cx="3285365" cy="66810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2" name="円/楕円 51"/>
          <p:cNvSpPr/>
          <p:nvPr userDrawn="1"/>
        </p:nvSpPr>
        <p:spPr>
          <a:xfrm>
            <a:off x="7748052" y="7049235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図プレースホルダー 7"/>
          <p:cNvSpPr>
            <a:spLocks noGrp="1"/>
          </p:cNvSpPr>
          <p:nvPr>
            <p:ph type="pic" sz="quarter" idx="35" hasCustomPrompt="1"/>
          </p:nvPr>
        </p:nvSpPr>
        <p:spPr>
          <a:xfrm>
            <a:off x="7957552" y="7258735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622926" y="8219933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0313337" y="6268625"/>
            <a:ext cx="3285365" cy="66810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6" name="円/楕円 55"/>
          <p:cNvSpPr/>
          <p:nvPr userDrawn="1"/>
        </p:nvSpPr>
        <p:spPr>
          <a:xfrm>
            <a:off x="11438462" y="7049235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図プレースホルダー 7"/>
          <p:cNvSpPr>
            <a:spLocks noGrp="1"/>
          </p:cNvSpPr>
          <p:nvPr>
            <p:ph type="pic" sz="quarter" idx="38" hasCustomPrompt="1"/>
          </p:nvPr>
        </p:nvSpPr>
        <p:spPr>
          <a:xfrm>
            <a:off x="11647962" y="7258735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313336" y="8219933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4048752" y="6268625"/>
            <a:ext cx="3285365" cy="66810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円/楕円 59"/>
          <p:cNvSpPr/>
          <p:nvPr userDrawn="1"/>
        </p:nvSpPr>
        <p:spPr>
          <a:xfrm>
            <a:off x="15173877" y="7049235"/>
            <a:ext cx="1035115" cy="1035115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15383377" y="7258735"/>
            <a:ext cx="616114" cy="61611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2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4048751" y="8219933"/>
            <a:ext cx="3285365" cy="135636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351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10837992" y="5592511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5582770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0837992" y="2184073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2184073"/>
            <a:ext cx="7448421" cy="3150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5863506" y="5582771"/>
            <a:ext cx="3160090" cy="3150350"/>
            <a:chOff x="6037861" y="5413530"/>
            <a:chExt cx="2889225" cy="2880320"/>
          </a:xfrm>
        </p:grpSpPr>
        <p:sp>
          <p:nvSpPr>
            <p:cNvPr id="10" name="涙形 9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涙形 10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涙形 11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涙形 12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 userDrawn="1"/>
        </p:nvGrpSpPr>
        <p:grpSpPr>
          <a:xfrm rot="5400000">
            <a:off x="5868376" y="2188943"/>
            <a:ext cx="3160090" cy="3150350"/>
            <a:chOff x="6037861" y="5413530"/>
            <a:chExt cx="2889225" cy="2880320"/>
          </a:xfrm>
        </p:grpSpPr>
        <p:sp>
          <p:nvSpPr>
            <p:cNvPr id="15" name="涙形 14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涙形 15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涙形 16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涙形 17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/>
          <p:cNvGrpSpPr/>
          <p:nvPr userDrawn="1"/>
        </p:nvGrpSpPr>
        <p:grpSpPr>
          <a:xfrm rot="10800000">
            <a:off x="9278221" y="2193813"/>
            <a:ext cx="3160090" cy="3150350"/>
            <a:chOff x="6037861" y="5413530"/>
            <a:chExt cx="2889225" cy="2880320"/>
          </a:xfrm>
        </p:grpSpPr>
        <p:sp>
          <p:nvSpPr>
            <p:cNvPr id="20" name="涙形 19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涙形 20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涙形 21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涙形 22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 userDrawn="1"/>
        </p:nvGrpSpPr>
        <p:grpSpPr>
          <a:xfrm rot="16200000">
            <a:off x="9273351" y="5587641"/>
            <a:ext cx="3160090" cy="3150350"/>
            <a:chOff x="6037861" y="5413530"/>
            <a:chExt cx="2889225" cy="2880320"/>
          </a:xfrm>
        </p:grpSpPr>
        <p:sp>
          <p:nvSpPr>
            <p:cNvPr id="25" name="涙形 24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涙形 25"/>
            <p:cNvSpPr/>
            <p:nvPr userDrawn="1"/>
          </p:nvSpPr>
          <p:spPr>
            <a:xfrm>
              <a:off x="6046766" y="5413530"/>
              <a:ext cx="2880320" cy="2880320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涙形 26"/>
            <p:cNvSpPr/>
            <p:nvPr userDrawn="1"/>
          </p:nvSpPr>
          <p:spPr>
            <a:xfrm>
              <a:off x="6037861" y="5413530"/>
              <a:ext cx="2880320" cy="2880320"/>
            </a:xfrm>
            <a:prstGeom prst="teardrop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涙形 27"/>
            <p:cNvSpPr/>
            <p:nvPr userDrawn="1"/>
          </p:nvSpPr>
          <p:spPr>
            <a:xfrm>
              <a:off x="6172876" y="5548545"/>
              <a:ext cx="2610290" cy="2610290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1270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262886" y="4066561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262886" y="2713230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674034" y="4066561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674034" y="2713230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244999" y="7351926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244999" y="5998595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9656147" y="7351926"/>
            <a:ext cx="2394497" cy="7619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656147" y="5998595"/>
            <a:ext cx="2394497" cy="163108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8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A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637261" y="2769138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37261" y="5964493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2608591" y="2814143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2608591" y="6009498"/>
            <a:ext cx="5040560" cy="2205245"/>
          </a:xfrm>
        </p:spPr>
        <p:txBody>
          <a:bodyPr anchor="ctr">
            <a:noAutofit/>
          </a:bodyPr>
          <a:lstStyle>
            <a:lvl1pPr marL="342900" indent="-360000" algn="l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37" hasCustomPrompt="1"/>
          </p:nvPr>
        </p:nvSpPr>
        <p:spPr>
          <a:xfrm>
            <a:off x="637261" y="1546270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図プレースホルダー 7"/>
          <p:cNvSpPr>
            <a:spLocks noGrp="1"/>
          </p:cNvSpPr>
          <p:nvPr>
            <p:ph type="pic" sz="quarter" idx="38" hasCustomPrompt="1"/>
          </p:nvPr>
        </p:nvSpPr>
        <p:spPr>
          <a:xfrm>
            <a:off x="16434016" y="1572639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3" name="図プレースホルダー 7"/>
          <p:cNvSpPr>
            <a:spLocks noGrp="1"/>
          </p:cNvSpPr>
          <p:nvPr>
            <p:ph type="pic" sz="quarter" idx="39" hasCustomPrompt="1"/>
          </p:nvPr>
        </p:nvSpPr>
        <p:spPr>
          <a:xfrm>
            <a:off x="637261" y="8169738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4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6434016" y="8196107"/>
            <a:ext cx="1222868" cy="122286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85497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4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498356" y="1634381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1644130" y="1780168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87311" y="4784731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5548806" y="1634380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5694580" y="1780167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5137761" y="4784730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9612852" y="1634381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758626" y="1780168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201807" y="4784731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13663302" y="1634380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図プレースホルダー 9"/>
          <p:cNvSpPr>
            <a:spLocks noGrp="1"/>
          </p:cNvSpPr>
          <p:nvPr>
            <p:ph type="pic" sz="quarter" idx="21" hasCustomPrompt="1"/>
          </p:nvPr>
        </p:nvSpPr>
        <p:spPr>
          <a:xfrm>
            <a:off x="13809076" y="1780167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3252257" y="4784730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円/楕円 16"/>
          <p:cNvSpPr/>
          <p:nvPr userDrawn="1"/>
        </p:nvSpPr>
        <p:spPr>
          <a:xfrm>
            <a:off x="1498356" y="5711370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図プレースホルダー 9"/>
          <p:cNvSpPr>
            <a:spLocks noGrp="1"/>
          </p:cNvSpPr>
          <p:nvPr>
            <p:ph type="pic" sz="quarter" idx="23" hasCustomPrompt="1"/>
          </p:nvPr>
        </p:nvSpPr>
        <p:spPr>
          <a:xfrm>
            <a:off x="1644130" y="5857157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87311" y="8835181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0" name="円/楕円 19"/>
          <p:cNvSpPr/>
          <p:nvPr userDrawn="1"/>
        </p:nvSpPr>
        <p:spPr>
          <a:xfrm>
            <a:off x="5548806" y="5711369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図プレースホルダー 9"/>
          <p:cNvSpPr>
            <a:spLocks noGrp="1"/>
          </p:cNvSpPr>
          <p:nvPr>
            <p:ph type="pic" sz="quarter" idx="25" hasCustomPrompt="1"/>
          </p:nvPr>
        </p:nvSpPr>
        <p:spPr>
          <a:xfrm>
            <a:off x="5694580" y="5857156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137761" y="8835180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9612852" y="5711370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図プレースホルダー 9"/>
          <p:cNvSpPr>
            <a:spLocks noGrp="1"/>
          </p:cNvSpPr>
          <p:nvPr>
            <p:ph type="pic" sz="quarter" idx="27" hasCustomPrompt="1"/>
          </p:nvPr>
        </p:nvSpPr>
        <p:spPr>
          <a:xfrm>
            <a:off x="9758626" y="5857157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201807" y="8835181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13663302" y="5711369"/>
            <a:ext cx="3063774" cy="30640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図プレースホルダー 9"/>
          <p:cNvSpPr>
            <a:spLocks noGrp="1"/>
          </p:cNvSpPr>
          <p:nvPr>
            <p:ph type="pic" sz="quarter" idx="29" hasCustomPrompt="1"/>
          </p:nvPr>
        </p:nvSpPr>
        <p:spPr>
          <a:xfrm>
            <a:off x="13809076" y="5857156"/>
            <a:ext cx="2772227" cy="277246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252257" y="8835180"/>
            <a:ext cx="3885863" cy="6738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15126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円/楕円 19"/>
          <p:cNvSpPr/>
          <p:nvPr userDrawn="1"/>
        </p:nvSpPr>
        <p:spPr>
          <a:xfrm>
            <a:off x="1024052" y="184927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58927" y="4513430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図プレースホルダー 18"/>
          <p:cNvSpPr>
            <a:spLocks noGrp="1"/>
          </p:cNvSpPr>
          <p:nvPr>
            <p:ph type="pic" sz="quarter" idx="17" hasCustomPrompt="1"/>
          </p:nvPr>
        </p:nvSpPr>
        <p:spPr>
          <a:xfrm>
            <a:off x="1214552" y="2030245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23" name="直線コネクタ 22"/>
          <p:cNvCxnSpPr/>
          <p:nvPr userDrawn="1"/>
        </p:nvCxnSpPr>
        <p:spPr>
          <a:xfrm>
            <a:off x="906314" y="4461671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19"/>
          <p:cNvSpPr/>
          <p:nvPr userDrawn="1"/>
        </p:nvSpPr>
        <p:spPr>
          <a:xfrm>
            <a:off x="5285379" y="184927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4920254" y="4513430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図プレースホルダー 18"/>
          <p:cNvSpPr>
            <a:spLocks noGrp="1"/>
          </p:cNvSpPr>
          <p:nvPr>
            <p:ph type="pic" sz="quarter" idx="19" hasCustomPrompt="1"/>
          </p:nvPr>
        </p:nvSpPr>
        <p:spPr>
          <a:xfrm>
            <a:off x="5475879" y="2030245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30" name="直線コネクタ 29"/>
          <p:cNvCxnSpPr/>
          <p:nvPr userDrawn="1"/>
        </p:nvCxnSpPr>
        <p:spPr>
          <a:xfrm>
            <a:off x="5167641" y="4461671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/楕円 19"/>
          <p:cNvSpPr/>
          <p:nvPr userDrawn="1"/>
        </p:nvSpPr>
        <p:spPr>
          <a:xfrm>
            <a:off x="9567188" y="185102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9202063" y="4515185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図プレースホルダー 18"/>
          <p:cNvSpPr>
            <a:spLocks noGrp="1"/>
          </p:cNvSpPr>
          <p:nvPr>
            <p:ph type="pic" sz="quarter" idx="21" hasCustomPrompt="1"/>
          </p:nvPr>
        </p:nvSpPr>
        <p:spPr>
          <a:xfrm>
            <a:off x="9757688" y="2032000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34" name="直線コネクタ 33"/>
          <p:cNvCxnSpPr/>
          <p:nvPr userDrawn="1"/>
        </p:nvCxnSpPr>
        <p:spPr>
          <a:xfrm>
            <a:off x="9449450" y="4463426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円/楕円 19"/>
          <p:cNvSpPr/>
          <p:nvPr userDrawn="1"/>
        </p:nvSpPr>
        <p:spPr>
          <a:xfrm>
            <a:off x="13828515" y="185102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3463390" y="4515185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図プレースホルダー 18"/>
          <p:cNvSpPr>
            <a:spLocks noGrp="1"/>
          </p:cNvSpPr>
          <p:nvPr>
            <p:ph type="pic" sz="quarter" idx="23" hasCustomPrompt="1"/>
          </p:nvPr>
        </p:nvSpPr>
        <p:spPr>
          <a:xfrm>
            <a:off x="14019015" y="2032000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38" name="直線コネクタ 37"/>
          <p:cNvCxnSpPr/>
          <p:nvPr userDrawn="1"/>
        </p:nvCxnSpPr>
        <p:spPr>
          <a:xfrm>
            <a:off x="13710777" y="4463426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円/楕円 19"/>
          <p:cNvSpPr/>
          <p:nvPr userDrawn="1"/>
        </p:nvSpPr>
        <p:spPr>
          <a:xfrm>
            <a:off x="1047391" y="562793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82266" y="8292095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図プレースホルダー 18"/>
          <p:cNvSpPr>
            <a:spLocks noGrp="1"/>
          </p:cNvSpPr>
          <p:nvPr>
            <p:ph type="pic" sz="quarter" idx="25" hasCustomPrompt="1"/>
          </p:nvPr>
        </p:nvSpPr>
        <p:spPr>
          <a:xfrm>
            <a:off x="1237891" y="5808910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42" name="直線コネクタ 41"/>
          <p:cNvCxnSpPr/>
          <p:nvPr userDrawn="1"/>
        </p:nvCxnSpPr>
        <p:spPr>
          <a:xfrm>
            <a:off x="929653" y="8240336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円/楕円 19"/>
          <p:cNvSpPr/>
          <p:nvPr userDrawn="1"/>
        </p:nvSpPr>
        <p:spPr>
          <a:xfrm>
            <a:off x="5308718" y="562793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943593" y="8292095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5" name="図プレースホルダー 18"/>
          <p:cNvSpPr>
            <a:spLocks noGrp="1"/>
          </p:cNvSpPr>
          <p:nvPr>
            <p:ph type="pic" sz="quarter" idx="27" hasCustomPrompt="1"/>
          </p:nvPr>
        </p:nvSpPr>
        <p:spPr>
          <a:xfrm>
            <a:off x="5499218" y="5808910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46" name="直線コネクタ 45"/>
          <p:cNvCxnSpPr/>
          <p:nvPr userDrawn="1"/>
        </p:nvCxnSpPr>
        <p:spPr>
          <a:xfrm>
            <a:off x="5190980" y="8240336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円/楕円 19"/>
          <p:cNvSpPr/>
          <p:nvPr userDrawn="1"/>
        </p:nvSpPr>
        <p:spPr>
          <a:xfrm>
            <a:off x="9590527" y="562969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9225402" y="8293850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図プレースホルダー 18"/>
          <p:cNvSpPr>
            <a:spLocks noGrp="1"/>
          </p:cNvSpPr>
          <p:nvPr>
            <p:ph type="pic" sz="quarter" idx="29" hasCustomPrompt="1"/>
          </p:nvPr>
        </p:nvSpPr>
        <p:spPr>
          <a:xfrm>
            <a:off x="9781027" y="5810665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50" name="直線コネクタ 49"/>
          <p:cNvCxnSpPr/>
          <p:nvPr userDrawn="1"/>
        </p:nvCxnSpPr>
        <p:spPr>
          <a:xfrm>
            <a:off x="9472789" y="8242091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円/楕円 19"/>
          <p:cNvSpPr/>
          <p:nvPr userDrawn="1"/>
        </p:nvSpPr>
        <p:spPr>
          <a:xfrm>
            <a:off x="13851854" y="562969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3486729" y="8293850"/>
            <a:ext cx="4095751" cy="72008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3" name="図プレースホルダー 18"/>
          <p:cNvSpPr>
            <a:spLocks noGrp="1"/>
          </p:cNvSpPr>
          <p:nvPr>
            <p:ph type="pic" sz="quarter" idx="31" hasCustomPrompt="1"/>
          </p:nvPr>
        </p:nvSpPr>
        <p:spPr>
          <a:xfrm>
            <a:off x="14042354" y="5810665"/>
            <a:ext cx="2984500" cy="2425700"/>
          </a:xfrm>
          <a:custGeom>
            <a:avLst/>
            <a:gdLst/>
            <a:ahLst/>
            <a:cxnLst/>
            <a:rect l="l" t="t" r="r" b="b"/>
            <a:pathLst>
              <a:path w="2984500" h="2425700">
                <a:moveTo>
                  <a:pt x="1492250" y="0"/>
                </a:moveTo>
                <a:cubicBezTo>
                  <a:pt x="2316397" y="0"/>
                  <a:pt x="2984500" y="668103"/>
                  <a:pt x="2984500" y="1492250"/>
                </a:cubicBezTo>
                <a:cubicBezTo>
                  <a:pt x="2984500" y="1845748"/>
                  <a:pt x="2861585" y="2170537"/>
                  <a:pt x="2655528" y="2425700"/>
                </a:cubicBezTo>
                <a:lnTo>
                  <a:pt x="328973" y="2425700"/>
                </a:lnTo>
                <a:cubicBezTo>
                  <a:pt x="122916" y="2170537"/>
                  <a:pt x="0" y="1845748"/>
                  <a:pt x="0" y="1492250"/>
                </a:cubicBezTo>
                <a:cubicBezTo>
                  <a:pt x="0" y="668103"/>
                  <a:pt x="668103" y="0"/>
                  <a:pt x="149225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cxnSp>
        <p:nvCxnSpPr>
          <p:cNvPr id="54" name="直線コネクタ 53"/>
          <p:cNvCxnSpPr/>
          <p:nvPr userDrawn="1"/>
        </p:nvCxnSpPr>
        <p:spPr>
          <a:xfrm>
            <a:off x="13734116" y="8242091"/>
            <a:ext cx="3600000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2574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723837" y="2490310"/>
            <a:ext cx="3771573" cy="37719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892777" y="2659265"/>
            <a:ext cx="3433693" cy="343399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5066860" y="2490310"/>
            <a:ext cx="3771573" cy="37719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図プレースホルダー 9"/>
          <p:cNvSpPr>
            <a:spLocks noGrp="1"/>
          </p:cNvSpPr>
          <p:nvPr>
            <p:ph type="pic" sz="quarter" idx="13" hasCustomPrompt="1"/>
          </p:nvPr>
        </p:nvSpPr>
        <p:spPr>
          <a:xfrm>
            <a:off x="5235800" y="2659265"/>
            <a:ext cx="3433693" cy="343399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9409883" y="2452210"/>
            <a:ext cx="3771573" cy="37719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9578823" y="2621165"/>
            <a:ext cx="3433693" cy="343399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13752906" y="2452210"/>
            <a:ext cx="3771573" cy="37719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3921846" y="2621165"/>
            <a:ext cx="3433693" cy="343399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5740" y="6483905"/>
            <a:ext cx="3885863" cy="6938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8763" y="6483905"/>
            <a:ext cx="3885863" cy="6938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447980" y="6483905"/>
            <a:ext cx="3885863" cy="6938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3791003" y="6483905"/>
            <a:ext cx="3885863" cy="6938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3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85740" y="7042720"/>
            <a:ext cx="3925243" cy="1872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5028763" y="7042720"/>
            <a:ext cx="3925243" cy="1872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447980" y="7042720"/>
            <a:ext cx="3925243" cy="1872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3791003" y="7042720"/>
            <a:ext cx="3925243" cy="1872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9469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959042" y="6697585"/>
            <a:ext cx="4854903" cy="20913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>
            <a:off x="870142" y="5863580"/>
            <a:ext cx="5032704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61319" y="6043600"/>
            <a:ext cx="4850349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1782598" y="2315840"/>
            <a:ext cx="3187700" cy="3187700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870884" y="3459640"/>
            <a:ext cx="3011127" cy="90010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6725007" y="6697585"/>
            <a:ext cx="4854903" cy="20913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9" name="直線コネクタ 18"/>
          <p:cNvCxnSpPr/>
          <p:nvPr userDrawn="1"/>
        </p:nvCxnSpPr>
        <p:spPr>
          <a:xfrm flipH="1">
            <a:off x="6636107" y="5863580"/>
            <a:ext cx="5032704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6727284" y="6043600"/>
            <a:ext cx="4850349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円/楕円 20"/>
          <p:cNvSpPr/>
          <p:nvPr userDrawn="1"/>
        </p:nvSpPr>
        <p:spPr>
          <a:xfrm>
            <a:off x="7548563" y="2315840"/>
            <a:ext cx="3187700" cy="31877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7636849" y="3459640"/>
            <a:ext cx="3011127" cy="90010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2472466" y="6697585"/>
            <a:ext cx="4854903" cy="20913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60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12383566" y="5863580"/>
            <a:ext cx="5032704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2474743" y="6043600"/>
            <a:ext cx="4850349" cy="72008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13296022" y="2315840"/>
            <a:ext cx="3187700" cy="31877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3384308" y="3459640"/>
            <a:ext cx="3011127" cy="90010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涙形 27"/>
          <p:cNvSpPr/>
          <p:nvPr userDrawn="1"/>
        </p:nvSpPr>
        <p:spPr>
          <a:xfrm rot="5400000">
            <a:off x="1447350" y="2171533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/>
          <p:cNvSpPr txBox="1"/>
          <p:nvPr userDrawn="1"/>
        </p:nvSpPr>
        <p:spPr>
          <a:xfrm>
            <a:off x="1665641" y="231584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1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0" name="涙形 29"/>
          <p:cNvSpPr/>
          <p:nvPr userDrawn="1"/>
        </p:nvSpPr>
        <p:spPr>
          <a:xfrm rot="5400000">
            <a:off x="7214211" y="2171532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 userDrawn="1"/>
        </p:nvSpPr>
        <p:spPr>
          <a:xfrm>
            <a:off x="7432502" y="231583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2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2" name="涙形 31"/>
          <p:cNvSpPr/>
          <p:nvPr userDrawn="1"/>
        </p:nvSpPr>
        <p:spPr>
          <a:xfrm rot="5400000">
            <a:off x="13006902" y="2198824"/>
            <a:ext cx="848875" cy="848875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/>
          <p:cNvSpPr txBox="1"/>
          <p:nvPr userDrawn="1"/>
        </p:nvSpPr>
        <p:spPr>
          <a:xfrm>
            <a:off x="13225193" y="234313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accent1"/>
                </a:solidFill>
              </a:rPr>
              <a:t>3</a:t>
            </a:r>
            <a:endParaRPr kumimoji="1" lang="ja-JP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9610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六角形 6"/>
          <p:cNvSpPr/>
          <p:nvPr userDrawn="1"/>
        </p:nvSpPr>
        <p:spPr>
          <a:xfrm rot="5400000">
            <a:off x="7899295" y="2331670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8195426" y="3208286"/>
            <a:ext cx="3011127" cy="136882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六角形 7"/>
          <p:cNvSpPr/>
          <p:nvPr userDrawn="1"/>
        </p:nvSpPr>
        <p:spPr>
          <a:xfrm rot="5400000">
            <a:off x="9092208" y="5749061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chemeClr val="accent1">
              <a:lumMod val="7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388339" y="6625677"/>
            <a:ext cx="3011127" cy="136882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六角形 9"/>
          <p:cNvSpPr/>
          <p:nvPr userDrawn="1"/>
        </p:nvSpPr>
        <p:spPr>
          <a:xfrm rot="5400000">
            <a:off x="5492833" y="5028981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chemeClr val="accent1">
              <a:lumMod val="5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5788964" y="5905597"/>
            <a:ext cx="3011127" cy="136882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1411974" y="2649472"/>
            <a:ext cx="5247068" cy="7200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1426086" y="3299162"/>
            <a:ext cx="5206468" cy="17093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2582103" y="6088602"/>
            <a:ext cx="5247068" cy="7200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2596215" y="6738292"/>
            <a:ext cx="5206468" cy="170932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371636" y="5282921"/>
            <a:ext cx="5247068" cy="720080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385748" y="5932611"/>
            <a:ext cx="5206468" cy="1709320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856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角丸四角形 4"/>
          <p:cNvSpPr/>
          <p:nvPr userDrawn="1"/>
        </p:nvSpPr>
        <p:spPr>
          <a:xfrm>
            <a:off x="9398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 userDrawn="1"/>
        </p:nvSpPr>
        <p:spPr>
          <a:xfrm>
            <a:off x="51943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 userDrawn="1"/>
        </p:nvSpPr>
        <p:spPr>
          <a:xfrm>
            <a:off x="94488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 userDrawn="1"/>
        </p:nvSpPr>
        <p:spPr>
          <a:xfrm>
            <a:off x="137033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2108918" y="381071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6363418" y="381071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10617918" y="381071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14872418" y="381071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58927" y="536433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4904393" y="536433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9149859" y="536433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13395324" y="536433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73040" y="6014020"/>
            <a:ext cx="4064060" cy="3015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904393" y="6014020"/>
            <a:ext cx="4064060" cy="3015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149859" y="6014020"/>
            <a:ext cx="4064060" cy="3015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3395324" y="6014020"/>
            <a:ext cx="4064060" cy="30156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1922433" y="1784920"/>
            <a:ext cx="14439960" cy="139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8607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角丸四角形 4"/>
          <p:cNvSpPr/>
          <p:nvPr userDrawn="1"/>
        </p:nvSpPr>
        <p:spPr>
          <a:xfrm>
            <a:off x="9398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 userDrawn="1"/>
        </p:nvSpPr>
        <p:spPr>
          <a:xfrm>
            <a:off x="51943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 userDrawn="1"/>
        </p:nvSpPr>
        <p:spPr>
          <a:xfrm>
            <a:off x="94488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 userDrawn="1"/>
        </p:nvSpPr>
        <p:spPr>
          <a:xfrm>
            <a:off x="137033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2108918" y="506468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1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6363418" y="506468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10617918" y="506468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14872418" y="506468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658927" y="661830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4904393" y="661830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9149859" y="661830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13395324" y="6618300"/>
            <a:ext cx="4095751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73040" y="7267990"/>
            <a:ext cx="4064060" cy="187478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904393" y="7267990"/>
            <a:ext cx="4064060" cy="187478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9149859" y="7267990"/>
            <a:ext cx="4064060" cy="187478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3395324" y="7267990"/>
            <a:ext cx="4064060" cy="187478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角丸四角形 22"/>
          <p:cNvSpPr/>
          <p:nvPr userDrawn="1"/>
        </p:nvSpPr>
        <p:spPr>
          <a:xfrm>
            <a:off x="7402513" y="199315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>
              <a:lumMod val="7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8571631" y="2184368"/>
            <a:ext cx="1141564" cy="11415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cxnSp>
        <p:nvCxnSpPr>
          <p:cNvPr id="25" name="直線コネクタ 24"/>
          <p:cNvCxnSpPr>
            <a:stCxn id="23" idx="2"/>
            <a:endCxn id="5" idx="0"/>
          </p:cNvCxnSpPr>
          <p:nvPr userDrawn="1"/>
        </p:nvCxnSpPr>
        <p:spPr>
          <a:xfrm flipH="1">
            <a:off x="2679700" y="3517150"/>
            <a:ext cx="6462713" cy="1356320"/>
          </a:xfrm>
          <a:prstGeom prst="line">
            <a:avLst/>
          </a:prstGeom>
          <a:ln w="28575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>
            <a:stCxn id="23" idx="2"/>
            <a:endCxn id="6" idx="0"/>
          </p:cNvCxnSpPr>
          <p:nvPr userDrawn="1"/>
        </p:nvCxnSpPr>
        <p:spPr>
          <a:xfrm flipH="1">
            <a:off x="6934200" y="3517150"/>
            <a:ext cx="2208213" cy="1356320"/>
          </a:xfrm>
          <a:prstGeom prst="line">
            <a:avLst/>
          </a:prstGeom>
          <a:ln w="28575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7" idx="0"/>
            <a:endCxn id="23" idx="2"/>
          </p:cNvCxnSpPr>
          <p:nvPr userDrawn="1"/>
        </p:nvCxnSpPr>
        <p:spPr>
          <a:xfrm flipH="1" flipV="1">
            <a:off x="9142413" y="3517150"/>
            <a:ext cx="2046287" cy="1356320"/>
          </a:xfrm>
          <a:prstGeom prst="line">
            <a:avLst/>
          </a:prstGeom>
          <a:ln w="28575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>
            <a:stCxn id="8" idx="0"/>
            <a:endCxn id="23" idx="2"/>
          </p:cNvCxnSpPr>
          <p:nvPr userDrawn="1"/>
        </p:nvCxnSpPr>
        <p:spPr>
          <a:xfrm flipH="1" flipV="1">
            <a:off x="9142413" y="3517150"/>
            <a:ext cx="6300787" cy="1356320"/>
          </a:xfrm>
          <a:prstGeom prst="line">
            <a:avLst/>
          </a:prstGeom>
          <a:ln w="28575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2444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二等辺三角形 25"/>
          <p:cNvSpPr/>
          <p:nvPr userDrawn="1"/>
        </p:nvSpPr>
        <p:spPr>
          <a:xfrm>
            <a:off x="1456190" y="2173170"/>
            <a:ext cx="7883076" cy="6795755"/>
          </a:xfrm>
          <a:custGeom>
            <a:avLst/>
            <a:gdLst/>
            <a:ahLst/>
            <a:cxnLst/>
            <a:rect l="l" t="t" r="r" b="b"/>
            <a:pathLst>
              <a:path w="7883076" h="6795755">
                <a:moveTo>
                  <a:pt x="1" y="6795754"/>
                </a:moveTo>
                <a:lnTo>
                  <a:pt x="7883075" y="6795754"/>
                </a:lnTo>
                <a:lnTo>
                  <a:pt x="7883076" y="6795755"/>
                </a:lnTo>
                <a:lnTo>
                  <a:pt x="0" y="6795755"/>
                </a:lnTo>
                <a:close/>
                <a:moveTo>
                  <a:pt x="978756" y="5108245"/>
                </a:moveTo>
                <a:lnTo>
                  <a:pt x="6904320" y="5108245"/>
                </a:lnTo>
                <a:lnTo>
                  <a:pt x="7856558" y="6750035"/>
                </a:lnTo>
                <a:lnTo>
                  <a:pt x="26518" y="6750035"/>
                </a:lnTo>
                <a:close/>
                <a:moveTo>
                  <a:pt x="1957511" y="3420736"/>
                </a:moveTo>
                <a:lnTo>
                  <a:pt x="5925565" y="3420736"/>
                </a:lnTo>
                <a:lnTo>
                  <a:pt x="6877803" y="5062526"/>
                </a:lnTo>
                <a:lnTo>
                  <a:pt x="1005273" y="5062526"/>
                </a:lnTo>
                <a:close/>
                <a:moveTo>
                  <a:pt x="2936267" y="1733227"/>
                </a:moveTo>
                <a:lnTo>
                  <a:pt x="4946810" y="1733227"/>
                </a:lnTo>
                <a:lnTo>
                  <a:pt x="5899048" y="3375017"/>
                </a:lnTo>
                <a:lnTo>
                  <a:pt x="1984028" y="3375017"/>
                </a:lnTo>
                <a:close/>
                <a:moveTo>
                  <a:pt x="3941538" y="0"/>
                </a:moveTo>
                <a:lnTo>
                  <a:pt x="4920293" y="1687508"/>
                </a:lnTo>
                <a:lnTo>
                  <a:pt x="2962784" y="1687508"/>
                </a:lnTo>
                <a:close/>
              </a:path>
            </a:pathLst>
          </a:cu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平行四辺形 5"/>
          <p:cNvSpPr/>
          <p:nvPr userDrawn="1"/>
        </p:nvSpPr>
        <p:spPr>
          <a:xfrm flipH="1">
            <a:off x="5397728" y="2173170"/>
            <a:ext cx="7869667" cy="1684455"/>
          </a:xfrm>
          <a:prstGeom prst="parallelogram">
            <a:avLst>
              <a:gd name="adj" fmla="val 58019"/>
            </a:avLst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平行四辺形 6"/>
          <p:cNvSpPr/>
          <p:nvPr userDrawn="1"/>
        </p:nvSpPr>
        <p:spPr>
          <a:xfrm flipH="1">
            <a:off x="6398666" y="3905251"/>
            <a:ext cx="7869667" cy="1636830"/>
          </a:xfrm>
          <a:prstGeom prst="parallelogram">
            <a:avLst>
              <a:gd name="adj" fmla="val 58019"/>
            </a:avLst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平行四辺形 7"/>
          <p:cNvSpPr/>
          <p:nvPr userDrawn="1"/>
        </p:nvSpPr>
        <p:spPr>
          <a:xfrm flipH="1">
            <a:off x="7381102" y="5596447"/>
            <a:ext cx="7869667" cy="1636830"/>
          </a:xfrm>
          <a:prstGeom prst="parallelogram">
            <a:avLst>
              <a:gd name="adj" fmla="val 58019"/>
            </a:avLst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平行四辺形 8"/>
          <p:cNvSpPr/>
          <p:nvPr userDrawn="1"/>
        </p:nvSpPr>
        <p:spPr>
          <a:xfrm flipH="1">
            <a:off x="8359002" y="7285547"/>
            <a:ext cx="7869667" cy="1636830"/>
          </a:xfrm>
          <a:prstGeom prst="parallelogram">
            <a:avLst>
              <a:gd name="adj" fmla="val 58019"/>
            </a:avLst>
          </a:prstGeom>
          <a:solidFill>
            <a:schemeClr val="bg1">
              <a:lumMod val="95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4140428" y="4787166"/>
            <a:ext cx="2514600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4730978" y="3103730"/>
            <a:ext cx="1333500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3012463" y="6465662"/>
            <a:ext cx="4770530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3012463" y="8201562"/>
            <a:ext cx="4770530" cy="72008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577921" y="2308185"/>
            <a:ext cx="5535615" cy="14401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7523026" y="4018375"/>
            <a:ext cx="5535615" cy="14401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8548127" y="5683560"/>
            <a:ext cx="5535615" cy="14401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9458241" y="7383882"/>
            <a:ext cx="5535615" cy="14401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396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1086" y="7150492"/>
            <a:ext cx="4863492" cy="3136508"/>
          </a:xfrm>
          <a:prstGeom prst="rect">
            <a:avLst/>
          </a:prstGeom>
        </p:spPr>
      </p:pic>
      <p:sp>
        <p:nvSpPr>
          <p:cNvPr id="3" name="タイトル 1"/>
          <p:cNvSpPr>
            <a:spLocks noGrp="1"/>
          </p:cNvSpPr>
          <p:nvPr>
            <p:ph type="ctrTitle" hasCustomPrompt="1"/>
          </p:nvPr>
        </p:nvSpPr>
        <p:spPr>
          <a:xfrm>
            <a:off x="862286" y="8473870"/>
            <a:ext cx="13753528" cy="118975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7200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altLang="ja-JP" dirty="0"/>
              <a:t>SECTION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06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1" y="4028745"/>
            <a:ext cx="10943406" cy="76508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平行四辺形 5"/>
          <p:cNvSpPr/>
          <p:nvPr userDrawn="1"/>
        </p:nvSpPr>
        <p:spPr>
          <a:xfrm rot="9000000">
            <a:off x="6914248" y="5105537"/>
            <a:ext cx="4505265" cy="675997"/>
          </a:xfrm>
          <a:prstGeom prst="parallelogram">
            <a:avLst>
              <a:gd name="adj" fmla="val 58044"/>
            </a:avLst>
          </a:prstGeom>
          <a:solidFill>
            <a:schemeClr val="bg1">
              <a:lumMod val="75000"/>
            </a:schemeClr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7383248" y="6083608"/>
            <a:ext cx="10903165" cy="7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862287" y="3974098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909559" y="3974098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6956831" y="3974098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8558142" y="6049720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1605414" y="6049720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4652686" y="6049720"/>
            <a:ext cx="2771440" cy="848975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grpSp>
        <p:nvGrpSpPr>
          <p:cNvPr id="16" name="グループ化 15"/>
          <p:cNvGrpSpPr/>
          <p:nvPr userDrawn="1"/>
        </p:nvGrpSpPr>
        <p:grpSpPr>
          <a:xfrm>
            <a:off x="817281" y="2263180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正方形/長方形 13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二等辺三角形 14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7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907290" y="2353190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3895006" y="2257255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" name="正方形/長方形 18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二等辺三角形 19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3985015" y="2347265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2" name="グループ化 21"/>
          <p:cNvGrpSpPr/>
          <p:nvPr userDrawn="1"/>
        </p:nvGrpSpPr>
        <p:grpSpPr>
          <a:xfrm>
            <a:off x="6972731" y="2266669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正方形/長方形 22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二等辺三角形 23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062740" y="2356679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6" name="グループ化 25"/>
          <p:cNvGrpSpPr/>
          <p:nvPr userDrawn="1"/>
        </p:nvGrpSpPr>
        <p:grpSpPr>
          <a:xfrm rot="10800000">
            <a:off x="8523371" y="6943700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7" name="正方形/長方形 26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二等辺三角形 27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8613380" y="7258735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30" name="グループ化 29"/>
          <p:cNvGrpSpPr/>
          <p:nvPr userDrawn="1"/>
        </p:nvGrpSpPr>
        <p:grpSpPr>
          <a:xfrm rot="10800000">
            <a:off x="11601096" y="6937775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1" name="正方形/長方形 30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二等辺三角形 31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3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1691105" y="7252810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34" name="グループ化 33"/>
          <p:cNvGrpSpPr/>
          <p:nvPr userDrawn="1"/>
        </p:nvGrpSpPr>
        <p:grpSpPr>
          <a:xfrm rot="10800000">
            <a:off x="14678821" y="6947189"/>
            <a:ext cx="2925325" cy="1706701"/>
            <a:chOff x="817281" y="2038155"/>
            <a:chExt cx="2925325" cy="17067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5" name="正方形/長方形 34"/>
            <p:cNvSpPr/>
            <p:nvPr userDrawn="1"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二等辺三角形 35"/>
            <p:cNvSpPr/>
            <p:nvPr userDrawn="1"/>
          </p:nvSpPr>
          <p:spPr>
            <a:xfrm rot="10800000">
              <a:off x="2022961" y="3301784"/>
              <a:ext cx="513963" cy="443072"/>
            </a:xfrm>
            <a:prstGeom prst="triangle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4768830" y="7262224"/>
            <a:ext cx="2700301" cy="12601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743139" y="5844138"/>
            <a:ext cx="6229592" cy="2809752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1098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623216" y="1993150"/>
            <a:ext cx="3344415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4045352" y="1993150"/>
            <a:ext cx="3344415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467488" y="1993150"/>
            <a:ext cx="3344415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889624" y="1993150"/>
            <a:ext cx="3344415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311758" y="1993150"/>
            <a:ext cx="3344415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33" hasCustomPrompt="1"/>
          </p:nvPr>
        </p:nvSpPr>
        <p:spPr>
          <a:xfrm>
            <a:off x="1408776" y="7213730"/>
            <a:ext cx="2558855" cy="542788"/>
          </a:xfrm>
          <a:custGeom>
            <a:avLst/>
            <a:gdLst/>
            <a:ahLst/>
            <a:cxnLst/>
            <a:rect l="l" t="t" r="r" b="b"/>
            <a:pathLst>
              <a:path w="1710190" h="362768">
                <a:moveTo>
                  <a:pt x="1710190" y="0"/>
                </a:moveTo>
                <a:lnTo>
                  <a:pt x="1710190" y="362768"/>
                </a:lnTo>
                <a:lnTo>
                  <a:pt x="0" y="36276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2955019" y="8023820"/>
            <a:ext cx="12376375" cy="130514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図プレースホルダー 14"/>
          <p:cNvSpPr>
            <a:spLocks noGrp="1"/>
          </p:cNvSpPr>
          <p:nvPr>
            <p:ph type="pic" sz="quarter" idx="34" hasCustomPrompt="1"/>
          </p:nvPr>
        </p:nvSpPr>
        <p:spPr>
          <a:xfrm>
            <a:off x="4830912" y="7213730"/>
            <a:ext cx="2558855" cy="542788"/>
          </a:xfrm>
          <a:custGeom>
            <a:avLst/>
            <a:gdLst/>
            <a:ahLst/>
            <a:cxnLst/>
            <a:rect l="l" t="t" r="r" b="b"/>
            <a:pathLst>
              <a:path w="1710190" h="362768">
                <a:moveTo>
                  <a:pt x="1710190" y="0"/>
                </a:moveTo>
                <a:lnTo>
                  <a:pt x="1710190" y="362768"/>
                </a:lnTo>
                <a:lnTo>
                  <a:pt x="0" y="36276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図プレースホルダー 14"/>
          <p:cNvSpPr>
            <a:spLocks noGrp="1"/>
          </p:cNvSpPr>
          <p:nvPr>
            <p:ph type="pic" sz="quarter" idx="35" hasCustomPrompt="1"/>
          </p:nvPr>
        </p:nvSpPr>
        <p:spPr>
          <a:xfrm>
            <a:off x="8253048" y="7213730"/>
            <a:ext cx="2558855" cy="542788"/>
          </a:xfrm>
          <a:custGeom>
            <a:avLst/>
            <a:gdLst/>
            <a:ahLst/>
            <a:cxnLst/>
            <a:rect l="l" t="t" r="r" b="b"/>
            <a:pathLst>
              <a:path w="1710190" h="362768">
                <a:moveTo>
                  <a:pt x="1710190" y="0"/>
                </a:moveTo>
                <a:lnTo>
                  <a:pt x="1710190" y="362768"/>
                </a:lnTo>
                <a:lnTo>
                  <a:pt x="0" y="36276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図プレースホルダー 14"/>
          <p:cNvSpPr>
            <a:spLocks noGrp="1"/>
          </p:cNvSpPr>
          <p:nvPr>
            <p:ph type="pic" sz="quarter" idx="36" hasCustomPrompt="1"/>
          </p:nvPr>
        </p:nvSpPr>
        <p:spPr>
          <a:xfrm>
            <a:off x="11675184" y="7213730"/>
            <a:ext cx="2558855" cy="542788"/>
          </a:xfrm>
          <a:custGeom>
            <a:avLst/>
            <a:gdLst/>
            <a:ahLst/>
            <a:cxnLst/>
            <a:rect l="l" t="t" r="r" b="b"/>
            <a:pathLst>
              <a:path w="1710190" h="362768">
                <a:moveTo>
                  <a:pt x="1710190" y="0"/>
                </a:moveTo>
                <a:lnTo>
                  <a:pt x="1710190" y="362768"/>
                </a:lnTo>
                <a:lnTo>
                  <a:pt x="0" y="36276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図プレースホルダー 14"/>
          <p:cNvSpPr>
            <a:spLocks noGrp="1"/>
          </p:cNvSpPr>
          <p:nvPr>
            <p:ph type="pic" sz="quarter" idx="37" hasCustomPrompt="1"/>
          </p:nvPr>
        </p:nvSpPr>
        <p:spPr>
          <a:xfrm>
            <a:off x="15097318" y="7213730"/>
            <a:ext cx="2558855" cy="542788"/>
          </a:xfrm>
          <a:custGeom>
            <a:avLst/>
            <a:gdLst/>
            <a:ahLst/>
            <a:cxnLst/>
            <a:rect l="l" t="t" r="r" b="b"/>
            <a:pathLst>
              <a:path w="1710190" h="362768">
                <a:moveTo>
                  <a:pt x="1710190" y="0"/>
                </a:moveTo>
                <a:lnTo>
                  <a:pt x="1710190" y="362768"/>
                </a:lnTo>
                <a:lnTo>
                  <a:pt x="0" y="362768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76475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623214" y="1993150"/>
            <a:ext cx="4212000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2955019" y="8023820"/>
            <a:ext cx="12376375" cy="130514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図プレースホルダー 5"/>
          <p:cNvSpPr>
            <a:spLocks noGrp="1"/>
          </p:cNvSpPr>
          <p:nvPr>
            <p:ph type="pic" sz="quarter" idx="33" hasCustomPrompt="1"/>
          </p:nvPr>
        </p:nvSpPr>
        <p:spPr>
          <a:xfrm>
            <a:off x="4894526" y="1993150"/>
            <a:ext cx="4212000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34" hasCustomPrompt="1"/>
          </p:nvPr>
        </p:nvSpPr>
        <p:spPr>
          <a:xfrm>
            <a:off x="9165838" y="1993150"/>
            <a:ext cx="4212000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図プレースホルダー 5"/>
          <p:cNvSpPr>
            <a:spLocks noGrp="1"/>
          </p:cNvSpPr>
          <p:nvPr>
            <p:ph type="pic" sz="quarter" idx="35" hasCustomPrompt="1"/>
          </p:nvPr>
        </p:nvSpPr>
        <p:spPr>
          <a:xfrm>
            <a:off x="13437151" y="1993150"/>
            <a:ext cx="4212000" cy="57606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23214" y="6403641"/>
            <a:ext cx="4212000" cy="1349710"/>
          </a:xfrm>
          <a:solidFill>
            <a:schemeClr val="tx2">
              <a:alpha val="65000"/>
            </a:schemeClr>
          </a:solidFill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23214" y="5818575"/>
            <a:ext cx="4212000" cy="584625"/>
          </a:xfrm>
          <a:solidFill>
            <a:schemeClr val="accent1">
              <a:alpha val="65000"/>
            </a:schemeClr>
          </a:solidFill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4894526" y="6403640"/>
            <a:ext cx="4212000" cy="1349710"/>
          </a:xfrm>
          <a:solidFill>
            <a:schemeClr val="tx2">
              <a:alpha val="65000"/>
            </a:schemeClr>
          </a:solidFill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4894526" y="5818574"/>
            <a:ext cx="4212000" cy="584625"/>
          </a:xfrm>
          <a:solidFill>
            <a:schemeClr val="accent1">
              <a:alpha val="65000"/>
            </a:schemeClr>
          </a:solidFill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9165838" y="6404080"/>
            <a:ext cx="4212000" cy="1349710"/>
          </a:xfrm>
          <a:solidFill>
            <a:schemeClr val="tx2">
              <a:alpha val="65000"/>
            </a:schemeClr>
          </a:solidFill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9165838" y="5819014"/>
            <a:ext cx="4212000" cy="584625"/>
          </a:xfrm>
          <a:solidFill>
            <a:schemeClr val="accent1">
              <a:alpha val="65000"/>
            </a:schemeClr>
          </a:solidFill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3437151" y="6404079"/>
            <a:ext cx="4212000" cy="1349710"/>
          </a:xfrm>
          <a:solidFill>
            <a:schemeClr val="tx2">
              <a:alpha val="65000"/>
            </a:schemeClr>
          </a:solidFill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13437151" y="5819013"/>
            <a:ext cx="4212000" cy="584625"/>
          </a:xfrm>
          <a:solidFill>
            <a:schemeClr val="accent1">
              <a:alpha val="65000"/>
            </a:schemeClr>
          </a:solidFill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1810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ドーナツ 4"/>
          <p:cNvSpPr/>
          <p:nvPr userDrawn="1"/>
        </p:nvSpPr>
        <p:spPr>
          <a:xfrm>
            <a:off x="6262886" y="2579009"/>
            <a:ext cx="5760642" cy="5769284"/>
          </a:xfrm>
          <a:prstGeom prst="donut">
            <a:avLst>
              <a:gd name="adj" fmla="val 8728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アーチ 6"/>
          <p:cNvSpPr/>
          <p:nvPr userDrawn="1"/>
        </p:nvSpPr>
        <p:spPr>
          <a:xfrm>
            <a:off x="9178776" y="257900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アーチ 6"/>
          <p:cNvSpPr/>
          <p:nvPr userDrawn="1"/>
        </p:nvSpPr>
        <p:spPr>
          <a:xfrm rot="5400000">
            <a:off x="9021655" y="5346420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アーチ 6"/>
          <p:cNvSpPr/>
          <p:nvPr userDrawn="1"/>
        </p:nvSpPr>
        <p:spPr>
          <a:xfrm rot="10800000">
            <a:off x="6254245" y="518929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アーチ 6"/>
          <p:cNvSpPr/>
          <p:nvPr userDrawn="1"/>
        </p:nvSpPr>
        <p:spPr>
          <a:xfrm rot="16200000">
            <a:off x="6411365" y="2421095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58541" y="3397743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58541" y="2660883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58541" y="6683108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58541" y="5946248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37261" y="3411794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37261" y="2674934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37261" y="6697159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37261" y="5960299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982966" y="5008485"/>
            <a:ext cx="4275474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10444030" y="3163280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793062" y="3478952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円/楕円 27"/>
          <p:cNvSpPr/>
          <p:nvPr userDrawn="1"/>
        </p:nvSpPr>
        <p:spPr>
          <a:xfrm>
            <a:off x="10448351" y="6528729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0797383" y="6844401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0" name="円/楕円 29"/>
          <p:cNvSpPr/>
          <p:nvPr userDrawn="1"/>
        </p:nvSpPr>
        <p:spPr>
          <a:xfrm>
            <a:off x="6543924" y="6528729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6892956" y="6844401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6543924" y="3163280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892956" y="3478952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88175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図プレースホルダー 46"/>
          <p:cNvSpPr>
            <a:spLocks noGrp="1"/>
          </p:cNvSpPr>
          <p:nvPr>
            <p:ph type="pic" sz="quarter" idx="42" hasCustomPrompt="1"/>
          </p:nvPr>
        </p:nvSpPr>
        <p:spPr>
          <a:xfrm>
            <a:off x="6857758" y="5484220"/>
            <a:ext cx="2245748" cy="2253696"/>
          </a:xfrm>
          <a:custGeom>
            <a:avLst/>
            <a:gdLst/>
            <a:ahLst/>
            <a:cxnLst/>
            <a:rect l="l" t="t" r="r" b="b"/>
            <a:pathLst>
              <a:path w="2153093" h="2160713">
                <a:moveTo>
                  <a:pt x="2151584" y="0"/>
                </a:moveTo>
                <a:lnTo>
                  <a:pt x="2153093" y="0"/>
                </a:lnTo>
                <a:lnTo>
                  <a:pt x="2153093" y="2160637"/>
                </a:lnTo>
                <a:cubicBezTo>
                  <a:pt x="2152590" y="2160713"/>
                  <a:pt x="2152087" y="2160713"/>
                  <a:pt x="2151584" y="2160713"/>
                </a:cubicBezTo>
                <a:cubicBezTo>
                  <a:pt x="963297" y="2160713"/>
                  <a:pt x="0" y="1197416"/>
                  <a:pt x="0" y="9129"/>
                </a:cubicBezTo>
                <a:lnTo>
                  <a:pt x="2151584" y="9129"/>
                </a:ln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5" name="図プレースホルダー 44"/>
          <p:cNvSpPr>
            <a:spLocks noGrp="1"/>
          </p:cNvSpPr>
          <p:nvPr>
            <p:ph type="pic" sz="quarter" idx="41" hasCustomPrompt="1"/>
          </p:nvPr>
        </p:nvSpPr>
        <p:spPr>
          <a:xfrm>
            <a:off x="9161994" y="5484548"/>
            <a:ext cx="2253696" cy="2245748"/>
          </a:xfrm>
          <a:custGeom>
            <a:avLst/>
            <a:gdLst/>
            <a:ahLst/>
            <a:cxnLst/>
            <a:rect l="l" t="t" r="r" b="b"/>
            <a:pathLst>
              <a:path w="2160713" h="2153093">
                <a:moveTo>
                  <a:pt x="0" y="0"/>
                </a:moveTo>
                <a:lnTo>
                  <a:pt x="2160637" y="0"/>
                </a:lnTo>
                <a:cubicBezTo>
                  <a:pt x="2160713" y="503"/>
                  <a:pt x="2160713" y="1006"/>
                  <a:pt x="2160713" y="1509"/>
                </a:cubicBezTo>
                <a:cubicBezTo>
                  <a:pt x="2160713" y="1189796"/>
                  <a:pt x="1197416" y="2153093"/>
                  <a:pt x="9129" y="2153093"/>
                </a:cubicBezTo>
                <a:lnTo>
                  <a:pt x="9129" y="1509"/>
                </a:lnTo>
                <a:lnTo>
                  <a:pt x="0" y="1509"/>
                </a:ln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3" name="図プレースホルダー 42"/>
          <p:cNvSpPr>
            <a:spLocks noGrp="1"/>
          </p:cNvSpPr>
          <p:nvPr>
            <p:ph type="pic" sz="quarter" idx="40" hasCustomPrompt="1"/>
          </p:nvPr>
        </p:nvSpPr>
        <p:spPr>
          <a:xfrm>
            <a:off x="9162322" y="3181184"/>
            <a:ext cx="2245748" cy="2253696"/>
          </a:xfrm>
          <a:custGeom>
            <a:avLst/>
            <a:gdLst/>
            <a:ahLst/>
            <a:cxnLst/>
            <a:rect l="l" t="t" r="r" b="b"/>
            <a:pathLst>
              <a:path w="2153093" h="2160713">
                <a:moveTo>
                  <a:pt x="1509" y="0"/>
                </a:moveTo>
                <a:cubicBezTo>
                  <a:pt x="1189796" y="0"/>
                  <a:pt x="2153093" y="963297"/>
                  <a:pt x="2153093" y="2151584"/>
                </a:cubicBezTo>
                <a:lnTo>
                  <a:pt x="1509" y="2151584"/>
                </a:lnTo>
                <a:lnTo>
                  <a:pt x="1509" y="2160713"/>
                </a:lnTo>
                <a:lnTo>
                  <a:pt x="0" y="2160713"/>
                </a:lnTo>
                <a:lnTo>
                  <a:pt x="0" y="76"/>
                </a:lnTo>
                <a:cubicBezTo>
                  <a:pt x="503" y="0"/>
                  <a:pt x="1006" y="0"/>
                  <a:pt x="1509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図プレースホルダー 40"/>
          <p:cNvSpPr>
            <a:spLocks noGrp="1"/>
          </p:cNvSpPr>
          <p:nvPr>
            <p:ph type="pic" sz="quarter" idx="39" hasCustomPrompt="1"/>
          </p:nvPr>
        </p:nvSpPr>
        <p:spPr>
          <a:xfrm>
            <a:off x="6858001" y="3189132"/>
            <a:ext cx="2253696" cy="2245748"/>
          </a:xfrm>
          <a:custGeom>
            <a:avLst/>
            <a:gdLst/>
            <a:ahLst/>
            <a:cxnLst/>
            <a:rect l="l" t="t" r="r" b="b"/>
            <a:pathLst>
              <a:path w="2160713" h="2153093">
                <a:moveTo>
                  <a:pt x="2151584" y="0"/>
                </a:moveTo>
                <a:lnTo>
                  <a:pt x="2151584" y="2151584"/>
                </a:lnTo>
                <a:lnTo>
                  <a:pt x="2160713" y="2151584"/>
                </a:lnTo>
                <a:lnTo>
                  <a:pt x="2160713" y="2153093"/>
                </a:lnTo>
                <a:lnTo>
                  <a:pt x="76" y="2153093"/>
                </a:lnTo>
                <a:cubicBezTo>
                  <a:pt x="0" y="2152590"/>
                  <a:pt x="0" y="2152087"/>
                  <a:pt x="0" y="2151584"/>
                </a:cubicBezTo>
                <a:cubicBezTo>
                  <a:pt x="0" y="963297"/>
                  <a:pt x="963297" y="0"/>
                  <a:pt x="2151584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ドーナツ 4"/>
          <p:cNvSpPr/>
          <p:nvPr userDrawn="1"/>
        </p:nvSpPr>
        <p:spPr>
          <a:xfrm>
            <a:off x="6263526" y="2579009"/>
            <a:ext cx="5760000" cy="5760000"/>
          </a:xfrm>
          <a:prstGeom prst="donut">
            <a:avLst>
              <a:gd name="adj" fmla="val 8728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アーチ 6"/>
          <p:cNvSpPr/>
          <p:nvPr userDrawn="1"/>
        </p:nvSpPr>
        <p:spPr>
          <a:xfrm>
            <a:off x="9178776" y="257900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アーチ 6"/>
          <p:cNvSpPr/>
          <p:nvPr userDrawn="1"/>
        </p:nvSpPr>
        <p:spPr>
          <a:xfrm rot="5400000">
            <a:off x="9021655" y="5346420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アーチ 6"/>
          <p:cNvSpPr/>
          <p:nvPr userDrawn="1"/>
        </p:nvSpPr>
        <p:spPr>
          <a:xfrm rot="10800000">
            <a:off x="6254245" y="518929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アーチ 6"/>
          <p:cNvSpPr/>
          <p:nvPr userDrawn="1"/>
        </p:nvSpPr>
        <p:spPr>
          <a:xfrm rot="16200000">
            <a:off x="6411365" y="2421095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81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58541" y="3397742"/>
            <a:ext cx="5490610" cy="19257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58541" y="2384854"/>
            <a:ext cx="5490610" cy="111101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58541" y="6683107"/>
            <a:ext cx="5490610" cy="19257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58541" y="5670219"/>
            <a:ext cx="5490610" cy="111101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37261" y="3411793"/>
            <a:ext cx="5490610" cy="1925777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37261" y="2398905"/>
            <a:ext cx="5490610" cy="1111017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37261" y="6697158"/>
            <a:ext cx="5490610" cy="1925777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37261" y="5684270"/>
            <a:ext cx="5490610" cy="1111017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8872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山形 4"/>
          <p:cNvSpPr/>
          <p:nvPr userDrawn="1"/>
        </p:nvSpPr>
        <p:spPr>
          <a:xfrm>
            <a:off x="660400" y="4386533"/>
            <a:ext cx="3530600" cy="4699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山形 5"/>
          <p:cNvSpPr/>
          <p:nvPr userDrawn="1"/>
        </p:nvSpPr>
        <p:spPr>
          <a:xfrm>
            <a:off x="4035425" y="4386533"/>
            <a:ext cx="3530600" cy="4699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山形 6"/>
          <p:cNvSpPr/>
          <p:nvPr userDrawn="1"/>
        </p:nvSpPr>
        <p:spPr>
          <a:xfrm>
            <a:off x="7410450" y="4386533"/>
            <a:ext cx="3530600" cy="4699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山形 7"/>
          <p:cNvSpPr/>
          <p:nvPr userDrawn="1"/>
        </p:nvSpPr>
        <p:spPr>
          <a:xfrm>
            <a:off x="10785475" y="4386533"/>
            <a:ext cx="3530600" cy="4699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山形 8"/>
          <p:cNvSpPr/>
          <p:nvPr userDrawn="1"/>
        </p:nvSpPr>
        <p:spPr>
          <a:xfrm>
            <a:off x="14160500" y="4386533"/>
            <a:ext cx="3530600" cy="46990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円/楕円 9"/>
          <p:cNvSpPr/>
          <p:nvPr userDrawn="1"/>
        </p:nvSpPr>
        <p:spPr>
          <a:xfrm>
            <a:off x="1750625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2099657" y="4262080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5092756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5441788" y="4262080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8467338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44" hasCustomPrompt="1"/>
          </p:nvPr>
        </p:nvSpPr>
        <p:spPr>
          <a:xfrm>
            <a:off x="8816370" y="4262080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11875700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45" hasCustomPrompt="1"/>
          </p:nvPr>
        </p:nvSpPr>
        <p:spPr>
          <a:xfrm>
            <a:off x="12224732" y="4262080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円/楕円 17"/>
          <p:cNvSpPr/>
          <p:nvPr userDrawn="1"/>
        </p:nvSpPr>
        <p:spPr>
          <a:xfrm>
            <a:off x="15250725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15599757" y="4262080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817281" y="2360141"/>
            <a:ext cx="3240360" cy="15313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147651" y="2360141"/>
            <a:ext cx="3240360" cy="15313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7523026" y="2360141"/>
            <a:ext cx="3240360" cy="15313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10853396" y="2360141"/>
            <a:ext cx="3240360" cy="15313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14305620" y="2360141"/>
            <a:ext cx="3240360" cy="15313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817281" y="5386080"/>
            <a:ext cx="3218144" cy="29077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4192656" y="5386080"/>
            <a:ext cx="3218144" cy="29077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7568031" y="5386080"/>
            <a:ext cx="3218144" cy="29077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10943406" y="5386080"/>
            <a:ext cx="3218144" cy="29077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14318781" y="5386080"/>
            <a:ext cx="3218144" cy="29077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03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-794" y="1903140"/>
            <a:ext cx="18286413" cy="4545506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 hasCustomPrompt="1"/>
          </p:nvPr>
        </p:nvSpPr>
        <p:spPr>
          <a:xfrm>
            <a:off x="9142413" y="1903413"/>
            <a:ext cx="9144000" cy="4545012"/>
          </a:xfrm>
          <a:solidFill>
            <a:schemeClr val="tx2">
              <a:alpha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157541" y="7568135"/>
            <a:ext cx="11926325" cy="162581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157541" y="6898695"/>
            <a:ext cx="11926325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323226" y="2083160"/>
            <a:ext cx="900100" cy="1102622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44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14" name="テキスト プレースホルダー 9"/>
          <p:cNvSpPr>
            <a:spLocks noGrp="1"/>
          </p:cNvSpPr>
          <p:nvPr>
            <p:ph type="body" sz="quarter" idx="19" hasCustomPrompt="1"/>
          </p:nvPr>
        </p:nvSpPr>
        <p:spPr>
          <a:xfrm>
            <a:off x="10268331" y="2199732"/>
            <a:ext cx="90010" cy="900100"/>
          </a:xfr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0403346" y="2173170"/>
            <a:ext cx="7290810" cy="94510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9323226" y="3091713"/>
            <a:ext cx="900100" cy="1102622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44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17" name="テキスト プレースホルダー 9"/>
          <p:cNvSpPr>
            <a:spLocks noGrp="1"/>
          </p:cNvSpPr>
          <p:nvPr>
            <p:ph type="body" sz="quarter" idx="22" hasCustomPrompt="1"/>
          </p:nvPr>
        </p:nvSpPr>
        <p:spPr>
          <a:xfrm>
            <a:off x="10268331" y="3208285"/>
            <a:ext cx="90010" cy="900100"/>
          </a:xfr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403346" y="3181723"/>
            <a:ext cx="7290810" cy="94510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323226" y="4108385"/>
            <a:ext cx="900100" cy="1102622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44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20" name="テキスト プレースホルダー 9"/>
          <p:cNvSpPr>
            <a:spLocks noGrp="1"/>
          </p:cNvSpPr>
          <p:nvPr>
            <p:ph type="body" sz="quarter" idx="25" hasCustomPrompt="1"/>
          </p:nvPr>
        </p:nvSpPr>
        <p:spPr>
          <a:xfrm>
            <a:off x="10268331" y="4224957"/>
            <a:ext cx="90010" cy="900100"/>
          </a:xfr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0403346" y="4198395"/>
            <a:ext cx="7290810" cy="94510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9323226" y="5098495"/>
            <a:ext cx="900100" cy="1102622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44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0</a:t>
            </a:r>
            <a:endParaRPr lang="en-US" dirty="0"/>
          </a:p>
        </p:txBody>
      </p:sp>
      <p:sp>
        <p:nvSpPr>
          <p:cNvPr id="23" name="テキスト プレースホルダー 9"/>
          <p:cNvSpPr>
            <a:spLocks noGrp="1"/>
          </p:cNvSpPr>
          <p:nvPr>
            <p:ph type="body" sz="quarter" idx="28" hasCustomPrompt="1"/>
          </p:nvPr>
        </p:nvSpPr>
        <p:spPr>
          <a:xfrm>
            <a:off x="10268331" y="5215067"/>
            <a:ext cx="90010" cy="900100"/>
          </a:xfr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0403346" y="5188505"/>
            <a:ext cx="7290810" cy="94510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8893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" name="グループ化 25"/>
          <p:cNvGrpSpPr/>
          <p:nvPr userDrawn="1"/>
        </p:nvGrpSpPr>
        <p:grpSpPr>
          <a:xfrm>
            <a:off x="7952769" y="2287309"/>
            <a:ext cx="3234708" cy="3259869"/>
            <a:chOff x="3775000" y="2576471"/>
            <a:chExt cx="5088444" cy="51280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" name="ドーナツ 4"/>
            <p:cNvSpPr/>
            <p:nvPr userDrawn="1"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台形 5"/>
            <p:cNvSpPr/>
            <p:nvPr userDrawn="1"/>
          </p:nvSpPr>
          <p:spPr>
            <a:xfrm>
              <a:off x="5919624" y="2576471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台形 9"/>
            <p:cNvSpPr/>
            <p:nvPr userDrawn="1"/>
          </p:nvSpPr>
          <p:spPr>
            <a:xfrm rot="10800000">
              <a:off x="5919624" y="6764875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3" name="グループ化 12"/>
            <p:cNvGrpSpPr/>
            <p:nvPr userDrawn="1"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11" name="台形 10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台形 11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" name="グループ化 15"/>
            <p:cNvGrpSpPr/>
            <p:nvPr userDrawn="1"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17" name="台形 16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台形 17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9" name="グループ化 18"/>
            <p:cNvGrpSpPr/>
            <p:nvPr userDrawn="1"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20" name="台形 19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台形 20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" name="グループ化 21"/>
            <p:cNvGrpSpPr/>
            <p:nvPr userDrawn="1"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23" name="台形 22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台形 23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7" name="グループ化 26"/>
          <p:cNvGrpSpPr/>
          <p:nvPr userDrawn="1"/>
        </p:nvGrpSpPr>
        <p:grpSpPr>
          <a:xfrm>
            <a:off x="10821438" y="4862070"/>
            <a:ext cx="1954027" cy="1969226"/>
            <a:chOff x="3775000" y="2576471"/>
            <a:chExt cx="5088444" cy="51280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ドーナツ 27"/>
            <p:cNvSpPr/>
            <p:nvPr userDrawn="1"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台形 28"/>
            <p:cNvSpPr/>
            <p:nvPr userDrawn="1"/>
          </p:nvSpPr>
          <p:spPr>
            <a:xfrm>
              <a:off x="5919624" y="2576471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台形 29"/>
            <p:cNvSpPr/>
            <p:nvPr userDrawn="1"/>
          </p:nvSpPr>
          <p:spPr>
            <a:xfrm rot="10800000">
              <a:off x="5919624" y="6764875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1" name="グループ化 30"/>
            <p:cNvGrpSpPr/>
            <p:nvPr userDrawn="1"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41" name="台形 40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台形 41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2" name="グループ化 31"/>
            <p:cNvGrpSpPr/>
            <p:nvPr userDrawn="1"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39" name="台形 38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台形 39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" name="グループ化 32"/>
            <p:cNvGrpSpPr/>
            <p:nvPr userDrawn="1"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37" name="台形 36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台形 37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4" name="グループ化 33"/>
            <p:cNvGrpSpPr/>
            <p:nvPr userDrawn="1"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35" name="台形 34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台形 35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43" name="グループ化 42"/>
          <p:cNvGrpSpPr/>
          <p:nvPr userDrawn="1"/>
        </p:nvGrpSpPr>
        <p:grpSpPr>
          <a:xfrm>
            <a:off x="6720664" y="5228491"/>
            <a:ext cx="2475236" cy="2494489"/>
            <a:chOff x="3775000" y="2576471"/>
            <a:chExt cx="5088444" cy="51280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44" name="ドーナツ 43"/>
            <p:cNvSpPr/>
            <p:nvPr userDrawn="1"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台形 44"/>
            <p:cNvSpPr/>
            <p:nvPr userDrawn="1"/>
          </p:nvSpPr>
          <p:spPr>
            <a:xfrm>
              <a:off x="5919624" y="2576471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台形 45"/>
            <p:cNvSpPr/>
            <p:nvPr userDrawn="1"/>
          </p:nvSpPr>
          <p:spPr>
            <a:xfrm rot="10800000">
              <a:off x="5919624" y="6764875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7" name="グループ化 46"/>
            <p:cNvGrpSpPr/>
            <p:nvPr userDrawn="1"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57" name="台形 56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台形 57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8" name="グループ化 47"/>
            <p:cNvGrpSpPr/>
            <p:nvPr userDrawn="1"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55" name="台形 54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台形 55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9" name="グループ化 48"/>
            <p:cNvGrpSpPr/>
            <p:nvPr userDrawn="1"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53" name="台形 52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台形 53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0" name="グループ化 49"/>
            <p:cNvGrpSpPr/>
            <p:nvPr userDrawn="1"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51" name="台形 50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台形 51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9" name="グループ化 58"/>
          <p:cNvGrpSpPr/>
          <p:nvPr userDrawn="1"/>
        </p:nvGrpSpPr>
        <p:grpSpPr>
          <a:xfrm>
            <a:off x="4850094" y="3546320"/>
            <a:ext cx="2368323" cy="2386745"/>
            <a:chOff x="3775000" y="2576471"/>
            <a:chExt cx="5088444" cy="51280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0" name="ドーナツ 59"/>
            <p:cNvSpPr/>
            <p:nvPr userDrawn="1"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台形 60"/>
            <p:cNvSpPr/>
            <p:nvPr userDrawn="1"/>
          </p:nvSpPr>
          <p:spPr>
            <a:xfrm>
              <a:off x="5919624" y="2576471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台形 61"/>
            <p:cNvSpPr/>
            <p:nvPr userDrawn="1"/>
          </p:nvSpPr>
          <p:spPr>
            <a:xfrm rot="10800000">
              <a:off x="5919624" y="6764875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3" name="グループ化 62"/>
            <p:cNvGrpSpPr/>
            <p:nvPr userDrawn="1"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73" name="台形 72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台形 73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63"/>
            <p:cNvGrpSpPr/>
            <p:nvPr userDrawn="1"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71" name="台形 70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台形 71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5" name="グループ化 64"/>
            <p:cNvGrpSpPr/>
            <p:nvPr userDrawn="1"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69" name="台形 68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台形 69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6" name="グループ化 65"/>
            <p:cNvGrpSpPr/>
            <p:nvPr userDrawn="1"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67" name="台形 66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台形 67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75" name="グループ化 74"/>
          <p:cNvGrpSpPr/>
          <p:nvPr userDrawn="1"/>
        </p:nvGrpSpPr>
        <p:grpSpPr>
          <a:xfrm>
            <a:off x="3068709" y="4765313"/>
            <a:ext cx="2077973" cy="2094136"/>
            <a:chOff x="3775000" y="2576471"/>
            <a:chExt cx="5088444" cy="512802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6" name="ドーナツ 75"/>
            <p:cNvSpPr/>
            <p:nvPr userDrawn="1"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77" name="台形 76"/>
            <p:cNvSpPr/>
            <p:nvPr userDrawn="1"/>
          </p:nvSpPr>
          <p:spPr>
            <a:xfrm>
              <a:off x="5919624" y="2576471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台形 77"/>
            <p:cNvSpPr/>
            <p:nvPr userDrawn="1"/>
          </p:nvSpPr>
          <p:spPr>
            <a:xfrm rot="10800000">
              <a:off x="5919624" y="6764875"/>
              <a:ext cx="776534" cy="898904"/>
            </a:xfrm>
            <a:prstGeom prst="trapezoid">
              <a:avLst/>
            </a:prstGeom>
            <a:grpFill/>
            <a:ln w="98425" cmpd="thinThick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9" name="グループ化 78"/>
            <p:cNvGrpSpPr/>
            <p:nvPr userDrawn="1"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89" name="台形 88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台形 89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0" name="グループ化 79"/>
            <p:cNvGrpSpPr/>
            <p:nvPr userDrawn="1"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87" name="台形 86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台形 87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1" name="グループ化 80"/>
            <p:cNvGrpSpPr/>
            <p:nvPr userDrawn="1"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85" name="台形 84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台形 85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2" name="グループ化 81"/>
            <p:cNvGrpSpPr/>
            <p:nvPr userDrawn="1"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  <a:grpFill/>
          </p:grpSpPr>
          <p:sp>
            <p:nvSpPr>
              <p:cNvPr id="83" name="台形 82"/>
              <p:cNvSpPr/>
              <p:nvPr userDrawn="1"/>
            </p:nvSpPr>
            <p:spPr>
              <a:xfrm>
                <a:off x="9953296" y="2728871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台形 83"/>
              <p:cNvSpPr/>
              <p:nvPr userDrawn="1"/>
            </p:nvSpPr>
            <p:spPr>
              <a:xfrm rot="10800000">
                <a:off x="9953296" y="6917275"/>
                <a:ext cx="776534" cy="898904"/>
              </a:xfrm>
              <a:prstGeom prst="trapezoid">
                <a:avLst/>
              </a:prstGeom>
              <a:grpFill/>
              <a:ln w="98425" cmpd="thinThick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9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057972" y="7777592"/>
            <a:ext cx="4294891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057972" y="7236332"/>
            <a:ext cx="4294891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3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805021" y="2473401"/>
            <a:ext cx="4312026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4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805021" y="1932141"/>
            <a:ext cx="4312026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5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3103646" y="5342450"/>
            <a:ext cx="4905545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3103646" y="4801190"/>
            <a:ext cx="4905545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7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1667139" y="2506057"/>
            <a:ext cx="4905545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1667139" y="1964797"/>
            <a:ext cx="4905545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9341327" y="7815212"/>
            <a:ext cx="4905545" cy="162581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0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9341327" y="7273952"/>
            <a:ext cx="4905545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3" name="円/楕円 102"/>
          <p:cNvSpPr/>
          <p:nvPr userDrawn="1"/>
        </p:nvSpPr>
        <p:spPr>
          <a:xfrm>
            <a:off x="4023054" y="5726081"/>
            <a:ext cx="160028" cy="160028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円/楕円 104"/>
          <p:cNvSpPr/>
          <p:nvPr userDrawn="1"/>
        </p:nvSpPr>
        <p:spPr>
          <a:xfrm>
            <a:off x="7872755" y="6385186"/>
            <a:ext cx="160028" cy="160028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円/楕円 105"/>
          <p:cNvSpPr/>
          <p:nvPr userDrawn="1"/>
        </p:nvSpPr>
        <p:spPr>
          <a:xfrm>
            <a:off x="9482906" y="3818529"/>
            <a:ext cx="160028" cy="160028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円/楕円 106"/>
          <p:cNvSpPr/>
          <p:nvPr userDrawn="1"/>
        </p:nvSpPr>
        <p:spPr>
          <a:xfrm>
            <a:off x="11714086" y="5767828"/>
            <a:ext cx="160028" cy="160028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" name="円/楕円 107"/>
          <p:cNvSpPr/>
          <p:nvPr userDrawn="1"/>
        </p:nvSpPr>
        <p:spPr>
          <a:xfrm>
            <a:off x="5948968" y="4630257"/>
            <a:ext cx="160028" cy="160028"/>
          </a:xfrm>
          <a:prstGeom prst="ellips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" name="フリーフォーム 116"/>
          <p:cNvSpPr/>
          <p:nvPr userDrawn="1"/>
        </p:nvSpPr>
        <p:spPr>
          <a:xfrm>
            <a:off x="5214551" y="2965622"/>
            <a:ext cx="853068" cy="1729946"/>
          </a:xfrm>
          <a:custGeom>
            <a:avLst/>
            <a:gdLst>
              <a:gd name="connsiteX0" fmla="*/ 803190 w 853068"/>
              <a:gd name="connsiteY0" fmla="*/ 2384854 h 2384854"/>
              <a:gd name="connsiteX1" fmla="*/ 766119 w 853068"/>
              <a:gd name="connsiteY1" fmla="*/ 877329 h 2384854"/>
              <a:gd name="connsiteX2" fmla="*/ 0 w 853068"/>
              <a:gd name="connsiteY2" fmla="*/ 0 h 2384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3068" h="2384854">
                <a:moveTo>
                  <a:pt x="803190" y="2384854"/>
                </a:moveTo>
                <a:cubicBezTo>
                  <a:pt x="851587" y="1829829"/>
                  <a:pt x="899984" y="1274805"/>
                  <a:pt x="766119" y="877329"/>
                </a:cubicBezTo>
                <a:cubicBezTo>
                  <a:pt x="632254" y="479853"/>
                  <a:pt x="316127" y="239926"/>
                  <a:pt x="0" y="0"/>
                </a:cubicBezTo>
              </a:path>
            </a:pathLst>
          </a:custGeom>
          <a:noFill/>
          <a:ln w="12700" cmpd="thinThick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フリーフォーム 120"/>
          <p:cNvSpPr/>
          <p:nvPr userDrawn="1"/>
        </p:nvSpPr>
        <p:spPr>
          <a:xfrm>
            <a:off x="9564130" y="2323070"/>
            <a:ext cx="1952367" cy="1544595"/>
          </a:xfrm>
          <a:custGeom>
            <a:avLst/>
            <a:gdLst>
              <a:gd name="connsiteX0" fmla="*/ 0 w 1952367"/>
              <a:gd name="connsiteY0" fmla="*/ 1544595 h 1544595"/>
              <a:gd name="connsiteX1" fmla="*/ 642551 w 1952367"/>
              <a:gd name="connsiteY1" fmla="*/ 308919 h 1544595"/>
              <a:gd name="connsiteX2" fmla="*/ 1952367 w 1952367"/>
              <a:gd name="connsiteY2" fmla="*/ 0 h 154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2367" h="1544595">
                <a:moveTo>
                  <a:pt x="0" y="1544595"/>
                </a:moveTo>
                <a:cubicBezTo>
                  <a:pt x="158578" y="1055473"/>
                  <a:pt x="317157" y="566351"/>
                  <a:pt x="642551" y="308919"/>
                </a:cubicBezTo>
                <a:cubicBezTo>
                  <a:pt x="967945" y="51487"/>
                  <a:pt x="1460156" y="25743"/>
                  <a:pt x="1952367" y="0"/>
                </a:cubicBezTo>
              </a:path>
            </a:pathLst>
          </a:custGeom>
          <a:noFill/>
          <a:ln w="12700" cmpd="thinThick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フリーフォーム 121"/>
          <p:cNvSpPr/>
          <p:nvPr userDrawn="1"/>
        </p:nvSpPr>
        <p:spPr>
          <a:xfrm>
            <a:off x="1977081" y="5807676"/>
            <a:ext cx="2075935" cy="1359243"/>
          </a:xfrm>
          <a:custGeom>
            <a:avLst/>
            <a:gdLst>
              <a:gd name="connsiteX0" fmla="*/ 2075935 w 2075935"/>
              <a:gd name="connsiteY0" fmla="*/ 0 h 1359243"/>
              <a:gd name="connsiteX1" fmla="*/ 778476 w 2075935"/>
              <a:gd name="connsiteY1" fmla="*/ 358346 h 1359243"/>
              <a:gd name="connsiteX2" fmla="*/ 0 w 2075935"/>
              <a:gd name="connsiteY2" fmla="*/ 1359243 h 13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5935" h="1359243">
                <a:moveTo>
                  <a:pt x="2075935" y="0"/>
                </a:moveTo>
                <a:cubicBezTo>
                  <a:pt x="1600200" y="65903"/>
                  <a:pt x="1124465" y="131806"/>
                  <a:pt x="778476" y="358346"/>
                </a:cubicBezTo>
                <a:cubicBezTo>
                  <a:pt x="432487" y="584886"/>
                  <a:pt x="216243" y="972064"/>
                  <a:pt x="0" y="1359243"/>
                </a:cubicBezTo>
              </a:path>
            </a:pathLst>
          </a:custGeom>
          <a:noFill/>
          <a:ln w="12700" cmpd="thinThick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フリーフォーム 123"/>
          <p:cNvSpPr/>
          <p:nvPr userDrawn="1"/>
        </p:nvSpPr>
        <p:spPr>
          <a:xfrm>
            <a:off x="7970108" y="6524368"/>
            <a:ext cx="1334530" cy="1075037"/>
          </a:xfrm>
          <a:custGeom>
            <a:avLst/>
            <a:gdLst>
              <a:gd name="connsiteX0" fmla="*/ 0 w 1334530"/>
              <a:gd name="connsiteY0" fmla="*/ 0 h 1075037"/>
              <a:gd name="connsiteX1" fmla="*/ 494270 w 1334530"/>
              <a:gd name="connsiteY1" fmla="*/ 790832 h 1075037"/>
              <a:gd name="connsiteX2" fmla="*/ 1334530 w 1334530"/>
              <a:gd name="connsiteY2" fmla="*/ 1075037 h 107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4530" h="1075037">
                <a:moveTo>
                  <a:pt x="0" y="0"/>
                </a:moveTo>
                <a:cubicBezTo>
                  <a:pt x="135924" y="305829"/>
                  <a:pt x="271848" y="611659"/>
                  <a:pt x="494270" y="790832"/>
                </a:cubicBezTo>
                <a:cubicBezTo>
                  <a:pt x="716692" y="970005"/>
                  <a:pt x="1025611" y="1022521"/>
                  <a:pt x="1334530" y="1075037"/>
                </a:cubicBezTo>
              </a:path>
            </a:pathLst>
          </a:custGeom>
          <a:noFill/>
          <a:ln w="12700" cmpd="thinThick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フリーフォーム 124"/>
          <p:cNvSpPr/>
          <p:nvPr userDrawn="1"/>
        </p:nvSpPr>
        <p:spPr>
          <a:xfrm>
            <a:off x="11813059" y="5075269"/>
            <a:ext cx="1223319" cy="757120"/>
          </a:xfrm>
          <a:custGeom>
            <a:avLst/>
            <a:gdLst>
              <a:gd name="connsiteX0" fmla="*/ 0 w 1223319"/>
              <a:gd name="connsiteY0" fmla="*/ 757120 h 757120"/>
              <a:gd name="connsiteX1" fmla="*/ 593125 w 1223319"/>
              <a:gd name="connsiteY1" fmla="*/ 114569 h 757120"/>
              <a:gd name="connsiteX2" fmla="*/ 1223319 w 1223319"/>
              <a:gd name="connsiteY2" fmla="*/ 3358 h 75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3319" h="757120">
                <a:moveTo>
                  <a:pt x="0" y="757120"/>
                </a:moveTo>
                <a:cubicBezTo>
                  <a:pt x="194619" y="498658"/>
                  <a:pt x="389239" y="240196"/>
                  <a:pt x="593125" y="114569"/>
                </a:cubicBezTo>
                <a:cubicBezTo>
                  <a:pt x="797011" y="-11058"/>
                  <a:pt x="1010165" y="-3850"/>
                  <a:pt x="1223319" y="3358"/>
                </a:cubicBezTo>
              </a:path>
            </a:pathLst>
          </a:custGeom>
          <a:noFill/>
          <a:ln w="12700" cmpd="thinThick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791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1582365" y="1826282"/>
            <a:ext cx="4545506" cy="5621309"/>
            <a:chOff x="1582365" y="2308464"/>
            <a:chExt cx="4545506" cy="5621309"/>
          </a:xfrm>
        </p:grpSpPr>
        <p:sp>
          <p:nvSpPr>
            <p:cNvPr id="5" name="角丸四角形 4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582365" y="1817885"/>
            <a:ext cx="4545505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582364" y="6907531"/>
            <a:ext cx="4545505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582366" y="2591088"/>
            <a:ext cx="4545505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7" name="ホームベース 16"/>
          <p:cNvSpPr/>
          <p:nvPr userDrawn="1"/>
        </p:nvSpPr>
        <p:spPr>
          <a:xfrm>
            <a:off x="1807391" y="4278776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2167432" y="4166263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ホームベース 18"/>
          <p:cNvSpPr/>
          <p:nvPr userDrawn="1"/>
        </p:nvSpPr>
        <p:spPr>
          <a:xfrm>
            <a:off x="1798874" y="4973238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2158915" y="4860725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ホームベース 20"/>
          <p:cNvSpPr/>
          <p:nvPr userDrawn="1"/>
        </p:nvSpPr>
        <p:spPr>
          <a:xfrm>
            <a:off x="1807391" y="5649061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2167432" y="5536548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ホームベース 22"/>
          <p:cNvSpPr/>
          <p:nvPr userDrawn="1"/>
        </p:nvSpPr>
        <p:spPr>
          <a:xfrm>
            <a:off x="1807391" y="6326503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2167432" y="6213990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5" name="グループ化 24"/>
          <p:cNvGrpSpPr/>
          <p:nvPr userDrawn="1"/>
        </p:nvGrpSpPr>
        <p:grpSpPr>
          <a:xfrm>
            <a:off x="6869660" y="1830319"/>
            <a:ext cx="4545506" cy="5621309"/>
            <a:chOff x="1582365" y="2308464"/>
            <a:chExt cx="4545506" cy="5621309"/>
          </a:xfrm>
        </p:grpSpPr>
        <p:sp>
          <p:nvSpPr>
            <p:cNvPr id="26" name="角丸四角形 25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>
                <a:lumMod val="75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6869660" y="1821922"/>
            <a:ext cx="4545505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6869659" y="6911568"/>
            <a:ext cx="4545505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6869661" y="2595125"/>
            <a:ext cx="4545505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2" name="ホームベース 31"/>
          <p:cNvSpPr/>
          <p:nvPr userDrawn="1"/>
        </p:nvSpPr>
        <p:spPr>
          <a:xfrm>
            <a:off x="7094686" y="4282813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7454727" y="4170300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ホームベース 33"/>
          <p:cNvSpPr/>
          <p:nvPr userDrawn="1"/>
        </p:nvSpPr>
        <p:spPr>
          <a:xfrm>
            <a:off x="7086169" y="4977275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7446210" y="4864762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ホームベース 35"/>
          <p:cNvSpPr/>
          <p:nvPr userDrawn="1"/>
        </p:nvSpPr>
        <p:spPr>
          <a:xfrm>
            <a:off x="7094686" y="5653098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7454727" y="5540585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ホームベース 37"/>
          <p:cNvSpPr/>
          <p:nvPr userDrawn="1"/>
        </p:nvSpPr>
        <p:spPr>
          <a:xfrm>
            <a:off x="7094686" y="6330540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7454727" y="6218027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40" name="グループ化 39"/>
          <p:cNvGrpSpPr/>
          <p:nvPr userDrawn="1"/>
        </p:nvGrpSpPr>
        <p:grpSpPr>
          <a:xfrm>
            <a:off x="12158542" y="1812181"/>
            <a:ext cx="4545506" cy="5621309"/>
            <a:chOff x="1582365" y="2308464"/>
            <a:chExt cx="4545506" cy="5621309"/>
          </a:xfrm>
        </p:grpSpPr>
        <p:sp>
          <p:nvSpPr>
            <p:cNvPr id="41" name="角丸四角形 40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正方形/長方形 42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4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12158542" y="1803784"/>
            <a:ext cx="4545505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12158541" y="6893430"/>
            <a:ext cx="4545505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12158543" y="2576987"/>
            <a:ext cx="4545505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47" name="ホームベース 46"/>
          <p:cNvSpPr/>
          <p:nvPr userDrawn="1"/>
        </p:nvSpPr>
        <p:spPr>
          <a:xfrm>
            <a:off x="12383568" y="4264675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12743609" y="4152162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9" name="ホームベース 48"/>
          <p:cNvSpPr/>
          <p:nvPr userDrawn="1"/>
        </p:nvSpPr>
        <p:spPr>
          <a:xfrm>
            <a:off x="12375051" y="4959137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12735092" y="4846624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1" name="ホームベース 50"/>
          <p:cNvSpPr/>
          <p:nvPr userDrawn="1"/>
        </p:nvSpPr>
        <p:spPr>
          <a:xfrm>
            <a:off x="12383568" y="5634960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11"/>
          <p:cNvSpPr>
            <a:spLocks noGrp="1"/>
          </p:cNvSpPr>
          <p:nvPr>
            <p:ph type="body" sz="quarter" idx="55" hasCustomPrompt="1"/>
          </p:nvPr>
        </p:nvSpPr>
        <p:spPr>
          <a:xfrm>
            <a:off x="12743609" y="5522447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3" name="ホームベース 52"/>
          <p:cNvSpPr/>
          <p:nvPr userDrawn="1"/>
        </p:nvSpPr>
        <p:spPr>
          <a:xfrm>
            <a:off x="12383568" y="6312402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56" hasCustomPrompt="1"/>
          </p:nvPr>
        </p:nvSpPr>
        <p:spPr>
          <a:xfrm>
            <a:off x="12743609" y="6199889"/>
            <a:ext cx="3780419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55" name="直線コネクタ 54"/>
          <p:cNvCxnSpPr/>
          <p:nvPr userDrawn="1"/>
        </p:nvCxnSpPr>
        <p:spPr>
          <a:xfrm flipH="1" flipV="1">
            <a:off x="3332956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プレースホルダー 11"/>
          <p:cNvSpPr>
            <a:spLocks noGrp="1"/>
          </p:cNvSpPr>
          <p:nvPr>
            <p:ph type="body" sz="quarter" idx="57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61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n 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17282" y="1826282"/>
            <a:ext cx="3780420" cy="5621309"/>
            <a:chOff x="1582365" y="2308464"/>
            <a:chExt cx="4545506" cy="5621309"/>
          </a:xfrm>
        </p:grpSpPr>
        <p:sp>
          <p:nvSpPr>
            <p:cNvPr id="5" name="角丸四角形 4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817282" y="1817885"/>
            <a:ext cx="3780419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817281" y="6907531"/>
            <a:ext cx="3780419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817283" y="2591088"/>
            <a:ext cx="3780419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7" name="ホームベース 16"/>
          <p:cNvSpPr/>
          <p:nvPr userDrawn="1"/>
        </p:nvSpPr>
        <p:spPr>
          <a:xfrm>
            <a:off x="1042305" y="4278776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365859" y="4166263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ホームベース 18"/>
          <p:cNvSpPr/>
          <p:nvPr userDrawn="1"/>
        </p:nvSpPr>
        <p:spPr>
          <a:xfrm>
            <a:off x="1033788" y="4973238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357342" y="4860725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ホームベース 20"/>
          <p:cNvSpPr/>
          <p:nvPr userDrawn="1"/>
        </p:nvSpPr>
        <p:spPr>
          <a:xfrm>
            <a:off x="1042305" y="5649061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365859" y="5536548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ホームベース 22"/>
          <p:cNvSpPr/>
          <p:nvPr userDrawn="1"/>
        </p:nvSpPr>
        <p:spPr>
          <a:xfrm>
            <a:off x="1042305" y="6326503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365859" y="6213990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25" name="グループ化 24"/>
          <p:cNvGrpSpPr/>
          <p:nvPr userDrawn="1"/>
        </p:nvGrpSpPr>
        <p:grpSpPr>
          <a:xfrm>
            <a:off x="5101276" y="1830319"/>
            <a:ext cx="3780420" cy="5621309"/>
            <a:chOff x="1582365" y="2308464"/>
            <a:chExt cx="4545506" cy="5621309"/>
          </a:xfrm>
        </p:grpSpPr>
        <p:sp>
          <p:nvSpPr>
            <p:cNvPr id="26" name="角丸四角形 25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>
                <a:lumMod val="75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5101276" y="1821922"/>
            <a:ext cx="3780419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5101275" y="6911568"/>
            <a:ext cx="3780419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5101277" y="2595125"/>
            <a:ext cx="3780419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2" name="ホームベース 31"/>
          <p:cNvSpPr/>
          <p:nvPr userDrawn="1"/>
        </p:nvSpPr>
        <p:spPr>
          <a:xfrm>
            <a:off x="5326299" y="4282813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5649853" y="4170300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ホームベース 33"/>
          <p:cNvSpPr/>
          <p:nvPr userDrawn="1"/>
        </p:nvSpPr>
        <p:spPr>
          <a:xfrm>
            <a:off x="5317782" y="4977275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5641336" y="4864762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ホームベース 35"/>
          <p:cNvSpPr/>
          <p:nvPr userDrawn="1"/>
        </p:nvSpPr>
        <p:spPr>
          <a:xfrm>
            <a:off x="5326299" y="5653098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5649853" y="5540585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ホームベース 37"/>
          <p:cNvSpPr/>
          <p:nvPr userDrawn="1"/>
        </p:nvSpPr>
        <p:spPr>
          <a:xfrm>
            <a:off x="5326299" y="6330540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5649853" y="6218027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55" name="直線コネクタ 54"/>
          <p:cNvCxnSpPr/>
          <p:nvPr userDrawn="1"/>
        </p:nvCxnSpPr>
        <p:spPr>
          <a:xfrm flipH="1" flipV="1">
            <a:off x="3476491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プレースホルダー 11"/>
          <p:cNvSpPr>
            <a:spLocks noGrp="1"/>
          </p:cNvSpPr>
          <p:nvPr>
            <p:ph type="body" sz="quarter" idx="57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72" name="グループ化 71"/>
          <p:cNvGrpSpPr/>
          <p:nvPr userDrawn="1"/>
        </p:nvGrpSpPr>
        <p:grpSpPr>
          <a:xfrm>
            <a:off x="9368232" y="1832544"/>
            <a:ext cx="3780420" cy="5621309"/>
            <a:chOff x="1582365" y="2308464"/>
            <a:chExt cx="4545506" cy="5621309"/>
          </a:xfrm>
        </p:grpSpPr>
        <p:sp>
          <p:nvSpPr>
            <p:cNvPr id="73" name="角丸四角形 72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正方形/長方形 73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正方形/長方形 74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6" name="テキスト プレースホルダー 11"/>
          <p:cNvSpPr>
            <a:spLocks noGrp="1"/>
          </p:cNvSpPr>
          <p:nvPr>
            <p:ph type="body" sz="quarter" idx="58" hasCustomPrompt="1"/>
          </p:nvPr>
        </p:nvSpPr>
        <p:spPr>
          <a:xfrm>
            <a:off x="9368232" y="1824147"/>
            <a:ext cx="3780419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59" hasCustomPrompt="1"/>
          </p:nvPr>
        </p:nvSpPr>
        <p:spPr>
          <a:xfrm>
            <a:off x="9368231" y="6913793"/>
            <a:ext cx="3780419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60" hasCustomPrompt="1"/>
          </p:nvPr>
        </p:nvSpPr>
        <p:spPr>
          <a:xfrm>
            <a:off x="9368233" y="2597350"/>
            <a:ext cx="3780419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79" name="ホームベース 78"/>
          <p:cNvSpPr/>
          <p:nvPr userDrawn="1"/>
        </p:nvSpPr>
        <p:spPr>
          <a:xfrm>
            <a:off x="9593255" y="4285038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0" name="テキスト プレースホルダー 11"/>
          <p:cNvSpPr>
            <a:spLocks noGrp="1"/>
          </p:cNvSpPr>
          <p:nvPr>
            <p:ph type="body" sz="quarter" idx="61" hasCustomPrompt="1"/>
          </p:nvPr>
        </p:nvSpPr>
        <p:spPr>
          <a:xfrm>
            <a:off x="9916809" y="4172525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1" name="ホームベース 80"/>
          <p:cNvSpPr/>
          <p:nvPr userDrawn="1"/>
        </p:nvSpPr>
        <p:spPr>
          <a:xfrm>
            <a:off x="9584738" y="4979500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2" name="テキスト プレースホルダー 11"/>
          <p:cNvSpPr>
            <a:spLocks noGrp="1"/>
          </p:cNvSpPr>
          <p:nvPr>
            <p:ph type="body" sz="quarter" idx="62" hasCustomPrompt="1"/>
          </p:nvPr>
        </p:nvSpPr>
        <p:spPr>
          <a:xfrm>
            <a:off x="9908292" y="4866987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3" name="ホームベース 82"/>
          <p:cNvSpPr/>
          <p:nvPr userDrawn="1"/>
        </p:nvSpPr>
        <p:spPr>
          <a:xfrm>
            <a:off x="9593255" y="5655323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テキスト プレースホルダー 11"/>
          <p:cNvSpPr>
            <a:spLocks noGrp="1"/>
          </p:cNvSpPr>
          <p:nvPr>
            <p:ph type="body" sz="quarter" idx="63" hasCustomPrompt="1"/>
          </p:nvPr>
        </p:nvSpPr>
        <p:spPr>
          <a:xfrm>
            <a:off x="9916809" y="5542810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5" name="ホームベース 84"/>
          <p:cNvSpPr/>
          <p:nvPr userDrawn="1"/>
        </p:nvSpPr>
        <p:spPr>
          <a:xfrm>
            <a:off x="9593255" y="6332765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テキスト プレースホルダー 11"/>
          <p:cNvSpPr>
            <a:spLocks noGrp="1"/>
          </p:cNvSpPr>
          <p:nvPr>
            <p:ph type="body" sz="quarter" idx="64" hasCustomPrompt="1"/>
          </p:nvPr>
        </p:nvSpPr>
        <p:spPr>
          <a:xfrm>
            <a:off x="9916809" y="6220252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grpSp>
        <p:nvGrpSpPr>
          <p:cNvPr id="87" name="グループ化 86"/>
          <p:cNvGrpSpPr/>
          <p:nvPr userDrawn="1"/>
        </p:nvGrpSpPr>
        <p:grpSpPr>
          <a:xfrm>
            <a:off x="13652226" y="1836581"/>
            <a:ext cx="3780420" cy="5621309"/>
            <a:chOff x="1582365" y="2308464"/>
            <a:chExt cx="4545506" cy="5621309"/>
          </a:xfrm>
        </p:grpSpPr>
        <p:sp>
          <p:nvSpPr>
            <p:cNvPr id="88" name="角丸四角形 87"/>
            <p:cNvSpPr/>
            <p:nvPr userDrawn="1"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>
                <a:lumMod val="75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正方形/長方形 88"/>
            <p:cNvSpPr/>
            <p:nvPr userDrawn="1"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正方形/長方形 89"/>
            <p:cNvSpPr/>
            <p:nvPr userDrawn="1"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thinThick">
              <a:noFill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1" name="テキスト プレースホルダー 11"/>
          <p:cNvSpPr>
            <a:spLocks noGrp="1"/>
          </p:cNvSpPr>
          <p:nvPr>
            <p:ph type="body" sz="quarter" idx="65" hasCustomPrompt="1"/>
          </p:nvPr>
        </p:nvSpPr>
        <p:spPr>
          <a:xfrm>
            <a:off x="13652226" y="1828184"/>
            <a:ext cx="3780419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8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2" name="テキスト プレースホルダー 11"/>
          <p:cNvSpPr>
            <a:spLocks noGrp="1"/>
          </p:cNvSpPr>
          <p:nvPr>
            <p:ph type="body" sz="quarter" idx="66" hasCustomPrompt="1"/>
          </p:nvPr>
        </p:nvSpPr>
        <p:spPr>
          <a:xfrm>
            <a:off x="13652225" y="6917830"/>
            <a:ext cx="3780419" cy="5400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3" name="テキスト プレースホルダー 11"/>
          <p:cNvSpPr>
            <a:spLocks noGrp="1"/>
          </p:cNvSpPr>
          <p:nvPr>
            <p:ph type="body" sz="quarter" idx="67" hasCustomPrompt="1"/>
          </p:nvPr>
        </p:nvSpPr>
        <p:spPr>
          <a:xfrm>
            <a:off x="13652227" y="2601387"/>
            <a:ext cx="3780419" cy="144016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66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94" name="ホームベース 93"/>
          <p:cNvSpPr/>
          <p:nvPr userDrawn="1"/>
        </p:nvSpPr>
        <p:spPr>
          <a:xfrm>
            <a:off x="13877249" y="4289075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テキスト プレースホルダー 11"/>
          <p:cNvSpPr>
            <a:spLocks noGrp="1"/>
          </p:cNvSpPr>
          <p:nvPr>
            <p:ph type="body" sz="quarter" idx="68" hasCustomPrompt="1"/>
          </p:nvPr>
        </p:nvSpPr>
        <p:spPr>
          <a:xfrm>
            <a:off x="14200803" y="4176562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6" name="ホームベース 95"/>
          <p:cNvSpPr/>
          <p:nvPr userDrawn="1"/>
        </p:nvSpPr>
        <p:spPr>
          <a:xfrm>
            <a:off x="13868732" y="4983537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7" name="テキスト プレースホルダー 11"/>
          <p:cNvSpPr>
            <a:spLocks noGrp="1"/>
          </p:cNvSpPr>
          <p:nvPr>
            <p:ph type="body" sz="quarter" idx="69" hasCustomPrompt="1"/>
          </p:nvPr>
        </p:nvSpPr>
        <p:spPr>
          <a:xfrm>
            <a:off x="14192286" y="4871024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8" name="ホームベース 97"/>
          <p:cNvSpPr/>
          <p:nvPr userDrawn="1"/>
        </p:nvSpPr>
        <p:spPr>
          <a:xfrm>
            <a:off x="13877249" y="5659360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70" hasCustomPrompt="1"/>
          </p:nvPr>
        </p:nvSpPr>
        <p:spPr>
          <a:xfrm>
            <a:off x="14200803" y="5546847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0" name="ホームベース 99"/>
          <p:cNvSpPr/>
          <p:nvPr userDrawn="1"/>
        </p:nvSpPr>
        <p:spPr>
          <a:xfrm>
            <a:off x="13877249" y="6336802"/>
            <a:ext cx="405045" cy="315035"/>
          </a:xfrm>
          <a:prstGeom prst="homePlat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1" name="テキスト プレースホルダー 11"/>
          <p:cNvSpPr>
            <a:spLocks noGrp="1"/>
          </p:cNvSpPr>
          <p:nvPr>
            <p:ph type="body" sz="quarter" idx="71" hasCustomPrompt="1"/>
          </p:nvPr>
        </p:nvSpPr>
        <p:spPr>
          <a:xfrm>
            <a:off x="14200803" y="6224289"/>
            <a:ext cx="3051823" cy="54006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37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2707556" y="4783525"/>
            <a:ext cx="2070165" cy="207016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4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7095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1 つの角を丸めた四角形 4"/>
          <p:cNvSpPr/>
          <p:nvPr userDrawn="1"/>
        </p:nvSpPr>
        <p:spPr>
          <a:xfrm flipH="1">
            <a:off x="1034618" y="1890577"/>
            <a:ext cx="3780420" cy="1048493"/>
          </a:xfrm>
          <a:prstGeom prst="round1Rect">
            <a:avLst/>
          </a:prstGeom>
          <a:solidFill>
            <a:schemeClr val="accent1">
              <a:lumMod val="75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4878870" y="1890577"/>
            <a:ext cx="4042080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989720" y="1890577"/>
            <a:ext cx="4042080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1 つの角を丸めた四角形 7"/>
          <p:cNvSpPr/>
          <p:nvPr userDrawn="1"/>
        </p:nvSpPr>
        <p:spPr>
          <a:xfrm>
            <a:off x="13100571" y="1890577"/>
            <a:ext cx="4042080" cy="1048493"/>
          </a:xfrm>
          <a:prstGeom prst="round1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37960" y="3009661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037960" y="3756355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1 つの角を丸めた四角形 13"/>
          <p:cNvSpPr/>
          <p:nvPr userDrawn="1"/>
        </p:nvSpPr>
        <p:spPr>
          <a:xfrm flipH="1" flipV="1">
            <a:off x="1037960" y="6743133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4878870" y="3009661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4878870" y="3756355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4878870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4878870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4878870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4878870" y="674313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989720" y="3009661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989720" y="3756355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8989720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8989720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8989720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8989720" y="674313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3100571" y="3009661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3100571" y="3756355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3100571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3100571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100571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1 つの角を丸めた四角形 33"/>
          <p:cNvSpPr/>
          <p:nvPr userDrawn="1"/>
        </p:nvSpPr>
        <p:spPr>
          <a:xfrm flipV="1">
            <a:off x="13100571" y="6743133"/>
            <a:ext cx="4042080" cy="660290"/>
          </a:xfrm>
          <a:prstGeom prst="round1Rect">
            <a:avLst>
              <a:gd name="adj" fmla="val 33510"/>
            </a:avLst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4878871" y="2028221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9000490" y="2028221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3086627" y="2028221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37960" y="3027398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037960" y="3756355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7960" y="4503049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037960" y="5249743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1037960" y="6014148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1037960" y="6755490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6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4878870" y="304508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7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4875528" y="377404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875528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4878870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4883808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1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4871452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2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9007908" y="304508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3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9004566" y="377404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4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9004566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5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9007908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6" name="テキスト プレースホルダー 11"/>
          <p:cNvSpPr>
            <a:spLocks noGrp="1"/>
          </p:cNvSpPr>
          <p:nvPr>
            <p:ph type="body" sz="quarter" idx="55" hasCustomPrompt="1"/>
          </p:nvPr>
        </p:nvSpPr>
        <p:spPr>
          <a:xfrm>
            <a:off x="9012846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7" name="テキスト プレースホルダー 11"/>
          <p:cNvSpPr>
            <a:spLocks noGrp="1"/>
          </p:cNvSpPr>
          <p:nvPr>
            <p:ph type="body" sz="quarter" idx="56" hasCustomPrompt="1"/>
          </p:nvPr>
        </p:nvSpPr>
        <p:spPr>
          <a:xfrm>
            <a:off x="9000490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8" name="テキスト プレースホルダー 11"/>
          <p:cNvSpPr>
            <a:spLocks noGrp="1"/>
          </p:cNvSpPr>
          <p:nvPr>
            <p:ph type="body" sz="quarter" idx="57" hasCustomPrompt="1"/>
          </p:nvPr>
        </p:nvSpPr>
        <p:spPr>
          <a:xfrm>
            <a:off x="13100571" y="304508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9" name="テキスト プレースホルダー 11"/>
          <p:cNvSpPr>
            <a:spLocks noGrp="1"/>
          </p:cNvSpPr>
          <p:nvPr>
            <p:ph type="body" sz="quarter" idx="58" hasCustomPrompt="1"/>
          </p:nvPr>
        </p:nvSpPr>
        <p:spPr>
          <a:xfrm>
            <a:off x="13097229" y="377404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0" name="テキスト プレースホルダー 11"/>
          <p:cNvSpPr>
            <a:spLocks noGrp="1"/>
          </p:cNvSpPr>
          <p:nvPr>
            <p:ph type="body" sz="quarter" idx="59" hasCustomPrompt="1"/>
          </p:nvPr>
        </p:nvSpPr>
        <p:spPr>
          <a:xfrm>
            <a:off x="13097229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1" name="テキスト プレースホルダー 11"/>
          <p:cNvSpPr>
            <a:spLocks noGrp="1"/>
          </p:cNvSpPr>
          <p:nvPr>
            <p:ph type="body" sz="quarter" idx="60" hasCustomPrompt="1"/>
          </p:nvPr>
        </p:nvSpPr>
        <p:spPr>
          <a:xfrm>
            <a:off x="13100571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2" name="テキスト プレースホルダー 11"/>
          <p:cNvSpPr>
            <a:spLocks noGrp="1"/>
          </p:cNvSpPr>
          <p:nvPr>
            <p:ph type="body" sz="quarter" idx="61" hasCustomPrompt="1"/>
          </p:nvPr>
        </p:nvSpPr>
        <p:spPr>
          <a:xfrm>
            <a:off x="13105509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3" name="テキスト プレースホルダー 11"/>
          <p:cNvSpPr>
            <a:spLocks noGrp="1"/>
          </p:cNvSpPr>
          <p:nvPr>
            <p:ph type="body" sz="quarter" idx="62" hasCustomPrompt="1"/>
          </p:nvPr>
        </p:nvSpPr>
        <p:spPr>
          <a:xfrm>
            <a:off x="13093153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4" name="直線コネクタ 73"/>
          <p:cNvCxnSpPr/>
          <p:nvPr userDrawn="1"/>
        </p:nvCxnSpPr>
        <p:spPr>
          <a:xfrm flipH="1" flipV="1">
            <a:off x="3332956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プレースホルダー 11"/>
          <p:cNvSpPr>
            <a:spLocks noGrp="1"/>
          </p:cNvSpPr>
          <p:nvPr>
            <p:ph type="body" sz="quarter" idx="63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09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1 つの角を丸めた四角形 4"/>
          <p:cNvSpPr/>
          <p:nvPr userDrawn="1"/>
        </p:nvSpPr>
        <p:spPr>
          <a:xfrm flipH="1">
            <a:off x="1034618" y="2668225"/>
            <a:ext cx="3780420" cy="1048493"/>
          </a:xfrm>
          <a:prstGeom prst="round1Rect">
            <a:avLst/>
          </a:prstGeom>
          <a:solidFill>
            <a:schemeClr val="accent1">
              <a:lumMod val="75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4878870" y="2668225"/>
            <a:ext cx="4042080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989720" y="2668225"/>
            <a:ext cx="4042080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1 つの角を丸めた四角形 7"/>
          <p:cNvSpPr/>
          <p:nvPr userDrawn="1"/>
        </p:nvSpPr>
        <p:spPr>
          <a:xfrm>
            <a:off x="13100571" y="2668225"/>
            <a:ext cx="4042080" cy="1048493"/>
          </a:xfrm>
          <a:prstGeom prst="round1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37960" y="3787309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037960" y="4534003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037960" y="5280697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1 つの角を丸めた四角形 13"/>
          <p:cNvSpPr/>
          <p:nvPr userDrawn="1"/>
        </p:nvSpPr>
        <p:spPr>
          <a:xfrm flipH="1" flipV="1">
            <a:off x="1037960" y="6011158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4878870" y="378730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4878870" y="453400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4878870" y="528069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4878870" y="6011158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989720" y="378730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989720" y="453400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8989720" y="528069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8989720" y="6011158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3100571" y="378730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3100571" y="453400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3100571" y="528069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1 つの角を丸めた四角形 33"/>
          <p:cNvSpPr/>
          <p:nvPr userDrawn="1"/>
        </p:nvSpPr>
        <p:spPr>
          <a:xfrm flipV="1">
            <a:off x="13100571" y="6011158"/>
            <a:ext cx="4042080" cy="660290"/>
          </a:xfrm>
          <a:prstGeom prst="round1Rect">
            <a:avLst>
              <a:gd name="adj" fmla="val 33510"/>
            </a:avLst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4878871" y="2805869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9000490" y="2805869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3086627" y="2805869"/>
            <a:ext cx="4042080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37960" y="3805046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037960" y="4534003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7960" y="5280697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1037960" y="6023515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6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4878870" y="3822732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7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4875528" y="455168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875528" y="5298383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1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4871452" y="604120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2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9007908" y="3822732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3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9004566" y="455168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4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9004566" y="5298383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7" name="テキスト プレースホルダー 11"/>
          <p:cNvSpPr>
            <a:spLocks noGrp="1"/>
          </p:cNvSpPr>
          <p:nvPr>
            <p:ph type="body" sz="quarter" idx="56" hasCustomPrompt="1"/>
          </p:nvPr>
        </p:nvSpPr>
        <p:spPr>
          <a:xfrm>
            <a:off x="9000490" y="604120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8" name="テキスト プレースホルダー 11"/>
          <p:cNvSpPr>
            <a:spLocks noGrp="1"/>
          </p:cNvSpPr>
          <p:nvPr>
            <p:ph type="body" sz="quarter" idx="57" hasCustomPrompt="1"/>
          </p:nvPr>
        </p:nvSpPr>
        <p:spPr>
          <a:xfrm>
            <a:off x="13100571" y="3822732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9" name="テキスト プレースホルダー 11"/>
          <p:cNvSpPr>
            <a:spLocks noGrp="1"/>
          </p:cNvSpPr>
          <p:nvPr>
            <p:ph type="body" sz="quarter" idx="58" hasCustomPrompt="1"/>
          </p:nvPr>
        </p:nvSpPr>
        <p:spPr>
          <a:xfrm>
            <a:off x="13097229" y="455168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0" name="テキスト プレースホルダー 11"/>
          <p:cNvSpPr>
            <a:spLocks noGrp="1"/>
          </p:cNvSpPr>
          <p:nvPr>
            <p:ph type="body" sz="quarter" idx="59" hasCustomPrompt="1"/>
          </p:nvPr>
        </p:nvSpPr>
        <p:spPr>
          <a:xfrm>
            <a:off x="13097229" y="5298383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3" name="テキスト プレースホルダー 11"/>
          <p:cNvSpPr>
            <a:spLocks noGrp="1"/>
          </p:cNvSpPr>
          <p:nvPr>
            <p:ph type="body" sz="quarter" idx="62" hasCustomPrompt="1"/>
          </p:nvPr>
        </p:nvSpPr>
        <p:spPr>
          <a:xfrm>
            <a:off x="13093153" y="6041201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4" name="直線コネクタ 73"/>
          <p:cNvCxnSpPr/>
          <p:nvPr userDrawn="1"/>
        </p:nvCxnSpPr>
        <p:spPr>
          <a:xfrm flipH="1" flipV="1">
            <a:off x="3332956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プレースホルダー 11"/>
          <p:cNvSpPr>
            <a:spLocks noGrp="1"/>
          </p:cNvSpPr>
          <p:nvPr>
            <p:ph type="body" sz="quarter" idx="63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3959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Tab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1 つの角を丸めた四角形 4"/>
          <p:cNvSpPr/>
          <p:nvPr userDrawn="1"/>
        </p:nvSpPr>
        <p:spPr>
          <a:xfrm flipH="1">
            <a:off x="1034618" y="1890577"/>
            <a:ext cx="3780420" cy="1048493"/>
          </a:xfrm>
          <a:prstGeom prst="round1Rect">
            <a:avLst/>
          </a:prstGeom>
          <a:solidFill>
            <a:schemeClr val="accent1">
              <a:lumMod val="75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4912736" y="1890577"/>
            <a:ext cx="3029416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018081" y="1890577"/>
            <a:ext cx="3029416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1 つの角を丸めた四角形 7"/>
          <p:cNvSpPr/>
          <p:nvPr userDrawn="1"/>
        </p:nvSpPr>
        <p:spPr>
          <a:xfrm>
            <a:off x="14259561" y="1890577"/>
            <a:ext cx="2883089" cy="1048493"/>
          </a:xfrm>
          <a:prstGeom prst="round1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37960" y="3009661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037960" y="3756355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1 つの角を丸めた四角形 13"/>
          <p:cNvSpPr/>
          <p:nvPr userDrawn="1"/>
        </p:nvSpPr>
        <p:spPr>
          <a:xfrm flipH="1" flipV="1">
            <a:off x="1037960" y="6743133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4912736" y="3009661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4912736" y="3756355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4912736" y="4503049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4912736" y="524974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4912736" y="5996437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4912736" y="674313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018081" y="3009661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8018081" y="3756355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8018081" y="4503049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8018081" y="524974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8018081" y="5996437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8018081" y="674313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4259561" y="3009661"/>
            <a:ext cx="2883089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259561" y="3756355"/>
            <a:ext cx="2883089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4259561" y="4503049"/>
            <a:ext cx="2883089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4259561" y="5249743"/>
            <a:ext cx="2883089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4259561" y="5996437"/>
            <a:ext cx="2883089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1 つの角を丸めた四角形 33"/>
          <p:cNvSpPr/>
          <p:nvPr userDrawn="1"/>
        </p:nvSpPr>
        <p:spPr>
          <a:xfrm flipV="1">
            <a:off x="14259561" y="6743133"/>
            <a:ext cx="2883089" cy="660290"/>
          </a:xfrm>
          <a:prstGeom prst="round1Rect">
            <a:avLst>
              <a:gd name="adj" fmla="val 33510"/>
            </a:avLst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4912737" y="2028221"/>
            <a:ext cx="3029416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8028851" y="2028221"/>
            <a:ext cx="3029416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45617" y="2028221"/>
            <a:ext cx="2883089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37960" y="3027398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037960" y="3756355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7960" y="4503049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037960" y="5249743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1037960" y="6014148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1037960" y="6755490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6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4912736" y="304508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7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4909394" y="3774041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909394" y="4520735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4912736" y="5267429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4917674" y="603183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1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4905318" y="6773176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2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8036269" y="304508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3" name="テキスト プレースホルダー 11"/>
          <p:cNvSpPr>
            <a:spLocks noGrp="1"/>
          </p:cNvSpPr>
          <p:nvPr>
            <p:ph type="body" sz="quarter" idx="52" hasCustomPrompt="1"/>
          </p:nvPr>
        </p:nvSpPr>
        <p:spPr>
          <a:xfrm>
            <a:off x="8032927" y="3774041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4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8032927" y="4520735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5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8036269" y="5267429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6" name="テキスト プレースホルダー 11"/>
          <p:cNvSpPr>
            <a:spLocks noGrp="1"/>
          </p:cNvSpPr>
          <p:nvPr>
            <p:ph type="body" sz="quarter" idx="55" hasCustomPrompt="1"/>
          </p:nvPr>
        </p:nvSpPr>
        <p:spPr>
          <a:xfrm>
            <a:off x="8041207" y="603183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7" name="テキスト プレースホルダー 11"/>
          <p:cNvSpPr>
            <a:spLocks noGrp="1"/>
          </p:cNvSpPr>
          <p:nvPr>
            <p:ph type="body" sz="quarter" idx="56" hasCustomPrompt="1"/>
          </p:nvPr>
        </p:nvSpPr>
        <p:spPr>
          <a:xfrm>
            <a:off x="8028851" y="6773176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8" name="テキスト プレースホルダー 11"/>
          <p:cNvSpPr>
            <a:spLocks noGrp="1"/>
          </p:cNvSpPr>
          <p:nvPr>
            <p:ph type="body" sz="quarter" idx="57" hasCustomPrompt="1"/>
          </p:nvPr>
        </p:nvSpPr>
        <p:spPr>
          <a:xfrm>
            <a:off x="14259561" y="3045084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9" name="テキスト プレースホルダー 11"/>
          <p:cNvSpPr>
            <a:spLocks noGrp="1"/>
          </p:cNvSpPr>
          <p:nvPr>
            <p:ph type="body" sz="quarter" idx="58" hasCustomPrompt="1"/>
          </p:nvPr>
        </p:nvSpPr>
        <p:spPr>
          <a:xfrm>
            <a:off x="14256219" y="3774041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0" name="テキスト プレースホルダー 11"/>
          <p:cNvSpPr>
            <a:spLocks noGrp="1"/>
          </p:cNvSpPr>
          <p:nvPr>
            <p:ph type="body" sz="quarter" idx="59" hasCustomPrompt="1"/>
          </p:nvPr>
        </p:nvSpPr>
        <p:spPr>
          <a:xfrm>
            <a:off x="14256219" y="4520735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1" name="テキスト プレースホルダー 11"/>
          <p:cNvSpPr>
            <a:spLocks noGrp="1"/>
          </p:cNvSpPr>
          <p:nvPr>
            <p:ph type="body" sz="quarter" idx="60" hasCustomPrompt="1"/>
          </p:nvPr>
        </p:nvSpPr>
        <p:spPr>
          <a:xfrm>
            <a:off x="14259561" y="5267429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2" name="テキスト プレースホルダー 11"/>
          <p:cNvSpPr>
            <a:spLocks noGrp="1"/>
          </p:cNvSpPr>
          <p:nvPr>
            <p:ph type="body" sz="quarter" idx="61" hasCustomPrompt="1"/>
          </p:nvPr>
        </p:nvSpPr>
        <p:spPr>
          <a:xfrm>
            <a:off x="14264499" y="6031834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3" name="テキスト プレースホルダー 11"/>
          <p:cNvSpPr>
            <a:spLocks noGrp="1"/>
          </p:cNvSpPr>
          <p:nvPr>
            <p:ph type="body" sz="quarter" idx="62" hasCustomPrompt="1"/>
          </p:nvPr>
        </p:nvSpPr>
        <p:spPr>
          <a:xfrm>
            <a:off x="14252143" y="6773176"/>
            <a:ext cx="2883089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4" name="直線コネクタ 73"/>
          <p:cNvCxnSpPr/>
          <p:nvPr userDrawn="1"/>
        </p:nvCxnSpPr>
        <p:spPr>
          <a:xfrm flipH="1" flipV="1">
            <a:off x="3332956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プレースホルダー 11"/>
          <p:cNvSpPr>
            <a:spLocks noGrp="1"/>
          </p:cNvSpPr>
          <p:nvPr>
            <p:ph type="body" sz="quarter" idx="63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6" name="正方形/長方形 75"/>
          <p:cNvSpPr/>
          <p:nvPr userDrawn="1"/>
        </p:nvSpPr>
        <p:spPr>
          <a:xfrm>
            <a:off x="11131224" y="1890577"/>
            <a:ext cx="3029416" cy="1048493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1131224" y="3009661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11131224" y="3756355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11131224" y="4503049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1131224" y="524974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11131224" y="5996437"/>
            <a:ext cx="3029416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/>
          <p:cNvSpPr/>
          <p:nvPr userDrawn="1"/>
        </p:nvSpPr>
        <p:spPr>
          <a:xfrm>
            <a:off x="11131224" y="6743133"/>
            <a:ext cx="3029416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テキスト プレースホルダー 11"/>
          <p:cNvSpPr>
            <a:spLocks noGrp="1"/>
          </p:cNvSpPr>
          <p:nvPr>
            <p:ph type="body" sz="quarter" idx="64" hasCustomPrompt="1"/>
          </p:nvPr>
        </p:nvSpPr>
        <p:spPr>
          <a:xfrm>
            <a:off x="11141994" y="2028221"/>
            <a:ext cx="3029416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4" name="テキスト プレースホルダー 11"/>
          <p:cNvSpPr>
            <a:spLocks noGrp="1"/>
          </p:cNvSpPr>
          <p:nvPr>
            <p:ph type="body" sz="quarter" idx="65" hasCustomPrompt="1"/>
          </p:nvPr>
        </p:nvSpPr>
        <p:spPr>
          <a:xfrm>
            <a:off x="11149412" y="304508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5" name="テキスト プレースホルダー 11"/>
          <p:cNvSpPr>
            <a:spLocks noGrp="1"/>
          </p:cNvSpPr>
          <p:nvPr>
            <p:ph type="body" sz="quarter" idx="66" hasCustomPrompt="1"/>
          </p:nvPr>
        </p:nvSpPr>
        <p:spPr>
          <a:xfrm>
            <a:off x="11146070" y="3774041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6" name="テキスト プレースホルダー 11"/>
          <p:cNvSpPr>
            <a:spLocks noGrp="1"/>
          </p:cNvSpPr>
          <p:nvPr>
            <p:ph type="body" sz="quarter" idx="67" hasCustomPrompt="1"/>
          </p:nvPr>
        </p:nvSpPr>
        <p:spPr>
          <a:xfrm>
            <a:off x="11146070" y="4520735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7" name="テキスト プレースホルダー 11"/>
          <p:cNvSpPr>
            <a:spLocks noGrp="1"/>
          </p:cNvSpPr>
          <p:nvPr>
            <p:ph type="body" sz="quarter" idx="68" hasCustomPrompt="1"/>
          </p:nvPr>
        </p:nvSpPr>
        <p:spPr>
          <a:xfrm>
            <a:off x="11149412" y="5267429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8" name="テキスト プレースホルダー 11"/>
          <p:cNvSpPr>
            <a:spLocks noGrp="1"/>
          </p:cNvSpPr>
          <p:nvPr>
            <p:ph type="body" sz="quarter" idx="69" hasCustomPrompt="1"/>
          </p:nvPr>
        </p:nvSpPr>
        <p:spPr>
          <a:xfrm>
            <a:off x="11154350" y="6031834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9" name="テキスト プレースホルダー 11"/>
          <p:cNvSpPr>
            <a:spLocks noGrp="1"/>
          </p:cNvSpPr>
          <p:nvPr>
            <p:ph type="body" sz="quarter" idx="70" hasCustomPrompt="1"/>
          </p:nvPr>
        </p:nvSpPr>
        <p:spPr>
          <a:xfrm>
            <a:off x="11141994" y="6773176"/>
            <a:ext cx="3029416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2727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1 つの角を丸めた四角形 4"/>
          <p:cNvSpPr/>
          <p:nvPr userDrawn="1"/>
        </p:nvSpPr>
        <p:spPr>
          <a:xfrm flipH="1">
            <a:off x="1034618" y="1890577"/>
            <a:ext cx="3780420" cy="2520000"/>
          </a:xfrm>
          <a:prstGeom prst="round1Rect">
            <a:avLst>
              <a:gd name="adj" fmla="val 6860"/>
            </a:avLst>
          </a:prstGeom>
          <a:solidFill>
            <a:schemeClr val="accent1">
              <a:lumMod val="75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1 つの角を丸めた四角形 13"/>
          <p:cNvSpPr/>
          <p:nvPr userDrawn="1"/>
        </p:nvSpPr>
        <p:spPr>
          <a:xfrm flipH="1" flipV="1">
            <a:off x="1037960" y="6743133"/>
            <a:ext cx="3777078" cy="660290"/>
          </a:xfrm>
          <a:prstGeom prst="round1Rect">
            <a:avLst>
              <a:gd name="adj" fmla="val 29767"/>
            </a:avLst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4878870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4878870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4878870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4878870" y="674313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8989720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8989720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8989720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8989720" y="674313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3100571" y="4503049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3100571" y="5249743"/>
            <a:ext cx="4042080" cy="660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100571" y="5996437"/>
            <a:ext cx="4042080" cy="6602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1 つの角を丸めた四角形 33"/>
          <p:cNvSpPr/>
          <p:nvPr userDrawn="1"/>
        </p:nvSpPr>
        <p:spPr>
          <a:xfrm flipV="1">
            <a:off x="13100571" y="6743133"/>
            <a:ext cx="4042080" cy="660290"/>
          </a:xfrm>
          <a:prstGeom prst="round1Rect">
            <a:avLst>
              <a:gd name="adj" fmla="val 27896"/>
            </a:avLst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7960" y="4503049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1037960" y="5249743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1037960" y="6014148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1037960" y="6755490"/>
            <a:ext cx="3777078" cy="6248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4875528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4878870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4883808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1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4871452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4" name="テキスト プレースホルダー 11"/>
          <p:cNvSpPr>
            <a:spLocks noGrp="1"/>
          </p:cNvSpPr>
          <p:nvPr>
            <p:ph type="body" sz="quarter" idx="53" hasCustomPrompt="1"/>
          </p:nvPr>
        </p:nvSpPr>
        <p:spPr>
          <a:xfrm>
            <a:off x="9004566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5" name="テキスト プレースホルダー 11"/>
          <p:cNvSpPr>
            <a:spLocks noGrp="1"/>
          </p:cNvSpPr>
          <p:nvPr>
            <p:ph type="body" sz="quarter" idx="54" hasCustomPrompt="1"/>
          </p:nvPr>
        </p:nvSpPr>
        <p:spPr>
          <a:xfrm>
            <a:off x="9007908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6" name="テキスト プレースホルダー 11"/>
          <p:cNvSpPr>
            <a:spLocks noGrp="1"/>
          </p:cNvSpPr>
          <p:nvPr>
            <p:ph type="body" sz="quarter" idx="55" hasCustomPrompt="1"/>
          </p:nvPr>
        </p:nvSpPr>
        <p:spPr>
          <a:xfrm>
            <a:off x="9012846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7" name="テキスト プレースホルダー 11"/>
          <p:cNvSpPr>
            <a:spLocks noGrp="1"/>
          </p:cNvSpPr>
          <p:nvPr>
            <p:ph type="body" sz="quarter" idx="56" hasCustomPrompt="1"/>
          </p:nvPr>
        </p:nvSpPr>
        <p:spPr>
          <a:xfrm>
            <a:off x="9000490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0" name="テキスト プレースホルダー 11"/>
          <p:cNvSpPr>
            <a:spLocks noGrp="1"/>
          </p:cNvSpPr>
          <p:nvPr>
            <p:ph type="body" sz="quarter" idx="59" hasCustomPrompt="1"/>
          </p:nvPr>
        </p:nvSpPr>
        <p:spPr>
          <a:xfrm>
            <a:off x="13097229" y="4520735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1" name="テキスト プレースホルダー 11"/>
          <p:cNvSpPr>
            <a:spLocks noGrp="1"/>
          </p:cNvSpPr>
          <p:nvPr>
            <p:ph type="body" sz="quarter" idx="60" hasCustomPrompt="1"/>
          </p:nvPr>
        </p:nvSpPr>
        <p:spPr>
          <a:xfrm>
            <a:off x="13100571" y="5267429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2" name="テキスト プレースホルダー 11"/>
          <p:cNvSpPr>
            <a:spLocks noGrp="1"/>
          </p:cNvSpPr>
          <p:nvPr>
            <p:ph type="body" sz="quarter" idx="61" hasCustomPrompt="1"/>
          </p:nvPr>
        </p:nvSpPr>
        <p:spPr>
          <a:xfrm>
            <a:off x="13105509" y="6031834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3" name="テキスト プレースホルダー 11"/>
          <p:cNvSpPr>
            <a:spLocks noGrp="1"/>
          </p:cNvSpPr>
          <p:nvPr>
            <p:ph type="body" sz="quarter" idx="62" hasCustomPrompt="1"/>
          </p:nvPr>
        </p:nvSpPr>
        <p:spPr>
          <a:xfrm>
            <a:off x="13093153" y="6773176"/>
            <a:ext cx="4042080" cy="62486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74" name="直線コネクタ 73"/>
          <p:cNvCxnSpPr/>
          <p:nvPr userDrawn="1"/>
        </p:nvCxnSpPr>
        <p:spPr>
          <a:xfrm flipH="1" flipV="1">
            <a:off x="3332956" y="7753789"/>
            <a:ext cx="1162050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プレースホルダー 11"/>
          <p:cNvSpPr>
            <a:spLocks noGrp="1"/>
          </p:cNvSpPr>
          <p:nvPr>
            <p:ph type="body" sz="quarter" idx="63" hasCustomPrompt="1"/>
          </p:nvPr>
        </p:nvSpPr>
        <p:spPr>
          <a:xfrm>
            <a:off x="2097255" y="7975591"/>
            <a:ext cx="14102428" cy="1539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図プレースホルダー 15"/>
          <p:cNvSpPr>
            <a:spLocks noGrp="1"/>
          </p:cNvSpPr>
          <p:nvPr>
            <p:ph type="pic" sz="quarter" idx="64" hasCustomPrompt="1"/>
          </p:nvPr>
        </p:nvSpPr>
        <p:spPr>
          <a:xfrm>
            <a:off x="4878870" y="1890713"/>
            <a:ext cx="4042080" cy="251936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6" name="図プレースホルダー 15"/>
          <p:cNvSpPr>
            <a:spLocks noGrp="1"/>
          </p:cNvSpPr>
          <p:nvPr>
            <p:ph type="pic" sz="quarter" idx="65" hasCustomPrompt="1"/>
          </p:nvPr>
        </p:nvSpPr>
        <p:spPr>
          <a:xfrm>
            <a:off x="8989720" y="1890577"/>
            <a:ext cx="4042080" cy="2519362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7" name="図プレースホルダー 15"/>
          <p:cNvSpPr>
            <a:spLocks noGrp="1"/>
          </p:cNvSpPr>
          <p:nvPr>
            <p:ph type="pic" sz="quarter" idx="66" hasCustomPrompt="1"/>
          </p:nvPr>
        </p:nvSpPr>
        <p:spPr>
          <a:xfrm>
            <a:off x="13100571" y="1891215"/>
            <a:ext cx="4042080" cy="2519362"/>
          </a:xfrm>
          <a:prstGeom prst="round1Rect">
            <a:avLst>
              <a:gd name="adj" fmla="val 9800"/>
            </a:avLst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67" hasCustomPrompt="1"/>
          </p:nvPr>
        </p:nvSpPr>
        <p:spPr>
          <a:xfrm>
            <a:off x="4878870" y="3785710"/>
            <a:ext cx="4042080" cy="624867"/>
          </a:xfrm>
          <a:solidFill>
            <a:schemeClr val="accent1">
              <a:alpha val="69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9" name="テキスト プレースホルダー 11"/>
          <p:cNvSpPr>
            <a:spLocks noGrp="1"/>
          </p:cNvSpPr>
          <p:nvPr>
            <p:ph type="body" sz="quarter" idx="68" hasCustomPrompt="1"/>
          </p:nvPr>
        </p:nvSpPr>
        <p:spPr>
          <a:xfrm>
            <a:off x="8989720" y="3785710"/>
            <a:ext cx="4042080" cy="624867"/>
          </a:xfrm>
          <a:solidFill>
            <a:schemeClr val="accent1">
              <a:alpha val="69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0" name="テキスト プレースホルダー 11"/>
          <p:cNvSpPr>
            <a:spLocks noGrp="1"/>
          </p:cNvSpPr>
          <p:nvPr>
            <p:ph type="body" sz="quarter" idx="69" hasCustomPrompt="1"/>
          </p:nvPr>
        </p:nvSpPr>
        <p:spPr>
          <a:xfrm>
            <a:off x="13100571" y="3785710"/>
            <a:ext cx="4042080" cy="624867"/>
          </a:xfrm>
          <a:solidFill>
            <a:schemeClr val="accent1">
              <a:alpha val="69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4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3" name="テキスト プレースホルダー 11"/>
          <p:cNvSpPr>
            <a:spLocks noGrp="1"/>
          </p:cNvSpPr>
          <p:nvPr>
            <p:ph type="body" sz="quarter" idx="70" hasCustomPrompt="1"/>
          </p:nvPr>
        </p:nvSpPr>
        <p:spPr>
          <a:xfrm>
            <a:off x="1556942" y="3474651"/>
            <a:ext cx="2783592" cy="567626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4" name="テキスト プレースホルダー 11"/>
          <p:cNvSpPr>
            <a:spLocks noGrp="1"/>
          </p:cNvSpPr>
          <p:nvPr>
            <p:ph type="body" sz="quarter" idx="71" hasCustomPrompt="1"/>
          </p:nvPr>
        </p:nvSpPr>
        <p:spPr>
          <a:xfrm>
            <a:off x="1696014" y="2718146"/>
            <a:ext cx="2711628" cy="534661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20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pic>
        <p:nvPicPr>
          <p:cNvPr id="44" name="図 4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92" y="2705099"/>
            <a:ext cx="585177" cy="585177"/>
          </a:xfrm>
          <a:prstGeom prst="rect">
            <a:avLst/>
          </a:prstGeom>
        </p:spPr>
      </p:pic>
      <p:pic>
        <p:nvPicPr>
          <p:cNvPr id="85" name="図 8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2010" y="3848432"/>
            <a:ext cx="585177" cy="58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551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円/楕円 26"/>
          <p:cNvSpPr/>
          <p:nvPr userDrawn="1"/>
        </p:nvSpPr>
        <p:spPr>
          <a:xfrm>
            <a:off x="14198282" y="6213600"/>
            <a:ext cx="1188926" cy="118892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 userDrawn="1"/>
        </p:nvSpPr>
        <p:spPr>
          <a:xfrm>
            <a:off x="13530104" y="1966361"/>
            <a:ext cx="1037296" cy="10372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 userDrawn="1"/>
        </p:nvSpPr>
        <p:spPr>
          <a:xfrm>
            <a:off x="3684623" y="2033869"/>
            <a:ext cx="902281" cy="902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5109198" y="5722650"/>
            <a:ext cx="1025291" cy="10252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 userDrawn="1"/>
        </p:nvSpPr>
        <p:spPr>
          <a:xfrm>
            <a:off x="495076" y="6032126"/>
            <a:ext cx="1482480" cy="14824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4363786" y="2938255"/>
            <a:ext cx="3297041" cy="329704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0808391" y="1666041"/>
            <a:ext cx="3375375" cy="33753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11123426" y="3929158"/>
            <a:ext cx="4004652" cy="40046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412236" y="2124975"/>
            <a:ext cx="3130641" cy="313064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1222326" y="4018375"/>
            <a:ext cx="3533742" cy="35337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3697601" y="1913757"/>
            <a:ext cx="4004652" cy="40046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6662184" y="2803240"/>
            <a:ext cx="4904752" cy="4904752"/>
          </a:xfrm>
          <a:prstGeom prst="ellips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493649" y="7843800"/>
            <a:ext cx="13298280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7280296" y="4308267"/>
            <a:ext cx="3724232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7117980" y="5098495"/>
            <a:ext cx="4005445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1600776" y="4918475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1438461" y="5708703"/>
            <a:ext cx="3420380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152052" y="2856034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3989737" y="3646262"/>
            <a:ext cx="3420380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399075" y="5326819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62634" y="3172787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0905956" y="2930720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4422184" y="4200173"/>
            <a:ext cx="3180243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7343006" y="1750498"/>
            <a:ext cx="902281" cy="902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7066364" y="6007589"/>
            <a:ext cx="1188926" cy="118892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1741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4"/>
          <p:cNvSpPr/>
          <p:nvPr userDrawn="1"/>
        </p:nvSpPr>
        <p:spPr>
          <a:xfrm>
            <a:off x="5992856" y="2443200"/>
            <a:ext cx="6300700" cy="6300700"/>
          </a:xfrm>
          <a:prstGeom prst="ellips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>
            <a:spLocks noChangeAspect="1"/>
          </p:cNvSpPr>
          <p:nvPr userDrawn="1"/>
        </p:nvSpPr>
        <p:spPr>
          <a:xfrm>
            <a:off x="5992856" y="2443200"/>
            <a:ext cx="6300700" cy="63007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円/楕円 9"/>
          <p:cNvSpPr>
            <a:spLocks noChangeAspect="1"/>
          </p:cNvSpPr>
          <p:nvPr userDrawn="1"/>
        </p:nvSpPr>
        <p:spPr>
          <a:xfrm>
            <a:off x="6399353" y="3256194"/>
            <a:ext cx="5487706" cy="5487706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>
            <a:spLocks noChangeAspect="1"/>
          </p:cNvSpPr>
          <p:nvPr userDrawn="1"/>
        </p:nvSpPr>
        <p:spPr>
          <a:xfrm>
            <a:off x="6805850" y="4069187"/>
            <a:ext cx="4674713" cy="4674713"/>
          </a:xfrm>
          <a:prstGeom prst="ellipse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>
            <a:spLocks noChangeAspect="1"/>
          </p:cNvSpPr>
          <p:nvPr userDrawn="1"/>
        </p:nvSpPr>
        <p:spPr>
          <a:xfrm>
            <a:off x="7212347" y="4882181"/>
            <a:ext cx="3861719" cy="38617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7618843" y="5695174"/>
            <a:ext cx="3048726" cy="30487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8025340" y="6508168"/>
            <a:ext cx="2235732" cy="223573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8013777" y="7337131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8013777" y="5821478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8013777" y="5008485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8013777" y="4141776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8013777" y="3331686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8013777" y="2521596"/>
            <a:ext cx="2258859" cy="585065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cxnSp>
        <p:nvCxnSpPr>
          <p:cNvPr id="19" name="直線コネクタ 18"/>
          <p:cNvCxnSpPr/>
          <p:nvPr userDrawn="1"/>
        </p:nvCxnSpPr>
        <p:spPr>
          <a:xfrm flipH="1">
            <a:off x="10268332" y="2836631"/>
            <a:ext cx="2617548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 userDrawn="1"/>
        </p:nvCxnSpPr>
        <p:spPr>
          <a:xfrm flipH="1">
            <a:off x="5490542" y="3691726"/>
            <a:ext cx="252753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 userDrawn="1"/>
        </p:nvCxnSpPr>
        <p:spPr>
          <a:xfrm flipH="1">
            <a:off x="10358341" y="4501816"/>
            <a:ext cx="2527539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 userDrawn="1"/>
        </p:nvCxnSpPr>
        <p:spPr>
          <a:xfrm flipH="1">
            <a:off x="5497801" y="5356911"/>
            <a:ext cx="2527539" cy="0"/>
          </a:xfrm>
          <a:prstGeom prst="line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 userDrawn="1"/>
        </p:nvCxnSpPr>
        <p:spPr>
          <a:xfrm flipH="1">
            <a:off x="10216069" y="6167001"/>
            <a:ext cx="2669811" cy="0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 userDrawn="1"/>
        </p:nvCxnSpPr>
        <p:spPr>
          <a:xfrm flipH="1">
            <a:off x="5497801" y="6977091"/>
            <a:ext cx="2925325" cy="0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3013636" y="3017852"/>
            <a:ext cx="4860540" cy="8989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3013636" y="2476591"/>
            <a:ext cx="4860540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3013636" y="4683037"/>
            <a:ext cx="4860540" cy="8989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3013636" y="4141776"/>
            <a:ext cx="4860540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3013636" y="6348221"/>
            <a:ext cx="4860540" cy="8989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3013636" y="5806960"/>
            <a:ext cx="4860540" cy="645023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637261" y="3885412"/>
            <a:ext cx="4860540" cy="898900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637261" y="3344151"/>
            <a:ext cx="4860540" cy="645023"/>
          </a:xfrm>
        </p:spPr>
        <p:txBody>
          <a:bodyPr anchor="b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637261" y="5550597"/>
            <a:ext cx="4860540" cy="898900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637261" y="5009336"/>
            <a:ext cx="4860540" cy="645023"/>
          </a:xfrm>
        </p:spPr>
        <p:txBody>
          <a:bodyPr anchor="b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637261" y="7215781"/>
            <a:ext cx="4860540" cy="898900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37261" y="6674520"/>
            <a:ext cx="4860540" cy="645023"/>
          </a:xfrm>
        </p:spPr>
        <p:txBody>
          <a:bodyPr anchor="b">
            <a:noAutofit/>
          </a:bodyPr>
          <a:lstStyle>
            <a:lvl1pPr algn="r">
              <a:lnSpc>
                <a:spcPct val="120000"/>
              </a:lnSpc>
              <a:defRPr sz="24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107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07291" y="1966589"/>
            <a:ext cx="3600400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4642706" y="1678115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822726" y="1678115"/>
            <a:ext cx="11611290" cy="135015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907291" y="3530513"/>
            <a:ext cx="3600400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4642706" y="3242039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822726" y="3242039"/>
            <a:ext cx="11611290" cy="135015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907291" y="5094437"/>
            <a:ext cx="3600400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4642706" y="4805963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822726" y="4805963"/>
            <a:ext cx="11611290" cy="135015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907291" y="6658361"/>
            <a:ext cx="3600400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642706" y="6369887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822726" y="6369887"/>
            <a:ext cx="11611290" cy="135015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907291" y="8222284"/>
            <a:ext cx="3600400" cy="77320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4642706" y="7933810"/>
            <a:ext cx="72000" cy="1350150"/>
          </a:xfrm>
          <a:prstGeom prst="rect">
            <a:avLst/>
          </a:prstGeom>
          <a:solidFill>
            <a:schemeClr val="accent1"/>
          </a:solidFill>
          <a:ln w="12700" cmpd="thinThick">
            <a:noFill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4822726" y="7933810"/>
            <a:ext cx="11611290" cy="135015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995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266" y="2537876"/>
            <a:ext cx="1770720" cy="511969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931" y="2440526"/>
            <a:ext cx="1462283" cy="5217046"/>
          </a:xfrm>
          <a:prstGeom prst="rect">
            <a:avLst/>
          </a:prstGeom>
        </p:spPr>
      </p:pic>
      <p:grpSp>
        <p:nvGrpSpPr>
          <p:cNvPr id="7" name="グループ化 6"/>
          <p:cNvGrpSpPr/>
          <p:nvPr userDrawn="1"/>
        </p:nvGrpSpPr>
        <p:grpSpPr>
          <a:xfrm>
            <a:off x="1267331" y="1869009"/>
            <a:ext cx="4793032" cy="1935215"/>
            <a:chOff x="792895" y="1183060"/>
            <a:chExt cx="4793032" cy="193521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正方形/長方形 7"/>
            <p:cNvSpPr/>
            <p:nvPr userDrawn="1"/>
          </p:nvSpPr>
          <p:spPr>
            <a:xfrm>
              <a:off x="792895" y="1183060"/>
              <a:ext cx="4500500" cy="1935215"/>
            </a:xfrm>
            <a:prstGeom prst="rect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二等辺三角形 8"/>
            <p:cNvSpPr/>
            <p:nvPr userDrawn="1"/>
          </p:nvSpPr>
          <p:spPr>
            <a:xfrm rot="5400000">
              <a:off x="5124176" y="2488148"/>
              <a:ext cx="495955" cy="427547"/>
            </a:xfrm>
            <a:prstGeom prst="triangle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/>
          <p:cNvGrpSpPr/>
          <p:nvPr userDrawn="1"/>
        </p:nvGrpSpPr>
        <p:grpSpPr>
          <a:xfrm>
            <a:off x="1267331" y="4929349"/>
            <a:ext cx="4793032" cy="1935215"/>
            <a:chOff x="792895" y="4243400"/>
            <a:chExt cx="4793032" cy="193521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正方形/長方形 10"/>
            <p:cNvSpPr/>
            <p:nvPr userDrawn="1"/>
          </p:nvSpPr>
          <p:spPr>
            <a:xfrm>
              <a:off x="792895" y="4243400"/>
              <a:ext cx="4500500" cy="1935215"/>
            </a:xfrm>
            <a:prstGeom prst="rect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二等辺三角形 11"/>
            <p:cNvSpPr/>
            <p:nvPr userDrawn="1"/>
          </p:nvSpPr>
          <p:spPr>
            <a:xfrm rot="5400000">
              <a:off x="5124176" y="4459564"/>
              <a:ext cx="495955" cy="427547"/>
            </a:xfrm>
            <a:prstGeom prst="triangle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 rot="10800000">
            <a:off x="11978521" y="4929349"/>
            <a:ext cx="4793032" cy="1935215"/>
            <a:chOff x="792895" y="1183060"/>
            <a:chExt cx="4793032" cy="193521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正方形/長方形 13"/>
            <p:cNvSpPr/>
            <p:nvPr userDrawn="1"/>
          </p:nvSpPr>
          <p:spPr>
            <a:xfrm>
              <a:off x="792895" y="1183060"/>
              <a:ext cx="4500500" cy="1935215"/>
            </a:xfrm>
            <a:prstGeom prst="rect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二等辺三角形 14"/>
            <p:cNvSpPr/>
            <p:nvPr userDrawn="1"/>
          </p:nvSpPr>
          <p:spPr>
            <a:xfrm rot="5400000">
              <a:off x="5124176" y="2488148"/>
              <a:ext cx="495955" cy="427547"/>
            </a:xfrm>
            <a:prstGeom prst="triangle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10800000">
            <a:off x="11980312" y="1868654"/>
            <a:ext cx="4793032" cy="1935215"/>
            <a:chOff x="792895" y="4243400"/>
            <a:chExt cx="4793032" cy="193521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7" name="正方形/長方形 16"/>
            <p:cNvSpPr/>
            <p:nvPr userDrawn="1"/>
          </p:nvSpPr>
          <p:spPr>
            <a:xfrm>
              <a:off x="792895" y="4243400"/>
              <a:ext cx="4500500" cy="1935215"/>
            </a:xfrm>
            <a:prstGeom prst="rect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二等辺三角形 17"/>
            <p:cNvSpPr/>
            <p:nvPr userDrawn="1"/>
          </p:nvSpPr>
          <p:spPr>
            <a:xfrm rot="5400000">
              <a:off x="5124176" y="4459564"/>
              <a:ext cx="495955" cy="427547"/>
            </a:xfrm>
            <a:prstGeom prst="triangle">
              <a:avLst/>
            </a:prstGeom>
            <a:grpFill/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1361568" y="1996094"/>
            <a:ext cx="4312026" cy="162581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1361568" y="5084048"/>
            <a:ext cx="4312026" cy="162581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12338561" y="2003668"/>
            <a:ext cx="4312026" cy="162581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2392020" y="5084048"/>
            <a:ext cx="4312026" cy="1625815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493649" y="7843800"/>
            <a:ext cx="13298280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067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493649" y="7843800"/>
            <a:ext cx="13298280" cy="135015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2493649" y="7167104"/>
            <a:ext cx="13298280" cy="77320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82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98488" y="7798795"/>
            <a:ext cx="7762453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98488" y="7167104"/>
            <a:ext cx="7762453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491699" y="7790558"/>
            <a:ext cx="7762453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9491699" y="7158867"/>
            <a:ext cx="7762453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0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1618481" y="3748345"/>
            <a:ext cx="5850650" cy="5850650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3553761" y="4783525"/>
            <a:ext cx="2070165" cy="207016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1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1753496" y="6808685"/>
            <a:ext cx="5580620" cy="1189757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4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279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 - 2 Column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491699" y="6540276"/>
            <a:ext cx="7762453" cy="206860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491699" y="5908586"/>
            <a:ext cx="7762453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491699" y="3209905"/>
            <a:ext cx="7762453" cy="206860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9491699" y="2578215"/>
            <a:ext cx="7762453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3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243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37261" y="192950"/>
            <a:ext cx="16741860" cy="1125125"/>
          </a:xfrm>
        </p:spPr>
        <p:txBody>
          <a:bodyPr/>
          <a:lstStyle>
            <a:lvl1pPr>
              <a:defRPr spc="1500" baseline="0"/>
            </a:lvl1pPr>
          </a:lstStyle>
          <a:p>
            <a:r>
              <a:rPr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9413236" y="9591367"/>
            <a:ext cx="7776864" cy="547688"/>
          </a:xfrm>
        </p:spPr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371930" y="9591367"/>
            <a:ext cx="907291" cy="547688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7676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2707556" y="4783525"/>
            <a:ext cx="2070165" cy="207016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4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0532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285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390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350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299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8263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875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217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18286413" cy="51435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727271" y="1228065"/>
            <a:ext cx="16831870" cy="245923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5000" spc="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727272" y="3405437"/>
            <a:ext cx="16831870" cy="99011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43500"/>
            <a:ext cx="18286413" cy="51435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83466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016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462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964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2682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58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145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515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6069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486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017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718300"/>
            <a:ext cx="18286413" cy="990600"/>
          </a:xfrm>
          <a:solidFill>
            <a:schemeClr val="accent1">
              <a:alpha val="69000"/>
            </a:schemeClr>
          </a:solidFill>
        </p:spPr>
        <p:txBody>
          <a:bodyPr anchor="ctr">
            <a:noAutofit/>
          </a:bodyPr>
          <a:lstStyle>
            <a:lvl1pPr algn="ctr">
              <a:defRPr sz="4000" spc="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2" hasCustomPrompt="1"/>
          </p:nvPr>
        </p:nvSpPr>
        <p:spPr>
          <a:xfrm>
            <a:off x="-794" y="7708784"/>
            <a:ext cx="18286413" cy="2578215"/>
          </a:xfrm>
          <a:solidFill>
            <a:schemeClr val="tx2">
              <a:alpha val="69000"/>
            </a:schemeClr>
          </a:solidFill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14919079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824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0256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88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855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7705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allAtOnce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4476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allAtOnce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043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148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588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2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38.xml"/><Relationship Id="rId21" Type="http://schemas.openxmlformats.org/officeDocument/2006/relationships/slideLayout" Target="../slideLayouts/slideLayout42.xml"/><Relationship Id="rId42" Type="http://schemas.openxmlformats.org/officeDocument/2006/relationships/slideLayout" Target="../slideLayouts/slideLayout63.xml"/><Relationship Id="rId63" Type="http://schemas.openxmlformats.org/officeDocument/2006/relationships/slideLayout" Target="../slideLayouts/slideLayout84.xml"/><Relationship Id="rId84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37.xml"/><Relationship Id="rId107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32.xml"/><Relationship Id="rId32" Type="http://schemas.openxmlformats.org/officeDocument/2006/relationships/slideLayout" Target="../slideLayouts/slideLayout53.xml"/><Relationship Id="rId37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74.xml"/><Relationship Id="rId58" Type="http://schemas.openxmlformats.org/officeDocument/2006/relationships/slideLayout" Target="../slideLayouts/slideLayout79.xml"/><Relationship Id="rId74" Type="http://schemas.openxmlformats.org/officeDocument/2006/relationships/slideLayout" Target="../slideLayouts/slideLayout95.xml"/><Relationship Id="rId79" Type="http://schemas.openxmlformats.org/officeDocument/2006/relationships/slideLayout" Target="../slideLayouts/slideLayout100.xml"/><Relationship Id="rId102" Type="http://schemas.openxmlformats.org/officeDocument/2006/relationships/slideLayout" Target="../slideLayouts/slideLayout123.xml"/><Relationship Id="rId123" Type="http://schemas.openxmlformats.org/officeDocument/2006/relationships/slideLayout" Target="../slideLayouts/slideLayout144.xml"/><Relationship Id="rId128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26.xml"/><Relationship Id="rId90" Type="http://schemas.openxmlformats.org/officeDocument/2006/relationships/slideLayout" Target="../slideLayouts/slideLayout111.xml"/><Relationship Id="rId95" Type="http://schemas.openxmlformats.org/officeDocument/2006/relationships/slideLayout" Target="../slideLayouts/slideLayout116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69.xml"/><Relationship Id="rId64" Type="http://schemas.openxmlformats.org/officeDocument/2006/relationships/slideLayout" Target="../slideLayouts/slideLayout85.xml"/><Relationship Id="rId69" Type="http://schemas.openxmlformats.org/officeDocument/2006/relationships/slideLayout" Target="../slideLayouts/slideLayout90.xml"/><Relationship Id="rId113" Type="http://schemas.openxmlformats.org/officeDocument/2006/relationships/slideLayout" Target="../slideLayouts/slideLayout134.xml"/><Relationship Id="rId118" Type="http://schemas.openxmlformats.org/officeDocument/2006/relationships/slideLayout" Target="../slideLayouts/slideLayout139.xml"/><Relationship Id="rId134" Type="http://schemas.openxmlformats.org/officeDocument/2006/relationships/slideLayout" Target="../slideLayouts/slideLayout155.xml"/><Relationship Id="rId80" Type="http://schemas.openxmlformats.org/officeDocument/2006/relationships/slideLayout" Target="../slideLayouts/slideLayout101.xml"/><Relationship Id="rId85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54.xml"/><Relationship Id="rId38" Type="http://schemas.openxmlformats.org/officeDocument/2006/relationships/slideLayout" Target="../slideLayouts/slideLayout59.xml"/><Relationship Id="rId59" Type="http://schemas.openxmlformats.org/officeDocument/2006/relationships/slideLayout" Target="../slideLayouts/slideLayout80.xml"/><Relationship Id="rId103" Type="http://schemas.openxmlformats.org/officeDocument/2006/relationships/slideLayout" Target="../slideLayouts/slideLayout124.xml"/><Relationship Id="rId108" Type="http://schemas.openxmlformats.org/officeDocument/2006/relationships/slideLayout" Target="../slideLayouts/slideLayout129.xml"/><Relationship Id="rId124" Type="http://schemas.openxmlformats.org/officeDocument/2006/relationships/slideLayout" Target="../slideLayouts/slideLayout145.xml"/><Relationship Id="rId129" Type="http://schemas.openxmlformats.org/officeDocument/2006/relationships/slideLayout" Target="../slideLayouts/slideLayout150.xml"/><Relationship Id="rId54" Type="http://schemas.openxmlformats.org/officeDocument/2006/relationships/slideLayout" Target="../slideLayouts/slideLayout75.xml"/><Relationship Id="rId70" Type="http://schemas.openxmlformats.org/officeDocument/2006/relationships/slideLayout" Target="../slideLayouts/slideLayout91.xml"/><Relationship Id="rId75" Type="http://schemas.openxmlformats.org/officeDocument/2006/relationships/slideLayout" Target="../slideLayouts/slideLayout96.xml"/><Relationship Id="rId91" Type="http://schemas.openxmlformats.org/officeDocument/2006/relationships/slideLayout" Target="../slideLayouts/slideLayout112.xml"/><Relationship Id="rId96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70.xml"/><Relationship Id="rId114" Type="http://schemas.openxmlformats.org/officeDocument/2006/relationships/slideLayout" Target="../slideLayouts/slideLayout135.xml"/><Relationship Id="rId119" Type="http://schemas.openxmlformats.org/officeDocument/2006/relationships/slideLayout" Target="../slideLayouts/slideLayout140.xml"/><Relationship Id="rId44" Type="http://schemas.openxmlformats.org/officeDocument/2006/relationships/slideLayout" Target="../slideLayouts/slideLayout65.xml"/><Relationship Id="rId60" Type="http://schemas.openxmlformats.org/officeDocument/2006/relationships/slideLayout" Target="../slideLayouts/slideLayout81.xml"/><Relationship Id="rId65" Type="http://schemas.openxmlformats.org/officeDocument/2006/relationships/slideLayout" Target="../slideLayouts/slideLayout86.xml"/><Relationship Id="rId81" Type="http://schemas.openxmlformats.org/officeDocument/2006/relationships/slideLayout" Target="../slideLayouts/slideLayout102.xml"/><Relationship Id="rId86" Type="http://schemas.openxmlformats.org/officeDocument/2006/relationships/slideLayout" Target="../slideLayouts/slideLayout107.xml"/><Relationship Id="rId130" Type="http://schemas.openxmlformats.org/officeDocument/2006/relationships/slideLayout" Target="../slideLayouts/slideLayout151.xml"/><Relationship Id="rId135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60.xml"/><Relationship Id="rId109" Type="http://schemas.openxmlformats.org/officeDocument/2006/relationships/slideLayout" Target="../slideLayouts/slideLayout130.xml"/><Relationship Id="rId34" Type="http://schemas.openxmlformats.org/officeDocument/2006/relationships/slideLayout" Target="../slideLayouts/slideLayout55.xml"/><Relationship Id="rId50" Type="http://schemas.openxmlformats.org/officeDocument/2006/relationships/slideLayout" Target="../slideLayouts/slideLayout71.xml"/><Relationship Id="rId55" Type="http://schemas.openxmlformats.org/officeDocument/2006/relationships/slideLayout" Target="../slideLayouts/slideLayout76.xml"/><Relationship Id="rId76" Type="http://schemas.openxmlformats.org/officeDocument/2006/relationships/slideLayout" Target="../slideLayouts/slideLayout97.xml"/><Relationship Id="rId97" Type="http://schemas.openxmlformats.org/officeDocument/2006/relationships/slideLayout" Target="../slideLayouts/slideLayout118.xml"/><Relationship Id="rId104" Type="http://schemas.openxmlformats.org/officeDocument/2006/relationships/slideLayout" Target="../slideLayouts/slideLayout125.xml"/><Relationship Id="rId120" Type="http://schemas.openxmlformats.org/officeDocument/2006/relationships/slideLayout" Target="../slideLayouts/slideLayout141.xml"/><Relationship Id="rId125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28.xml"/><Relationship Id="rId71" Type="http://schemas.openxmlformats.org/officeDocument/2006/relationships/slideLayout" Target="../slideLayouts/slideLayout92.xml"/><Relationship Id="rId9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45.xml"/><Relationship Id="rId40" Type="http://schemas.openxmlformats.org/officeDocument/2006/relationships/slideLayout" Target="../slideLayouts/slideLayout61.xml"/><Relationship Id="rId45" Type="http://schemas.openxmlformats.org/officeDocument/2006/relationships/slideLayout" Target="../slideLayouts/slideLayout66.xml"/><Relationship Id="rId66" Type="http://schemas.openxmlformats.org/officeDocument/2006/relationships/slideLayout" Target="../slideLayouts/slideLayout87.xml"/><Relationship Id="rId87" Type="http://schemas.openxmlformats.org/officeDocument/2006/relationships/slideLayout" Target="../slideLayouts/slideLayout108.xml"/><Relationship Id="rId110" Type="http://schemas.openxmlformats.org/officeDocument/2006/relationships/slideLayout" Target="../slideLayouts/slideLayout131.xml"/><Relationship Id="rId115" Type="http://schemas.openxmlformats.org/officeDocument/2006/relationships/slideLayout" Target="../slideLayouts/slideLayout136.xml"/><Relationship Id="rId131" Type="http://schemas.openxmlformats.org/officeDocument/2006/relationships/slideLayout" Target="../slideLayouts/slideLayout152.xml"/><Relationship Id="rId136" Type="http://schemas.openxmlformats.org/officeDocument/2006/relationships/theme" Target="../theme/theme3.xml"/><Relationship Id="rId61" Type="http://schemas.openxmlformats.org/officeDocument/2006/relationships/slideLayout" Target="../slideLayouts/slideLayout82.xml"/><Relationship Id="rId82" Type="http://schemas.openxmlformats.org/officeDocument/2006/relationships/slideLayout" Target="../slideLayouts/slideLayout103.xml"/><Relationship Id="rId1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5.xml"/><Relationship Id="rId30" Type="http://schemas.openxmlformats.org/officeDocument/2006/relationships/slideLayout" Target="../slideLayouts/slideLayout51.xml"/><Relationship Id="rId35" Type="http://schemas.openxmlformats.org/officeDocument/2006/relationships/slideLayout" Target="../slideLayouts/slideLayout56.xml"/><Relationship Id="rId56" Type="http://schemas.openxmlformats.org/officeDocument/2006/relationships/slideLayout" Target="../slideLayouts/slideLayout77.xml"/><Relationship Id="rId77" Type="http://schemas.openxmlformats.org/officeDocument/2006/relationships/slideLayout" Target="../slideLayouts/slideLayout98.xml"/><Relationship Id="rId100" Type="http://schemas.openxmlformats.org/officeDocument/2006/relationships/slideLayout" Target="../slideLayouts/slideLayout121.xml"/><Relationship Id="rId105" Type="http://schemas.openxmlformats.org/officeDocument/2006/relationships/slideLayout" Target="../slideLayouts/slideLayout126.xml"/><Relationship Id="rId126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72.xml"/><Relationship Id="rId72" Type="http://schemas.openxmlformats.org/officeDocument/2006/relationships/slideLayout" Target="../slideLayouts/slideLayout93.xml"/><Relationship Id="rId93" Type="http://schemas.openxmlformats.org/officeDocument/2006/relationships/slideLayout" Target="../slideLayouts/slideLayout114.xml"/><Relationship Id="rId98" Type="http://schemas.openxmlformats.org/officeDocument/2006/relationships/slideLayout" Target="../slideLayouts/slideLayout119.xml"/><Relationship Id="rId121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46.xml"/><Relationship Id="rId46" Type="http://schemas.openxmlformats.org/officeDocument/2006/relationships/slideLayout" Target="../slideLayouts/slideLayout67.xml"/><Relationship Id="rId67" Type="http://schemas.openxmlformats.org/officeDocument/2006/relationships/slideLayout" Target="../slideLayouts/slideLayout88.xml"/><Relationship Id="rId116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62.xml"/><Relationship Id="rId62" Type="http://schemas.openxmlformats.org/officeDocument/2006/relationships/slideLayout" Target="../slideLayouts/slideLayout83.xml"/><Relationship Id="rId83" Type="http://schemas.openxmlformats.org/officeDocument/2006/relationships/slideLayout" Target="../slideLayouts/slideLayout104.xml"/><Relationship Id="rId88" Type="http://schemas.openxmlformats.org/officeDocument/2006/relationships/slideLayout" Target="../slideLayouts/slideLayout109.xml"/><Relationship Id="rId111" Type="http://schemas.openxmlformats.org/officeDocument/2006/relationships/slideLayout" Target="../slideLayouts/slideLayout132.xml"/><Relationship Id="rId132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36.xml"/><Relationship Id="rId36" Type="http://schemas.openxmlformats.org/officeDocument/2006/relationships/slideLayout" Target="../slideLayouts/slideLayout57.xml"/><Relationship Id="rId57" Type="http://schemas.openxmlformats.org/officeDocument/2006/relationships/slideLayout" Target="../slideLayouts/slideLayout78.xml"/><Relationship Id="rId106" Type="http://schemas.openxmlformats.org/officeDocument/2006/relationships/slideLayout" Target="../slideLayouts/slideLayout127.xml"/><Relationship Id="rId127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52.xml"/><Relationship Id="rId52" Type="http://schemas.openxmlformats.org/officeDocument/2006/relationships/slideLayout" Target="../slideLayouts/slideLayout73.xml"/><Relationship Id="rId73" Type="http://schemas.openxmlformats.org/officeDocument/2006/relationships/slideLayout" Target="../slideLayouts/slideLayout94.xml"/><Relationship Id="rId78" Type="http://schemas.openxmlformats.org/officeDocument/2006/relationships/slideLayout" Target="../slideLayouts/slideLayout99.xml"/><Relationship Id="rId94" Type="http://schemas.openxmlformats.org/officeDocument/2006/relationships/slideLayout" Target="../slideLayouts/slideLayout115.xml"/><Relationship Id="rId99" Type="http://schemas.openxmlformats.org/officeDocument/2006/relationships/slideLayout" Target="../slideLayouts/slideLayout120.xml"/><Relationship Id="rId101" Type="http://schemas.openxmlformats.org/officeDocument/2006/relationships/slideLayout" Target="../slideLayouts/slideLayout122.xml"/><Relationship Id="rId122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68.xml"/><Relationship Id="rId68" Type="http://schemas.openxmlformats.org/officeDocument/2006/relationships/slideLayout" Target="../slideLayouts/slideLayout89.xml"/><Relationship Id="rId89" Type="http://schemas.openxmlformats.org/officeDocument/2006/relationships/slideLayout" Target="../slideLayouts/slideLayout110.xml"/><Relationship Id="rId112" Type="http://schemas.openxmlformats.org/officeDocument/2006/relationships/slideLayout" Target="../slideLayouts/slideLayout133.xml"/><Relationship Id="rId133" Type="http://schemas.openxmlformats.org/officeDocument/2006/relationships/slideLayout" Target="../slideLayouts/slideLayout15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26" Type="http://schemas.openxmlformats.org/officeDocument/2006/relationships/slideLayout" Target="../slideLayouts/slideLayout182.xml"/><Relationship Id="rId39" Type="http://schemas.openxmlformats.org/officeDocument/2006/relationships/slideLayout" Target="../slideLayouts/slideLayout195.xml"/><Relationship Id="rId21" Type="http://schemas.openxmlformats.org/officeDocument/2006/relationships/slideLayout" Target="../slideLayouts/slideLayout177.xml"/><Relationship Id="rId34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203.xml"/><Relationship Id="rId50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9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67.xml"/><Relationship Id="rId24" Type="http://schemas.openxmlformats.org/officeDocument/2006/relationships/slideLayout" Target="../slideLayouts/slideLayout180.xml"/><Relationship Id="rId32" Type="http://schemas.openxmlformats.org/officeDocument/2006/relationships/slideLayout" Target="../slideLayouts/slideLayout188.xml"/><Relationship Id="rId37" Type="http://schemas.openxmlformats.org/officeDocument/2006/relationships/slideLayout" Target="../slideLayouts/slideLayout193.xml"/><Relationship Id="rId40" Type="http://schemas.openxmlformats.org/officeDocument/2006/relationships/slideLayout" Target="../slideLayouts/slideLayout196.xml"/><Relationship Id="rId45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23" Type="http://schemas.openxmlformats.org/officeDocument/2006/relationships/slideLayout" Target="../slideLayouts/slideLayout179.xml"/><Relationship Id="rId28" Type="http://schemas.openxmlformats.org/officeDocument/2006/relationships/slideLayout" Target="../slideLayouts/slideLayout184.xml"/><Relationship Id="rId36" Type="http://schemas.openxmlformats.org/officeDocument/2006/relationships/slideLayout" Target="../slideLayouts/slideLayout192.xml"/><Relationship Id="rId49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31" Type="http://schemas.openxmlformats.org/officeDocument/2006/relationships/slideLayout" Target="../slideLayouts/slideLayout187.xml"/><Relationship Id="rId44" Type="http://schemas.openxmlformats.org/officeDocument/2006/relationships/slideLayout" Target="../slideLayouts/slideLayout200.xml"/><Relationship Id="rId52" Type="http://schemas.openxmlformats.org/officeDocument/2006/relationships/theme" Target="../theme/theme4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Relationship Id="rId22" Type="http://schemas.openxmlformats.org/officeDocument/2006/relationships/slideLayout" Target="../slideLayouts/slideLayout178.xml"/><Relationship Id="rId27" Type="http://schemas.openxmlformats.org/officeDocument/2006/relationships/slideLayout" Target="../slideLayouts/slideLayout183.xml"/><Relationship Id="rId30" Type="http://schemas.openxmlformats.org/officeDocument/2006/relationships/slideLayout" Target="../slideLayouts/slideLayout186.xml"/><Relationship Id="rId35" Type="http://schemas.openxmlformats.org/officeDocument/2006/relationships/slideLayout" Target="../slideLayouts/slideLayout191.xml"/><Relationship Id="rId43" Type="http://schemas.openxmlformats.org/officeDocument/2006/relationships/slideLayout" Target="../slideLayouts/slideLayout199.xml"/><Relationship Id="rId48" Type="http://schemas.openxmlformats.org/officeDocument/2006/relationships/slideLayout" Target="../slideLayouts/slideLayout204.xml"/><Relationship Id="rId8" Type="http://schemas.openxmlformats.org/officeDocument/2006/relationships/slideLayout" Target="../slideLayouts/slideLayout164.xml"/><Relationship Id="rId51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5" Type="http://schemas.openxmlformats.org/officeDocument/2006/relationships/slideLayout" Target="../slideLayouts/slideLayout181.xml"/><Relationship Id="rId33" Type="http://schemas.openxmlformats.org/officeDocument/2006/relationships/slideLayout" Target="../slideLayouts/slideLayout189.xml"/><Relationship Id="rId38" Type="http://schemas.openxmlformats.org/officeDocument/2006/relationships/slideLayout" Target="../slideLayouts/slideLayout194.xml"/><Relationship Id="rId46" Type="http://schemas.openxmlformats.org/officeDocument/2006/relationships/slideLayout" Target="../slideLayouts/slideLayout202.xml"/><Relationship Id="rId20" Type="http://schemas.openxmlformats.org/officeDocument/2006/relationships/slideLayout" Target="../slideLayouts/slideLayout176.xml"/><Relationship Id="rId41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18286413" cy="10287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tint val="66000"/>
                  <a:satMod val="160000"/>
                  <a:alpha val="29000"/>
                </a:schemeClr>
              </a:gs>
              <a:gs pos="50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円/楕円 3"/>
          <p:cNvSpPr/>
          <p:nvPr userDrawn="1"/>
        </p:nvSpPr>
        <p:spPr>
          <a:xfrm>
            <a:off x="4450556" y="450850"/>
            <a:ext cx="9385300" cy="9385300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15000"/>
                </a:schemeClr>
              </a:gs>
              <a:gs pos="50000">
                <a:schemeClr val="accent1">
                  <a:tint val="44500"/>
                  <a:satMod val="160000"/>
                  <a:alpha val="1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5877719" y="1878013"/>
            <a:ext cx="6530975" cy="6530975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38000"/>
                </a:schemeClr>
              </a:gs>
              <a:gs pos="42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7613" cy="6789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</a:t>
            </a:r>
          </a:p>
        </p:txBody>
      </p:sp>
    </p:spTree>
    <p:extLst>
      <p:ext uri="{BB962C8B-B14F-4D97-AF65-F5344CB8AC3E}">
        <p14:creationId xmlns:p14="http://schemas.microsoft.com/office/powerpoint/2010/main" val="2316024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5" r:id="rId2"/>
    <p:sldLayoutId id="2147483733" r:id="rId3"/>
    <p:sldLayoutId id="2147483732" r:id="rId4"/>
  </p:sldLayoutIdLst>
  <p:hf hdr="0" dt="0"/>
  <p:txStyles>
    <p:titleStyle>
      <a:lvl1pPr algn="ctr" defTabSz="1632753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7613" cy="6789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</a:t>
            </a:r>
          </a:p>
        </p:txBody>
      </p:sp>
    </p:spTree>
    <p:extLst>
      <p:ext uri="{BB962C8B-B14F-4D97-AF65-F5344CB8AC3E}">
        <p14:creationId xmlns:p14="http://schemas.microsoft.com/office/powerpoint/2010/main" val="252730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854" r:id="rId3"/>
    <p:sldLayoutId id="2147483809" r:id="rId4"/>
    <p:sldLayoutId id="2147483810" r:id="rId5"/>
    <p:sldLayoutId id="2147483831" r:id="rId6"/>
    <p:sldLayoutId id="2147483842" r:id="rId7"/>
    <p:sldLayoutId id="2147483829" r:id="rId8"/>
    <p:sldLayoutId id="2147483864" r:id="rId9"/>
    <p:sldLayoutId id="2147483862" r:id="rId10"/>
    <p:sldLayoutId id="2147483858" r:id="rId11"/>
    <p:sldLayoutId id="2147483859" r:id="rId12"/>
    <p:sldLayoutId id="2147483846" r:id="rId13"/>
    <p:sldLayoutId id="2147483847" r:id="rId14"/>
    <p:sldLayoutId id="2147483848" r:id="rId15"/>
    <p:sldLayoutId id="2147483860" r:id="rId16"/>
    <p:sldLayoutId id="2147483853" r:id="rId17"/>
  </p:sldLayoutIdLst>
  <p:hf hdr="0" dt="0"/>
  <p:txStyles>
    <p:titleStyle>
      <a:lvl1pPr algn="ctr" defTabSz="1632753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 userDrawn="1"/>
        </p:nvSpPr>
        <p:spPr>
          <a:xfrm rot="10800000">
            <a:off x="16421955" y="-1370"/>
            <a:ext cx="1864458" cy="2350389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14212397" y="-1371"/>
            <a:ext cx="4095455" cy="194951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/>
              <a:t>SLIDE TITLE HERE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831132"/>
            <a:ext cx="16457772" cy="735811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bg1">
                    <a:lumMod val="50000"/>
                    <a:alpha val="70000"/>
                  </a:schemeClr>
                </a:solidFill>
              </a:defRPr>
            </a:lvl1pPr>
          </a:lstStyle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200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603507" y="1273070"/>
            <a:ext cx="17079398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17289111" y="9508985"/>
            <a:ext cx="0" cy="778015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68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851" r:id="rId2"/>
    <p:sldLayoutId id="2147483852" r:id="rId3"/>
    <p:sldLayoutId id="2147483766" r:id="rId4"/>
    <p:sldLayoutId id="2147483760" r:id="rId5"/>
    <p:sldLayoutId id="2147483765" r:id="rId6"/>
    <p:sldLayoutId id="2147483855" r:id="rId7"/>
    <p:sldLayoutId id="2147483856" r:id="rId8"/>
    <p:sldLayoutId id="2147483866" r:id="rId9"/>
    <p:sldLayoutId id="2147483857" r:id="rId10"/>
    <p:sldLayoutId id="2147483751" r:id="rId11"/>
    <p:sldLayoutId id="2147483752" r:id="rId12"/>
    <p:sldLayoutId id="2147483817" r:id="rId13"/>
    <p:sldLayoutId id="2147483823" r:id="rId14"/>
    <p:sldLayoutId id="2147483753" r:id="rId15"/>
    <p:sldLayoutId id="2147483844" r:id="rId16"/>
    <p:sldLayoutId id="2147483739" r:id="rId17"/>
    <p:sldLayoutId id="2147483740" r:id="rId18"/>
    <p:sldLayoutId id="2147483741" r:id="rId19"/>
    <p:sldLayoutId id="2147483776" r:id="rId20"/>
    <p:sldLayoutId id="2147483778" r:id="rId21"/>
    <p:sldLayoutId id="2147483793" r:id="rId22"/>
    <p:sldLayoutId id="2147483791" r:id="rId23"/>
    <p:sldLayoutId id="2147483792" r:id="rId24"/>
    <p:sldLayoutId id="2147483808" r:id="rId25"/>
    <p:sldLayoutId id="2147483806" r:id="rId26"/>
    <p:sldLayoutId id="2147483845" r:id="rId27"/>
    <p:sldLayoutId id="2147483799" r:id="rId28"/>
    <p:sldLayoutId id="2147483800" r:id="rId29"/>
    <p:sldLayoutId id="2147483801" r:id="rId30"/>
    <p:sldLayoutId id="2147483802" r:id="rId31"/>
    <p:sldLayoutId id="2147483804" r:id="rId32"/>
    <p:sldLayoutId id="2147483805" r:id="rId33"/>
    <p:sldLayoutId id="2147483807" r:id="rId34"/>
    <p:sldLayoutId id="2147483811" r:id="rId35"/>
    <p:sldLayoutId id="2147483812" r:id="rId36"/>
    <p:sldLayoutId id="2147483819" r:id="rId37"/>
    <p:sldLayoutId id="2147483834" r:id="rId38"/>
    <p:sldLayoutId id="2147483820" r:id="rId39"/>
    <p:sldLayoutId id="2147483832" r:id="rId40"/>
    <p:sldLayoutId id="2147483833" r:id="rId41"/>
    <p:sldLayoutId id="2147483821" r:id="rId42"/>
    <p:sldLayoutId id="2147483840" r:id="rId43"/>
    <p:sldLayoutId id="2147483841" r:id="rId44"/>
    <p:sldLayoutId id="2147483850" r:id="rId45"/>
    <p:sldLayoutId id="2147483863" r:id="rId46"/>
    <p:sldLayoutId id="2147483828" r:id="rId47"/>
    <p:sldLayoutId id="2147483826" r:id="rId48"/>
    <p:sldLayoutId id="2147483830" r:id="rId49"/>
    <p:sldLayoutId id="2147483827" r:id="rId50"/>
    <p:sldLayoutId id="2147483867" r:id="rId51"/>
    <p:sldLayoutId id="2147483869" r:id="rId52"/>
    <p:sldLayoutId id="2147483870" r:id="rId53"/>
    <p:sldLayoutId id="2147483871" r:id="rId54"/>
    <p:sldLayoutId id="2147483872" r:id="rId55"/>
    <p:sldLayoutId id="2147483873" r:id="rId56"/>
    <p:sldLayoutId id="2147483874" r:id="rId57"/>
    <p:sldLayoutId id="2147483875" r:id="rId58"/>
    <p:sldLayoutId id="2147483876" r:id="rId59"/>
    <p:sldLayoutId id="2147483877" r:id="rId60"/>
    <p:sldLayoutId id="2147483878" r:id="rId61"/>
    <p:sldLayoutId id="2147483879" r:id="rId62"/>
    <p:sldLayoutId id="2147483880" r:id="rId63"/>
    <p:sldLayoutId id="2147483881" r:id="rId64"/>
    <p:sldLayoutId id="2147483882" r:id="rId65"/>
    <p:sldLayoutId id="2147483883" r:id="rId66"/>
    <p:sldLayoutId id="2147483884" r:id="rId67"/>
    <p:sldLayoutId id="2147483885" r:id="rId68"/>
    <p:sldLayoutId id="2147483886" r:id="rId69"/>
    <p:sldLayoutId id="2147483887" r:id="rId70"/>
    <p:sldLayoutId id="2147483888" r:id="rId71"/>
    <p:sldLayoutId id="2147483889" r:id="rId72"/>
    <p:sldLayoutId id="2147483890" r:id="rId73"/>
    <p:sldLayoutId id="2147483891" r:id="rId74"/>
    <p:sldLayoutId id="2147483892" r:id="rId75"/>
    <p:sldLayoutId id="2147483893" r:id="rId76"/>
    <p:sldLayoutId id="2147483894" r:id="rId77"/>
    <p:sldLayoutId id="2147483895" r:id="rId78"/>
    <p:sldLayoutId id="2147483896" r:id="rId79"/>
    <p:sldLayoutId id="2147483897" r:id="rId80"/>
    <p:sldLayoutId id="2147483898" r:id="rId81"/>
    <p:sldLayoutId id="2147483899" r:id="rId82"/>
    <p:sldLayoutId id="2147483900" r:id="rId83"/>
    <p:sldLayoutId id="2147483901" r:id="rId84"/>
    <p:sldLayoutId id="2147483902" r:id="rId85"/>
    <p:sldLayoutId id="2147483903" r:id="rId86"/>
    <p:sldLayoutId id="2147483904" r:id="rId87"/>
    <p:sldLayoutId id="2147483905" r:id="rId88"/>
    <p:sldLayoutId id="2147483906" r:id="rId89"/>
    <p:sldLayoutId id="2147483907" r:id="rId90"/>
    <p:sldLayoutId id="2147483908" r:id="rId91"/>
    <p:sldLayoutId id="2147483909" r:id="rId92"/>
    <p:sldLayoutId id="2147483910" r:id="rId93"/>
    <p:sldLayoutId id="2147483911" r:id="rId94"/>
    <p:sldLayoutId id="2147483912" r:id="rId95"/>
    <p:sldLayoutId id="2147483913" r:id="rId96"/>
    <p:sldLayoutId id="2147483914" r:id="rId97"/>
    <p:sldLayoutId id="2147483915" r:id="rId98"/>
    <p:sldLayoutId id="2147483916" r:id="rId99"/>
    <p:sldLayoutId id="2147483917" r:id="rId100"/>
    <p:sldLayoutId id="2147483918" r:id="rId101"/>
    <p:sldLayoutId id="2147483919" r:id="rId102"/>
    <p:sldLayoutId id="2147483920" r:id="rId103"/>
    <p:sldLayoutId id="2147483921" r:id="rId104"/>
    <p:sldLayoutId id="2147483922" r:id="rId105"/>
    <p:sldLayoutId id="2147483923" r:id="rId106"/>
    <p:sldLayoutId id="2147483924" r:id="rId107"/>
    <p:sldLayoutId id="2147483925" r:id="rId108"/>
    <p:sldLayoutId id="2147483926" r:id="rId109"/>
    <p:sldLayoutId id="2147483927" r:id="rId110"/>
    <p:sldLayoutId id="2147483928" r:id="rId111"/>
    <p:sldLayoutId id="2147483929" r:id="rId112"/>
    <p:sldLayoutId id="2147483930" r:id="rId113"/>
    <p:sldLayoutId id="2147483931" r:id="rId114"/>
    <p:sldLayoutId id="2147483932" r:id="rId115"/>
    <p:sldLayoutId id="2147483933" r:id="rId116"/>
    <p:sldLayoutId id="2147483934" r:id="rId117"/>
    <p:sldLayoutId id="2147483935" r:id="rId118"/>
    <p:sldLayoutId id="2147483936" r:id="rId119"/>
    <p:sldLayoutId id="2147483937" r:id="rId120"/>
    <p:sldLayoutId id="2147483938" r:id="rId121"/>
    <p:sldLayoutId id="2147483939" r:id="rId122"/>
    <p:sldLayoutId id="2147483940" r:id="rId123"/>
    <p:sldLayoutId id="2147483941" r:id="rId124"/>
    <p:sldLayoutId id="2147483942" r:id="rId125"/>
    <p:sldLayoutId id="2147483943" r:id="rId126"/>
    <p:sldLayoutId id="2147483944" r:id="rId127"/>
    <p:sldLayoutId id="2147483945" r:id="rId128"/>
    <p:sldLayoutId id="2147483946" r:id="rId129"/>
    <p:sldLayoutId id="2147483947" r:id="rId130"/>
    <p:sldLayoutId id="2147483948" r:id="rId131"/>
    <p:sldLayoutId id="2147483949" r:id="rId132"/>
    <p:sldLayoutId id="2147483950" r:id="rId133"/>
    <p:sldLayoutId id="2147483951" r:id="rId134"/>
    <p:sldLayoutId id="2147483952" r:id="rId135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sz="5400" kern="1200" spc="15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831132"/>
            <a:ext cx="16457772" cy="735811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bg1">
                    <a:lumMod val="50000"/>
                    <a:alpha val="70000"/>
                  </a:schemeClr>
                </a:solidFill>
              </a:defRPr>
            </a:lvl1pPr>
          </a:lstStyle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3200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 flipV="1">
            <a:off x="17289111" y="9508985"/>
            <a:ext cx="0" cy="778015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直角三角形 1"/>
          <p:cNvSpPr/>
          <p:nvPr userDrawn="1"/>
        </p:nvSpPr>
        <p:spPr>
          <a:xfrm rot="10800000">
            <a:off x="16421955" y="-1370"/>
            <a:ext cx="1864458" cy="2350389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直角三角形 8"/>
          <p:cNvSpPr/>
          <p:nvPr userDrawn="1"/>
        </p:nvSpPr>
        <p:spPr>
          <a:xfrm rot="10800000">
            <a:off x="14212397" y="-1371"/>
            <a:ext cx="4095455" cy="194951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58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90" r:id="rId4"/>
    <p:sldLayoutId id="2147483745" r:id="rId5"/>
    <p:sldLayoutId id="2147483727" r:id="rId6"/>
    <p:sldLayoutId id="2147483746" r:id="rId7"/>
    <p:sldLayoutId id="2147483824" r:id="rId8"/>
    <p:sldLayoutId id="2147483747" r:id="rId9"/>
    <p:sldLayoutId id="2147483728" r:id="rId10"/>
    <p:sldLayoutId id="2147483729" r:id="rId11"/>
    <p:sldLayoutId id="2147483749" r:id="rId12"/>
    <p:sldLayoutId id="2147483754" r:id="rId13"/>
    <p:sldLayoutId id="2147483756" r:id="rId14"/>
    <p:sldLayoutId id="2147483757" r:id="rId15"/>
    <p:sldLayoutId id="2147483759" r:id="rId16"/>
    <p:sldLayoutId id="2147483761" r:id="rId17"/>
    <p:sldLayoutId id="2147483837" r:id="rId18"/>
    <p:sldLayoutId id="2147483762" r:id="rId19"/>
    <p:sldLayoutId id="2147483764" r:id="rId20"/>
    <p:sldLayoutId id="2147483773" r:id="rId21"/>
    <p:sldLayoutId id="2147483777" r:id="rId22"/>
    <p:sldLayoutId id="2147483775" r:id="rId23"/>
    <p:sldLayoutId id="2147483767" r:id="rId24"/>
    <p:sldLayoutId id="2147483763" r:id="rId25"/>
    <p:sldLayoutId id="2147483769" r:id="rId26"/>
    <p:sldLayoutId id="2147483816" r:id="rId27"/>
    <p:sldLayoutId id="2147483843" r:id="rId28"/>
    <p:sldLayoutId id="2147483770" r:id="rId29"/>
    <p:sldLayoutId id="2147483771" r:id="rId30"/>
    <p:sldLayoutId id="2147483774" r:id="rId31"/>
    <p:sldLayoutId id="2147483772" r:id="rId32"/>
    <p:sldLayoutId id="2147483779" r:id="rId33"/>
    <p:sldLayoutId id="2147483796" r:id="rId34"/>
    <p:sldLayoutId id="2147483797" r:id="rId35"/>
    <p:sldLayoutId id="2147483813" r:id="rId36"/>
    <p:sldLayoutId id="2147483794" r:id="rId37"/>
    <p:sldLayoutId id="2147483768" r:id="rId38"/>
    <p:sldLayoutId id="2147483795" r:id="rId39"/>
    <p:sldLayoutId id="2147483836" r:id="rId40"/>
    <p:sldLayoutId id="2147483803" r:id="rId41"/>
    <p:sldLayoutId id="2147483798" r:id="rId42"/>
    <p:sldLayoutId id="2147483814" r:id="rId43"/>
    <p:sldLayoutId id="2147483815" r:id="rId44"/>
    <p:sldLayoutId id="2147483825" r:id="rId45"/>
    <p:sldLayoutId id="2147483818" r:id="rId46"/>
    <p:sldLayoutId id="2147483835" r:id="rId47"/>
    <p:sldLayoutId id="2147483849" r:id="rId48"/>
    <p:sldLayoutId id="2147483839" r:id="rId49"/>
    <p:sldLayoutId id="2147483838" r:id="rId50"/>
    <p:sldLayoutId id="2147483865" r:id="rId51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sz="6000" kern="1200" spc="3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db.moe.edu.tw/Pages/download.aspx" TargetMode="External"/><Relationship Id="rId1" Type="http://schemas.openxmlformats.org/officeDocument/2006/relationships/slideLayout" Target="../slideLayouts/slideLayout14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0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8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4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0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kumimoji="1" lang="zh-TW" altLang="en-US" dirty="0"/>
              <a:t>系統操作說明</a:t>
            </a:r>
            <a:endParaRPr kumimoji="1" lang="ja-JP" altLang="en-US" dirty="0"/>
          </a:p>
        </p:txBody>
      </p:sp>
      <p:sp>
        <p:nvSpPr>
          <p:cNvPr id="12" name="サブタイトル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dirty="0"/>
              <a:t>大學校院校務資料庫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0164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E74BECC-EF97-44E4-8D68-78F25E776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22AE24-35CA-473E-9CDB-2B9D0AB86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72E8C-6137-468C-B808-69A20D1DC3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93552DF-43B4-430C-A26A-35E381493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51AEFA1-356C-478C-B961-22DEDBDCC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694" y="1903140"/>
            <a:ext cx="8568952" cy="78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8838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100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4">
            <a:extLst>
              <a:ext uri="{FF2B5EF4-FFF2-40B4-BE49-F238E27FC236}">
                <a16:creationId xmlns:a16="http://schemas.microsoft.com/office/drawing/2014/main" id="{696CC0DC-B3EC-4058-836D-74F9F677C66C}"/>
              </a:ext>
            </a:extLst>
          </p:cNvPr>
          <p:cNvSpPr txBox="1">
            <a:spLocks/>
          </p:cNvSpPr>
          <p:nvPr/>
        </p:nvSpPr>
        <p:spPr>
          <a:xfrm>
            <a:off x="4777721" y="2398195"/>
            <a:ext cx="8010890" cy="1237638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7200" dirty="0">
                <a:solidFill>
                  <a:srgbClr val="10B0C0"/>
                </a:solidFill>
              </a:rPr>
              <a:t>聯絡我們</a:t>
            </a:r>
            <a:endParaRPr kumimoji="1" lang="ja-JP" altLang="en-US" sz="7200" dirty="0">
              <a:solidFill>
                <a:srgbClr val="10B0C0"/>
              </a:solidFill>
            </a:endParaRPr>
          </a:p>
        </p:txBody>
      </p:sp>
      <p:pic>
        <p:nvPicPr>
          <p:cNvPr id="15" name="図プレースホルダー 20">
            <a:extLst>
              <a:ext uri="{FF2B5EF4-FFF2-40B4-BE49-F238E27FC236}">
                <a16:creationId xmlns:a16="http://schemas.microsoft.com/office/drawing/2014/main" id="{E1CB9C2D-B80C-4004-854F-EE8C05C61B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4777328" y="7680793"/>
            <a:ext cx="720080" cy="719023"/>
          </a:xfrm>
          <a:prstGeom prst="rect">
            <a:avLst/>
          </a:prstGeom>
        </p:spPr>
      </p:pic>
      <p:sp>
        <p:nvSpPr>
          <p:cNvPr id="16" name="テキスト プレースホルダー 11">
            <a:extLst>
              <a:ext uri="{FF2B5EF4-FFF2-40B4-BE49-F238E27FC236}">
                <a16:creationId xmlns:a16="http://schemas.microsoft.com/office/drawing/2014/main" id="{0108A5AF-E733-4AB2-9A53-A5FCCDA4ED6B}"/>
              </a:ext>
            </a:extLst>
          </p:cNvPr>
          <p:cNvSpPr txBox="1">
            <a:spLocks/>
          </p:cNvSpPr>
          <p:nvPr/>
        </p:nvSpPr>
        <p:spPr>
          <a:xfrm>
            <a:off x="5497800" y="7843800"/>
            <a:ext cx="3465385" cy="720080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/>
              <a:t>hedb@yuntech.edu.tw</a:t>
            </a:r>
            <a:endParaRPr kumimoji="1" lang="ja-JP" altLang="en-US" dirty="0"/>
          </a:p>
        </p:txBody>
      </p:sp>
      <p:sp>
        <p:nvSpPr>
          <p:cNvPr id="17" name="文字版面配置區 7">
            <a:extLst>
              <a:ext uri="{FF2B5EF4-FFF2-40B4-BE49-F238E27FC236}">
                <a16:creationId xmlns:a16="http://schemas.microsoft.com/office/drawing/2014/main" id="{F0C2DA85-3F96-4872-9B4E-A44CA926AC16}"/>
              </a:ext>
            </a:extLst>
          </p:cNvPr>
          <p:cNvSpPr txBox="1">
            <a:spLocks/>
          </p:cNvSpPr>
          <p:nvPr/>
        </p:nvSpPr>
        <p:spPr>
          <a:xfrm>
            <a:off x="5497801" y="6494474"/>
            <a:ext cx="3465385" cy="720080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05-534-2601</a:t>
            </a:r>
          </a:p>
          <a:p>
            <a:r>
              <a:rPr lang="zh-TW" altLang="en-US" dirty="0"/>
              <a:t>分機</a:t>
            </a:r>
            <a:r>
              <a:rPr lang="en-US" altLang="zh-TW" dirty="0"/>
              <a:t>5377</a:t>
            </a:r>
            <a:r>
              <a:rPr lang="zh-TW" altLang="en-US" dirty="0"/>
              <a:t>或</a:t>
            </a:r>
            <a:r>
              <a:rPr lang="en-US" altLang="zh-TW" dirty="0"/>
              <a:t>5378</a:t>
            </a:r>
            <a:endParaRPr lang="zh-TW" altLang="en-US" dirty="0"/>
          </a:p>
        </p:txBody>
      </p:sp>
      <p:pic>
        <p:nvPicPr>
          <p:cNvPr id="18" name="図プレースホルダー 21">
            <a:extLst>
              <a:ext uri="{FF2B5EF4-FFF2-40B4-BE49-F238E27FC236}">
                <a16:creationId xmlns:a16="http://schemas.microsoft.com/office/drawing/2014/main" id="{49010C8C-7815-4D69-81B0-E97BFC42F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" b="397"/>
          <a:stretch>
            <a:fillRect/>
          </a:stretch>
        </p:blipFill>
        <p:spPr>
          <a:xfrm>
            <a:off x="4777183" y="6493830"/>
            <a:ext cx="720725" cy="719138"/>
          </a:xfrm>
          <a:prstGeom prst="rect">
            <a:avLst/>
          </a:prstGeom>
        </p:spPr>
      </p:pic>
      <p:sp>
        <p:nvSpPr>
          <p:cNvPr id="19" name="文字版面配置區 25">
            <a:extLst>
              <a:ext uri="{FF2B5EF4-FFF2-40B4-BE49-F238E27FC236}">
                <a16:creationId xmlns:a16="http://schemas.microsoft.com/office/drawing/2014/main" id="{0E02778D-7129-4ECA-B31D-11B4BCC0A912}"/>
              </a:ext>
            </a:extLst>
          </p:cNvPr>
          <p:cNvSpPr txBox="1">
            <a:spLocks/>
          </p:cNvSpPr>
          <p:nvPr/>
        </p:nvSpPr>
        <p:spPr>
          <a:xfrm>
            <a:off x="9818280" y="7843799"/>
            <a:ext cx="3465385" cy="720080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/>
              <a:t>hedb2@yuntech.edu.tw</a:t>
            </a:r>
            <a:endParaRPr lang="zh-TW" altLang="en-US" dirty="0"/>
          </a:p>
        </p:txBody>
      </p:sp>
      <p:pic>
        <p:nvPicPr>
          <p:cNvPr id="20" name="図プレースホルダー 21">
            <a:extLst>
              <a:ext uri="{FF2B5EF4-FFF2-40B4-BE49-F238E27FC236}">
                <a16:creationId xmlns:a16="http://schemas.microsoft.com/office/drawing/2014/main" id="{6F362317-22DB-419A-9F6D-4DED52E7E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" b="287"/>
          <a:stretch>
            <a:fillRect/>
          </a:stretch>
        </p:blipFill>
        <p:spPr>
          <a:xfrm>
            <a:off x="9098358" y="6493830"/>
            <a:ext cx="719137" cy="719138"/>
          </a:xfrm>
          <a:prstGeom prst="rect">
            <a:avLst/>
          </a:prstGeom>
        </p:spPr>
      </p:pic>
      <p:pic>
        <p:nvPicPr>
          <p:cNvPr id="21" name="図プレースホルダー 20">
            <a:extLst>
              <a:ext uri="{FF2B5EF4-FFF2-40B4-BE49-F238E27FC236}">
                <a16:creationId xmlns:a16="http://schemas.microsoft.com/office/drawing/2014/main" id="{A5ACC7A1-CEB5-44B4-A44D-F655732008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" b="287"/>
          <a:stretch>
            <a:fillRect/>
          </a:stretch>
        </p:blipFill>
        <p:spPr>
          <a:xfrm>
            <a:off x="9098357" y="7655684"/>
            <a:ext cx="719137" cy="719138"/>
          </a:xfrm>
          <a:prstGeom prst="rect">
            <a:avLst/>
          </a:prstGeom>
        </p:spPr>
      </p:pic>
      <p:sp>
        <p:nvSpPr>
          <p:cNvPr id="22" name="文字版面配置區 7">
            <a:extLst>
              <a:ext uri="{FF2B5EF4-FFF2-40B4-BE49-F238E27FC236}">
                <a16:creationId xmlns:a16="http://schemas.microsoft.com/office/drawing/2014/main" id="{5708133A-8704-4711-BB61-ACA4B6960C4B}"/>
              </a:ext>
            </a:extLst>
          </p:cNvPr>
          <p:cNvSpPr txBox="1">
            <a:spLocks/>
          </p:cNvSpPr>
          <p:nvPr/>
        </p:nvSpPr>
        <p:spPr>
          <a:xfrm>
            <a:off x="9817495" y="6493830"/>
            <a:ext cx="3465513" cy="720725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05-534-2601</a:t>
            </a:r>
          </a:p>
          <a:p>
            <a:r>
              <a:rPr lang="zh-TW" altLang="en-US" dirty="0"/>
              <a:t>分機</a:t>
            </a:r>
            <a:r>
              <a:rPr lang="en-US" altLang="zh-TW" dirty="0"/>
              <a:t>5379</a:t>
            </a:r>
            <a:r>
              <a:rPr lang="zh-TW" altLang="en-US" dirty="0"/>
              <a:t>或</a:t>
            </a:r>
            <a:r>
              <a:rPr lang="en-US" altLang="zh-TW" dirty="0"/>
              <a:t>5380</a:t>
            </a:r>
            <a:endParaRPr lang="zh-TW" altLang="en-US" dirty="0"/>
          </a:p>
        </p:txBody>
      </p:sp>
      <p:sp>
        <p:nvSpPr>
          <p:cNvPr id="23" name="文字版面配置區 33">
            <a:extLst>
              <a:ext uri="{FF2B5EF4-FFF2-40B4-BE49-F238E27FC236}">
                <a16:creationId xmlns:a16="http://schemas.microsoft.com/office/drawing/2014/main" id="{D4CCD64F-101E-4D7B-893B-441055562E46}"/>
              </a:ext>
            </a:extLst>
          </p:cNvPr>
          <p:cNvSpPr txBox="1">
            <a:spLocks/>
          </p:cNvSpPr>
          <p:nvPr/>
        </p:nvSpPr>
        <p:spPr>
          <a:xfrm>
            <a:off x="4865138" y="4970204"/>
            <a:ext cx="1429032" cy="1080120"/>
          </a:xfrm>
          <a:prstGeom prst="rect">
            <a:avLst/>
          </a:prstGeom>
        </p:spPr>
        <p:txBody>
          <a:bodyPr/>
          <a:lstStyle>
            <a:lvl1pPr marL="0" indent="0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dirty="0">
                <a:solidFill>
                  <a:schemeClr val="tx2"/>
                </a:solidFill>
              </a:rPr>
              <a:t>行政</a:t>
            </a:r>
          </a:p>
        </p:txBody>
      </p:sp>
      <p:sp>
        <p:nvSpPr>
          <p:cNvPr id="24" name="文字版面配置區 33">
            <a:extLst>
              <a:ext uri="{FF2B5EF4-FFF2-40B4-BE49-F238E27FC236}">
                <a16:creationId xmlns:a16="http://schemas.microsoft.com/office/drawing/2014/main" id="{E72F1D45-E0A0-45BE-9E5A-3CDF3931B59D}"/>
              </a:ext>
            </a:extLst>
          </p:cNvPr>
          <p:cNvSpPr txBox="1">
            <a:spLocks/>
          </p:cNvSpPr>
          <p:nvPr/>
        </p:nvSpPr>
        <p:spPr>
          <a:xfrm>
            <a:off x="8968144" y="4651575"/>
            <a:ext cx="1429032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1632753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dirty="0">
                <a:solidFill>
                  <a:schemeClr val="tx2"/>
                </a:solidFill>
              </a:rPr>
              <a:t>系統</a:t>
            </a:r>
          </a:p>
        </p:txBody>
      </p:sp>
    </p:spTree>
    <p:extLst>
      <p:ext uri="{BB962C8B-B14F-4D97-AF65-F5344CB8AC3E}">
        <p14:creationId xmlns:p14="http://schemas.microsoft.com/office/powerpoint/2010/main" val="7382654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THANK YOU!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感謝您的參與</a:t>
            </a:r>
            <a:r>
              <a:rPr kumimoji="1" lang="en-US" altLang="zh-TW" dirty="0"/>
              <a:t>!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zh-TW" altLang="en-US" dirty="0"/>
              <a:t>大學校院校務資料庫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5285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C6455BA-C2EF-4CA4-BE77-E18E428B2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登入失敗次數過多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BD929D9-47E1-4674-9FB9-9D6EC5FD8E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DFA21C7-A306-4F45-AAD9-FB179EA95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AC36A8B-297A-46C6-96F1-A4D97C50E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993BDE3-2B21-4B90-AC37-A3CE310D0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054" y="6336622"/>
            <a:ext cx="9631790" cy="2736304"/>
          </a:xfrm>
          <a:prstGeom prst="rect">
            <a:avLst/>
          </a:prstGeom>
        </p:spPr>
      </p:pic>
      <p:sp>
        <p:nvSpPr>
          <p:cNvPr id="12" name="箭號: 向下 11">
            <a:extLst>
              <a:ext uri="{FF2B5EF4-FFF2-40B4-BE49-F238E27FC236}">
                <a16:creationId xmlns:a16="http://schemas.microsoft.com/office/drawing/2014/main" id="{0E60B824-4FE8-4B3F-9A51-754A0C2A195D}"/>
              </a:ext>
            </a:extLst>
          </p:cNvPr>
          <p:cNvSpPr/>
          <p:nvPr/>
        </p:nvSpPr>
        <p:spPr>
          <a:xfrm>
            <a:off x="14183766" y="4482810"/>
            <a:ext cx="1512168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60B4A7E-C264-4285-8267-69B42F640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716" y="2065276"/>
            <a:ext cx="7020780" cy="40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2B1A0E0-B901-4145-BE72-ADB4F08A4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35" y="2443200"/>
            <a:ext cx="14013984" cy="4381697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0B1E11E-6365-4B03-B633-C852543A0E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D6C596-E2B8-4DA6-B5E9-02996A8D7C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9863286" y="6043600"/>
            <a:ext cx="2430269" cy="9361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CFFC9CF-21DB-4D43-A6B2-809B1C51A102}"/>
              </a:ext>
            </a:extLst>
          </p:cNvPr>
          <p:cNvSpPr/>
          <p:nvPr/>
        </p:nvSpPr>
        <p:spPr>
          <a:xfrm>
            <a:off x="7838061" y="4828465"/>
            <a:ext cx="2160240" cy="936104"/>
          </a:xfrm>
          <a:prstGeom prst="ellipse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D8ED7F5-A8BC-4B09-9C9A-C2B7957AEB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0C85DA-DC66-4875-A69E-474912A1B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EA57493-890A-4725-A48E-932278A29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757" y="2120623"/>
            <a:ext cx="7172449" cy="698331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243AF69-B140-402C-BD34-689E5CD8C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6898" y="4599501"/>
            <a:ext cx="7037514" cy="2306162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395234" y="5143500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忘記密碼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1CDEF39-0B20-41AA-BAAE-6EE82F6C09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DF64F0-99B3-448B-97FF-9C3977F2E2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14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66CA1D8-EB3D-4FF5-B2B8-89623C603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623220"/>
            <a:ext cx="1248006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EB88E14-7EAB-42CD-9354-84BA7E652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F6AB4E-D62F-4F1E-AC27-A6DE1CC168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7ED6838-C8DD-456B-88B8-B8E8A16F6E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1886811"/>
            <a:ext cx="8784976" cy="786893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61B812E-5108-4DF3-B9BE-C3B9D71C6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42" y="4192686"/>
            <a:ext cx="6021822" cy="1901628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10367342" y="4381119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圖說文字: 向上箭號 4">
            <a:extLst>
              <a:ext uri="{FF2B5EF4-FFF2-40B4-BE49-F238E27FC236}">
                <a16:creationId xmlns:a16="http://schemas.microsoft.com/office/drawing/2014/main" id="{836FB366-0DBC-4145-AE01-7FF148A7CBFD}"/>
              </a:ext>
            </a:extLst>
          </p:cNvPr>
          <p:cNvSpPr/>
          <p:nvPr/>
        </p:nvSpPr>
        <p:spPr>
          <a:xfrm>
            <a:off x="4642706" y="6628665"/>
            <a:ext cx="4500500" cy="1951544"/>
          </a:xfrm>
          <a:prstGeom prst="upArrowCallou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TW" altLang="en-US" dirty="0"/>
              <a:t>密碼不可與前三代相同</a:t>
            </a:r>
          </a:p>
        </p:txBody>
      </p:sp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注意事項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kumimoji="1" lang="zh-TW" altLang="en-US" dirty="0"/>
              <a:t>教</a:t>
            </a:r>
            <a:r>
              <a:rPr kumimoji="1" lang="en-US" altLang="zh-TW" dirty="0"/>
              <a:t>1.</a:t>
            </a:r>
            <a:r>
              <a:rPr kumimoji="1" lang="zh-TW" altLang="en-US" dirty="0"/>
              <a:t>教師兼任行政多項職務，請以逗點區隔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因應職</a:t>
            </a:r>
            <a:r>
              <a:rPr kumimoji="1" lang="en-US" altLang="zh-TW" dirty="0"/>
              <a:t>2-2</a:t>
            </a:r>
            <a:r>
              <a:rPr kumimoji="1" lang="zh-TW" altLang="en-US" dirty="0"/>
              <a:t>，系統自動匯出須採統一格式，若教師兼任多項行政職務，請統一以逗點區隔，請勿以「兼」或其他符號做區隔，造成系統無法判別。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休學生休學過程轉系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前期已休學</a:t>
            </a:r>
            <a:r>
              <a:rPr lang="zh-TW" altLang="en-US" dirty="0"/>
              <a:t>：於原系所填報「復學」、於新系所填報「休學」</a:t>
            </a:r>
            <a:endParaRPr lang="en-US" altLang="zh-TW" dirty="0"/>
          </a:p>
          <a:p>
            <a:r>
              <a:rPr lang="zh-TW" altLang="en-US" dirty="0">
                <a:solidFill>
                  <a:srgbClr val="00B0F0">
                    <a:alpha val="90000"/>
                  </a:srgbClr>
                </a:solidFill>
              </a:rPr>
              <a:t>前期未休學</a:t>
            </a:r>
            <a:r>
              <a:rPr lang="zh-TW" altLang="en-US" dirty="0"/>
              <a:t>：於新系所填報「休學」</a:t>
            </a:r>
          </a:p>
        </p:txBody>
      </p:sp>
    </p:spTree>
    <p:extLst>
      <p:ext uri="{BB962C8B-B14F-4D97-AF65-F5344CB8AC3E}">
        <p14:creationId xmlns:p14="http://schemas.microsoft.com/office/powerpoint/2010/main" val="76771388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8A827AE9-3DD5-4033-9BA1-9E5CDD311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注意事項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83534BC-1F37-4587-B3A1-1226F6F07C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DF4839C-8606-4386-924A-30D19A6F31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0A181133-CBD1-4557-888B-32051CC812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日期統一為西元年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774BF01-A78C-48ED-A15B-E1B1B8DB55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教</a:t>
            </a:r>
            <a:r>
              <a:rPr lang="en-US" altLang="zh-TW" dirty="0"/>
              <a:t>1</a:t>
            </a:r>
            <a:r>
              <a:rPr lang="zh-TW" altLang="en-US" dirty="0"/>
              <a:t>出生年，請學校填入教師出生之「民國年」，由系統自動轉換為西元年</a:t>
            </a:r>
          </a:p>
        </p:txBody>
      </p:sp>
    </p:spTree>
    <p:extLst>
      <p:ext uri="{BB962C8B-B14F-4D97-AF65-F5344CB8AC3E}">
        <p14:creationId xmlns:p14="http://schemas.microsoft.com/office/powerpoint/2010/main" val="1230623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2FAF5459-C322-4A4E-8AD8-45ED9148E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注意事項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B3EF028-34BC-49D1-9D6C-F29B3EE0D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29C5B9-DECB-42DF-907A-17DD541119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868D751B-6DC1-40B7-95B3-582E1828C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B726160-CAEC-4A4D-9D26-9A38ADEB1C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6322" y="2839244"/>
            <a:ext cx="16061728" cy="5616624"/>
          </a:xfrm>
        </p:spPr>
        <p:txBody>
          <a:bodyPr/>
          <a:lstStyle/>
          <a:p>
            <a:r>
              <a:rPr lang="zh-TW" altLang="en-US" sz="4000" dirty="0"/>
              <a:t>系統表冊自動檢核功能，僅為協助學校找出可能出錯的工具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若系統未檢核出問題，不代表資料完全正確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資料的正確性，仍須由學校填表人員以實際資料核對</a:t>
            </a:r>
          </a:p>
        </p:txBody>
      </p:sp>
    </p:spTree>
    <p:extLst>
      <p:ext uri="{BB962C8B-B14F-4D97-AF65-F5344CB8AC3E}">
        <p14:creationId xmlns:p14="http://schemas.microsoft.com/office/powerpoint/2010/main" val="3268025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基本資料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6920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簡報大綱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sz="4000" dirty="0"/>
              <a:t>1</a:t>
            </a:r>
            <a:endParaRPr kumimoji="1" lang="ja-JP" altLang="en-US" sz="4000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2"/>
          </p:nvPr>
        </p:nvSpPr>
        <p:spPr>
          <a:xfrm>
            <a:off x="2887511" y="2878185"/>
            <a:ext cx="5625625" cy="720080"/>
          </a:xfrm>
        </p:spPr>
        <p:txBody>
          <a:bodyPr/>
          <a:lstStyle/>
          <a:p>
            <a:r>
              <a:rPr kumimoji="1" lang="zh-TW" altLang="en-US" sz="4800" dirty="0"/>
              <a:t>資安更新</a:t>
            </a:r>
            <a:endParaRPr kumimoji="1" lang="ja-JP" altLang="en-US" sz="48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25"/>
          </p:nvPr>
        </p:nvSpPr>
        <p:spPr>
          <a:xfrm>
            <a:off x="2887511" y="5332524"/>
            <a:ext cx="5625625" cy="720080"/>
          </a:xfrm>
        </p:spPr>
        <p:txBody>
          <a:bodyPr/>
          <a:lstStyle/>
          <a:p>
            <a:r>
              <a:rPr kumimoji="1" lang="ja-JP" altLang="en-US" sz="4800" dirty="0"/>
              <a:t>資料填報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8"/>
          </p:nvPr>
        </p:nvSpPr>
        <p:spPr>
          <a:xfrm>
            <a:off x="2887511" y="7783730"/>
            <a:ext cx="5625625" cy="720080"/>
          </a:xfrm>
        </p:spPr>
        <p:txBody>
          <a:bodyPr/>
          <a:lstStyle/>
          <a:p>
            <a:r>
              <a:rPr kumimoji="1" lang="zh-TW" altLang="en-US" sz="4800" dirty="0"/>
              <a:t>修正申請</a:t>
            </a:r>
            <a:endParaRPr kumimoji="1" lang="ja-JP" altLang="en-US" sz="4800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31"/>
          </p:nvPr>
        </p:nvSpPr>
        <p:spPr>
          <a:xfrm>
            <a:off x="11438461" y="2878185"/>
            <a:ext cx="5625625" cy="720080"/>
          </a:xfrm>
        </p:spPr>
        <p:txBody>
          <a:bodyPr/>
          <a:lstStyle/>
          <a:p>
            <a:r>
              <a:rPr kumimoji="1" lang="ja-JP" altLang="en-US" sz="4800" dirty="0"/>
              <a:t>基本資料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4"/>
          </p:nvPr>
        </p:nvSpPr>
        <p:spPr>
          <a:xfrm>
            <a:off x="11438461" y="5332524"/>
            <a:ext cx="5625625" cy="720080"/>
          </a:xfrm>
        </p:spPr>
        <p:txBody>
          <a:bodyPr/>
          <a:lstStyle/>
          <a:p>
            <a:r>
              <a:rPr kumimoji="1" lang="zh-TW" altLang="en-US" sz="4800" dirty="0"/>
              <a:t>資料檢核</a:t>
            </a:r>
            <a:endParaRPr kumimoji="1" lang="ja-JP" altLang="en-US" sz="4800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7"/>
          </p:nvPr>
        </p:nvSpPr>
        <p:spPr>
          <a:xfrm>
            <a:off x="11438461" y="7783730"/>
            <a:ext cx="5625625" cy="720080"/>
          </a:xfrm>
        </p:spPr>
        <p:txBody>
          <a:bodyPr/>
          <a:lstStyle/>
          <a:p>
            <a:r>
              <a:rPr kumimoji="1" lang="zh-TW" altLang="en-US" sz="4800" dirty="0"/>
              <a:t>帳號管理</a:t>
            </a:r>
            <a:endParaRPr kumimoji="1" lang="ja-JP" altLang="en-US" sz="4800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5EF39A97-56D2-460F-94AF-F28B153CDD6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altLang="zh-TW" sz="3600" dirty="0"/>
              <a:t>2</a:t>
            </a:r>
            <a:endParaRPr lang="zh-TW" altLang="en-US" sz="3600" dirty="0"/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5972809D-4354-4329-AE94-5FAFC2623E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altLang="zh-TW" sz="3600" dirty="0"/>
              <a:t>3</a:t>
            </a:r>
            <a:endParaRPr lang="zh-TW" altLang="en-US" sz="3600" dirty="0"/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7BDCFE9B-E7AF-4E87-B13B-338787D63CD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altLang="zh-TW" sz="3600" dirty="0"/>
              <a:t>4</a:t>
            </a:r>
            <a:endParaRPr lang="zh-TW" altLang="en-US" sz="3600" dirty="0"/>
          </a:p>
        </p:txBody>
      </p:sp>
      <p:sp>
        <p:nvSpPr>
          <p:cNvPr id="42" name="文字版面配置區 41">
            <a:extLst>
              <a:ext uri="{FF2B5EF4-FFF2-40B4-BE49-F238E27FC236}">
                <a16:creationId xmlns:a16="http://schemas.microsoft.com/office/drawing/2014/main" id="{7668460E-F39B-40FA-BBA1-352C83E7245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altLang="zh-TW" sz="3600" dirty="0"/>
              <a:t>6</a:t>
            </a:r>
            <a:endParaRPr lang="zh-TW" altLang="en-US" sz="3600" dirty="0"/>
          </a:p>
        </p:txBody>
      </p:sp>
      <p:sp>
        <p:nvSpPr>
          <p:cNvPr id="44" name="文字版面配置區 43">
            <a:extLst>
              <a:ext uri="{FF2B5EF4-FFF2-40B4-BE49-F238E27FC236}">
                <a16:creationId xmlns:a16="http://schemas.microsoft.com/office/drawing/2014/main" id="{2A0448B0-034E-4BEB-A190-232F36F0861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zh-TW" sz="3600" dirty="0"/>
              <a:t>5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607407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基本資料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sz="4000" dirty="0"/>
              <a:t>1</a:t>
            </a:r>
            <a:endParaRPr kumimoji="1" lang="ja-JP" altLang="en-US" sz="40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ACDB1820-B5CA-4709-8E65-61DE94B847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zh-TW" altLang="en-US" sz="2800" dirty="0"/>
              <a:t>由總量提供資料匯入</a:t>
            </a:r>
          </a:p>
          <a:p>
            <a:endParaRPr lang="zh-TW" altLang="en-US" sz="2800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zh-TW" altLang="en-US" sz="3600" dirty="0"/>
              <a:t>一般系所</a:t>
            </a:r>
            <a:endParaRPr kumimoji="1" lang="ja-JP" altLang="en-US" sz="3600" dirty="0"/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5972809D-4354-4329-AE94-5FAFC2623E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altLang="zh-TW" sz="3600" dirty="0"/>
              <a:t>3</a:t>
            </a:r>
            <a:endParaRPr lang="zh-TW" altLang="en-US" sz="3600" dirty="0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A4B55850-FBCA-4694-9D06-54B3032F165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zh-TW" altLang="en-US" sz="2800" dirty="0"/>
              <a:t>由招生科提供資料匯入</a:t>
            </a:r>
            <a:endParaRPr kumimoji="1" lang="ja-JP" altLang="en-US" sz="2800" dirty="0"/>
          </a:p>
          <a:p>
            <a:endParaRPr lang="zh-TW" altLang="en-US" sz="28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zh-TW" altLang="en-US" sz="3600" dirty="0"/>
              <a:t>產碩專班</a:t>
            </a:r>
            <a:endParaRPr lang="ja-JP" altLang="en-US" sz="3600" dirty="0"/>
          </a:p>
        </p:txBody>
      </p:sp>
      <p:sp>
        <p:nvSpPr>
          <p:cNvPr id="44" name="文字版面配置區 43">
            <a:extLst>
              <a:ext uri="{FF2B5EF4-FFF2-40B4-BE49-F238E27FC236}">
                <a16:creationId xmlns:a16="http://schemas.microsoft.com/office/drawing/2014/main" id="{2A0448B0-034E-4BEB-A190-232F36F0861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zh-TW" sz="3600" dirty="0"/>
              <a:t>5</a:t>
            </a:r>
            <a:endParaRPr lang="zh-TW" altLang="en-US" sz="3600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15DFF653-50C5-416C-86CF-3E4C3D7F8B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zh-TW" altLang="en-US" sz="2800" dirty="0"/>
              <a:t>由招生科提供資料匯入</a:t>
            </a:r>
            <a:endParaRPr lang="ja-JP" altLang="en-US" sz="2800" dirty="0"/>
          </a:p>
          <a:p>
            <a:endParaRPr lang="zh-TW" altLang="en-US" sz="2800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zh-TW" altLang="en-US" sz="3600" dirty="0"/>
              <a:t>原住民專班</a:t>
            </a:r>
            <a:endParaRPr kumimoji="1" lang="ja-JP" altLang="en-US" sz="3600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5EF39A97-56D2-460F-94AF-F28B153CDD6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altLang="zh-TW" sz="3600" dirty="0"/>
              <a:t>2</a:t>
            </a:r>
            <a:endParaRPr lang="zh-TW" altLang="en-US" sz="3600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4944F424-DCA2-4C97-B633-265144ED35D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zh-TW" altLang="en-US" sz="2800" dirty="0"/>
              <a:t>由招生科提供資料匯入</a:t>
            </a:r>
            <a:endParaRPr lang="ja-JP" altLang="en-US" sz="2800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ja-JP" altLang="en-US" sz="3600" dirty="0"/>
              <a:t>境外專班</a:t>
            </a:r>
          </a:p>
        </p:txBody>
      </p:sp>
      <p:sp>
        <p:nvSpPr>
          <p:cNvPr id="40" name="文字版面配置區 39">
            <a:extLst>
              <a:ext uri="{FF2B5EF4-FFF2-40B4-BE49-F238E27FC236}">
                <a16:creationId xmlns:a16="http://schemas.microsoft.com/office/drawing/2014/main" id="{7BDCFE9B-E7AF-4E87-B13B-338787D63CD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altLang="zh-TW" sz="3600" dirty="0"/>
              <a:t>4</a:t>
            </a:r>
            <a:endParaRPr lang="zh-TW" altLang="en-US" sz="3600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1BFFE135-3492-4A1A-9955-B5FCE7F4360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zh-TW" altLang="en-US" sz="2800" dirty="0"/>
              <a:t>由招生科與國防部提供資料匯入</a:t>
            </a:r>
            <a:endParaRPr lang="ja-JP" altLang="en-US" sz="2800" dirty="0"/>
          </a:p>
          <a:p>
            <a:endParaRPr lang="zh-TW" altLang="en-US" sz="2800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zh-TW" altLang="en-US" sz="3600" dirty="0"/>
              <a:t>營區專班</a:t>
            </a:r>
            <a:endParaRPr kumimoji="1" lang="ja-JP" altLang="en-US" sz="3600" dirty="0"/>
          </a:p>
        </p:txBody>
      </p:sp>
      <p:sp>
        <p:nvSpPr>
          <p:cNvPr id="42" name="文字版面配置區 41">
            <a:extLst>
              <a:ext uri="{FF2B5EF4-FFF2-40B4-BE49-F238E27FC236}">
                <a16:creationId xmlns:a16="http://schemas.microsoft.com/office/drawing/2014/main" id="{7668460E-F39B-40FA-BBA1-352C83E7245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altLang="zh-TW" sz="3600" dirty="0"/>
              <a:t>6</a:t>
            </a:r>
            <a:endParaRPr lang="zh-TW" altLang="en-US" sz="3600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C0FA3E7-87BB-49D2-BEF2-7A546261437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zh-TW" altLang="en-US" sz="2800" dirty="0"/>
              <a:t>由招生科提供資料匯入</a:t>
            </a:r>
            <a:endParaRPr lang="ja-JP" altLang="en-US" sz="2800" dirty="0"/>
          </a:p>
          <a:p>
            <a:endParaRPr lang="zh-TW" altLang="en-US" sz="2800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kumimoji="1" lang="zh-TW" altLang="en-US" sz="3600" dirty="0"/>
              <a:t>多元培力專班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824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>
            <a:extLst>
              <a:ext uri="{FF2B5EF4-FFF2-40B4-BE49-F238E27FC236}">
                <a16:creationId xmlns:a16="http://schemas.microsoft.com/office/drawing/2014/main" id="{BC57F139-BE25-4F8F-B8B7-86AC26DE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基本資料確認程序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76FA1DF5-0C58-4959-B847-24A2A043E3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sz="2800" dirty="0"/>
              <a:t>建議由基本資料</a:t>
            </a:r>
            <a:r>
              <a:rPr lang="en-US" altLang="zh-TW" sz="2800" dirty="0"/>
              <a:t>6</a:t>
            </a:r>
            <a:r>
              <a:rPr lang="zh-TW" altLang="en-US" sz="2800" dirty="0"/>
              <a:t>下載</a:t>
            </a:r>
            <a:r>
              <a:rPr lang="en-US" altLang="zh-TW" sz="2800" dirty="0"/>
              <a:t>excel</a:t>
            </a:r>
            <a:r>
              <a:rPr lang="zh-TW" altLang="en-US" sz="2800" dirty="0"/>
              <a:t>檢視全校系所及學院資料</a:t>
            </a:r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4F4672DD-C3FC-45E9-A732-507FAA5FD1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  <a:r>
              <a:rPr lang="en-US" altLang="zh-TW" dirty="0"/>
              <a:t>1~6</a:t>
            </a:r>
            <a:endParaRPr lang="zh-TW" altLang="en-US" dirty="0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DBED8D18-A98D-4A51-A0E5-23F0DD20F2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檢視基本資料</a:t>
            </a:r>
            <a:endParaRPr lang="zh-TW" altLang="en-US" dirty="0"/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A16FEF2A-C836-49CA-B07E-610FFF379F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zh-TW" altLang="en-US" sz="2800" dirty="0"/>
              <a:t>請檢視「未確認」區塊中的系所與學制資料</a:t>
            </a: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9F8BC189-1E16-4E65-9813-7AF7E8B79F1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/>
              <a:t>確認系所與學制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0E60886F-03F4-431A-9329-5219A4DE8F8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altLang="zh-TW" dirty="0"/>
              <a:t>111</a:t>
            </a:r>
            <a:r>
              <a:rPr lang="zh-TW" altLang="en-US" dirty="0"/>
              <a:t>學年度基本資料系所及學制確認</a:t>
            </a:r>
          </a:p>
          <a:p>
            <a:endParaRPr lang="zh-TW" altLang="en-US" dirty="0"/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033607C8-5FBF-4287-9F71-9B969F5A049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zh-TW" altLang="en-US" sz="2800" dirty="0"/>
              <a:t>由基本資料</a:t>
            </a:r>
            <a:r>
              <a:rPr lang="en-US" altLang="zh-TW" sz="2800" dirty="0"/>
              <a:t>1</a:t>
            </a:r>
            <a:r>
              <a:rPr lang="zh-TW" altLang="en-US" sz="2800" dirty="0"/>
              <a:t>、</a:t>
            </a:r>
            <a:r>
              <a:rPr lang="en-US" altLang="zh-TW" sz="2800" dirty="0"/>
              <a:t>2</a:t>
            </a:r>
            <a:r>
              <a:rPr lang="zh-TW" altLang="en-US" sz="2800" dirty="0"/>
              <a:t>、</a:t>
            </a:r>
            <a:r>
              <a:rPr lang="en-US" altLang="zh-TW" sz="2800" dirty="0"/>
              <a:t>3</a:t>
            </a:r>
            <a:r>
              <a:rPr lang="zh-TW" altLang="en-US" sz="2800" dirty="0"/>
              <a:t>、</a:t>
            </a:r>
            <a:r>
              <a:rPr lang="en-US" altLang="zh-TW" sz="2800" dirty="0"/>
              <a:t>6</a:t>
            </a:r>
            <a:r>
              <a:rPr lang="zh-TW" altLang="en-US" sz="2800" dirty="0"/>
              <a:t>逐一確認全部基本資料</a:t>
            </a:r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2766CD46-E63E-48C8-87A6-06D0501CEBF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zh-TW" altLang="en-US" dirty="0"/>
              <a:t>完成基本資料確認</a:t>
            </a:r>
          </a:p>
        </p:txBody>
      </p:sp>
      <p:sp>
        <p:nvSpPr>
          <p:cNvPr id="20" name="文字版面配置區 19">
            <a:extLst>
              <a:ext uri="{FF2B5EF4-FFF2-40B4-BE49-F238E27FC236}">
                <a16:creationId xmlns:a16="http://schemas.microsoft.com/office/drawing/2014/main" id="{6B1BBF7E-0100-490A-B764-31DE44BE75F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確認所有基本資料</a:t>
            </a:r>
            <a:endParaRPr lang="ja-JP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1449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5D0C1F6-5ADB-4A10-AF3E-D19CC8D46F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5D9661-13C8-45DE-81D1-AC201B12C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354FDF9-5074-4E63-8034-63A076B80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EF89BC-26C9-4859-842A-774293F9A95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2527493"/>
            <a:ext cx="13716000" cy="6439023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15458283" y="6035040"/>
            <a:ext cx="542924" cy="50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76271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AE300B-C12C-4DF5-BE38-04F64E3F8B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7F6C6E-5D2B-454A-8DDE-0B3C5C250D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E824BCB-1CE2-4F9E-8C5A-D8574E15F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0C2EA34-11D8-4F90-BA48-6E6C264D798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87B908E-8C37-4663-BAC8-1A7111535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22207"/>
            <a:ext cx="13716000" cy="6442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288832F-9F8F-4A03-AEDC-A9C5EA1F0D04}"/>
              </a:ext>
            </a:extLst>
          </p:cNvPr>
          <p:cNvSpPr/>
          <p:nvPr/>
        </p:nvSpPr>
        <p:spPr>
          <a:xfrm>
            <a:off x="2381218" y="1797154"/>
            <a:ext cx="4690872" cy="11279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3449241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90354F-96B6-4C06-892C-2739D679E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94410"/>
            <a:ext cx="13716000" cy="60338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6EC0561-6FF9-41C3-ACB5-91CBC7D6C42F}"/>
              </a:ext>
            </a:extLst>
          </p:cNvPr>
          <p:cNvSpPr/>
          <p:nvPr/>
        </p:nvSpPr>
        <p:spPr>
          <a:xfrm>
            <a:off x="2393778" y="1196471"/>
            <a:ext cx="2946747" cy="1595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CAE59805-12E4-4156-9B78-B96A6C344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基本資料系所及學制確認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E4A6EC8-645E-40EA-94A3-9E47B51D34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357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>
            <a:extLst>
              <a:ext uri="{FF2B5EF4-FFF2-40B4-BE49-F238E27FC236}">
                <a16:creationId xmlns:a16="http://schemas.microsoft.com/office/drawing/2014/main" id="{0FA393E1-2A41-4D74-9E2E-EA37E2EF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基本資料確認程序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60CB7C0-245A-4AD2-8A72-12DED022C3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12B7B5-031B-4EF0-B100-B95F84D95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5" name="文字版面配置區 12">
            <a:extLst>
              <a:ext uri="{FF2B5EF4-FFF2-40B4-BE49-F238E27FC236}">
                <a16:creationId xmlns:a16="http://schemas.microsoft.com/office/drawing/2014/main" id="{FAB0BEF2-FC9D-41F5-937A-A71E3C18B3AF}"/>
              </a:ext>
            </a:extLst>
          </p:cNvPr>
          <p:cNvSpPr>
            <a:spLocks noGrp="1"/>
          </p:cNvSpPr>
          <p:nvPr/>
        </p:nvSpPr>
        <p:spPr>
          <a:xfrm>
            <a:off x="653562" y="1453090"/>
            <a:ext cx="16273560" cy="575841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須設定為「</a:t>
            </a:r>
            <a:r>
              <a:rPr lang="zh-TW" altLang="en-US" b="1" dirty="0">
                <a:solidFill>
                  <a:srgbClr val="00B0F0">
                    <a:alpha val="80000"/>
                  </a:srgbClr>
                </a:solidFill>
              </a:rPr>
              <a:t>學校業務總承辦人</a:t>
            </a:r>
            <a:r>
              <a:rPr lang="zh-TW" altLang="en-US" dirty="0"/>
              <a:t>」帳號登入，方可使用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8F52C57-1A2B-4EE7-9C05-AECCC40FB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006" y="2098642"/>
            <a:ext cx="10729192" cy="80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77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4FA1874-D97F-4912-B16C-A49167978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330" y="1776926"/>
            <a:ext cx="15526725" cy="77908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6503788-8BFF-4E59-8C13-D9E768F2F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1.</a:t>
            </a:r>
            <a:r>
              <a:rPr lang="zh-TW" altLang="en-US" dirty="0"/>
              <a:t>學校基本資料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C65F35-1885-4365-A2B6-28672CE581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29E45C-627D-482D-9CAD-51D13AE20F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26</a:t>
            </a:fld>
            <a:endParaRPr lang="ja-JP" altLang="en-US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84EE99BB-C394-46CE-A625-4C1170FF62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矩形: 圓角化同側角落 9">
            <a:extLst>
              <a:ext uri="{FF2B5EF4-FFF2-40B4-BE49-F238E27FC236}">
                <a16:creationId xmlns:a16="http://schemas.microsoft.com/office/drawing/2014/main" id="{982DC45B-4494-41DE-83C9-20DD5E8E7E06}"/>
              </a:ext>
            </a:extLst>
          </p:cNvPr>
          <p:cNvSpPr/>
          <p:nvPr/>
        </p:nvSpPr>
        <p:spPr>
          <a:xfrm>
            <a:off x="1267330" y="9013931"/>
            <a:ext cx="4950551" cy="727572"/>
          </a:xfrm>
          <a:prstGeom prst="round2Same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9940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>
            <a:extLst>
              <a:ext uri="{FF2B5EF4-FFF2-40B4-BE49-F238E27FC236}">
                <a16:creationId xmlns:a16="http://schemas.microsoft.com/office/drawing/2014/main" id="{43FF9FA9-0970-4507-B94F-0632241C4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0" cap="small" dirty="0"/>
              <a:t>基本資料</a:t>
            </a:r>
            <a:r>
              <a:rPr lang="en-US" altLang="zh-TW" b="0" cap="small" dirty="0"/>
              <a:t>2.</a:t>
            </a:r>
            <a:r>
              <a:rPr lang="zh-TW" altLang="en-US" b="0" cap="small" dirty="0"/>
              <a:t>學校「校區」基本資料表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7C8AD0-F798-4E57-842A-FA27DD2040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040AF02-34A1-45C7-89DC-22AAD2DD79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09C76835-5FE9-4510-BDB1-95D0D7902D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AFABB71-8EF4-42C8-B72C-C3232577079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593D7F4-6758-4E0F-91B7-10D23FFA8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940750"/>
            <a:ext cx="13716000" cy="664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44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2C6EF2-4FCE-4445-A81C-649281837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校區</a:t>
            </a:r>
            <a:r>
              <a:rPr lang="en-US" altLang="zh-TW" dirty="0"/>
              <a:t>-</a:t>
            </a:r>
            <a:r>
              <a:rPr lang="zh-TW" altLang="en-US" dirty="0"/>
              <a:t>編輯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FF7B1C8-173C-44BD-95C8-8CDF66DD09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34B5FC-13F4-4E8E-8341-634524AA6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48DD90DF-5976-4D10-8584-83D3686738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888046B-B113-4148-BE5E-4C6714118B6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D746AAA-959C-4AB2-85FE-A9F1B2741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195" y="2536034"/>
            <a:ext cx="13273088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74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0CDE38F-F6C7-4663-A79B-EA05261D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上傳佐證文件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4DC79CD-55DA-44EA-9CDA-747DDE72F3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765D65D-D104-43AD-B7DF-98575268CE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B5E88122-EB31-4249-A31E-E23C514A91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A86729E-490D-4B1F-A433-D579F2984F0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F328B7-4807-42EB-9C31-94496F5E0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48" y="1213210"/>
            <a:ext cx="7543800" cy="26574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1E87321-4D1E-49B1-8589-C40B5E515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495" y="3748344"/>
            <a:ext cx="11396289" cy="642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25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資安更新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2649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5EBB0DE-C6B1-470D-A260-B03BBA7C2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cap="small" dirty="0"/>
              <a:t>基本資料</a:t>
            </a:r>
            <a:r>
              <a:rPr lang="en-US" altLang="zh-TW" cap="small" dirty="0"/>
              <a:t>3.</a:t>
            </a:r>
            <a:r>
              <a:rPr lang="zh-TW" altLang="en-US" cap="small" dirty="0"/>
              <a:t>學校「學院</a:t>
            </a:r>
            <a:r>
              <a:rPr lang="en-US" altLang="zh-TW" cap="small" dirty="0"/>
              <a:t>/</a:t>
            </a:r>
            <a:r>
              <a:rPr lang="zh-TW" altLang="en-US" cap="small" dirty="0"/>
              <a:t>學群」基本資料表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FE920AB-76FA-450C-8FED-7B085C801D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B5679FB-B0F2-47EF-9021-86A6E223B5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B42F5958-2FB5-46DE-9DA3-2373E6C328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8EF32DE-9962-4551-BF87-DB424A4025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E5D2A9-7367-4474-B5AA-CA320EBEC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835" y="1746962"/>
            <a:ext cx="6980762" cy="854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76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>
            <a:extLst>
              <a:ext uri="{FF2B5EF4-FFF2-40B4-BE49-F238E27FC236}">
                <a16:creationId xmlns:a16="http://schemas.microsoft.com/office/drawing/2014/main" id="{880E7A22-E40F-4AAC-982B-DC4D81766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8F02F6-BE6B-46F6-A33A-E3F6197ED9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57DA32E-F56C-4991-A1E7-3DEEC72802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17F431F4-ECE1-4194-B8B9-50DF4E6B94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C1D764-905D-4C84-99B9-15B922AA135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C7116D8-6B1D-4871-AF11-9285D7E15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181" y="449036"/>
            <a:ext cx="8972550" cy="9172575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55BB71C9-51D2-4903-82FB-D89E66B43ABC}"/>
              </a:ext>
            </a:extLst>
          </p:cNvPr>
          <p:cNvSpPr/>
          <p:nvPr/>
        </p:nvSpPr>
        <p:spPr>
          <a:xfrm>
            <a:off x="3656806" y="6711520"/>
            <a:ext cx="652509" cy="547688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0DF766D-D49E-4174-AEEE-47A691F66AA1}"/>
              </a:ext>
            </a:extLst>
          </p:cNvPr>
          <p:cNvSpPr/>
          <p:nvPr/>
        </p:nvSpPr>
        <p:spPr>
          <a:xfrm>
            <a:off x="7514430" y="282144"/>
            <a:ext cx="1628777" cy="860856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9031554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B9438-9AFA-414A-8D80-9E3A9175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6.</a:t>
            </a:r>
            <a:r>
              <a:rPr lang="zh-TW" altLang="en-US" dirty="0"/>
              <a:t>系所學制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278137F-76CD-498F-A4CE-8915DC3484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39C338-A390-4C1B-87F8-279D2A871F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93196FDF-FAF3-4BD0-AA40-A132AAD98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528142E-B688-4A33-8EEF-4811AE6CD5C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CD33617-789D-42B2-A9AB-9570BCE88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788" y="2606960"/>
            <a:ext cx="7958138" cy="69437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CE7E311-4ADA-4151-A184-7235543119DC}"/>
              </a:ext>
            </a:extLst>
          </p:cNvPr>
          <p:cNvSpPr/>
          <p:nvPr/>
        </p:nvSpPr>
        <p:spPr>
          <a:xfrm>
            <a:off x="9782398" y="2743202"/>
            <a:ext cx="1118586" cy="852255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3679488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CC6A6B-B2D1-404B-96E1-9BE67843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匯出</a:t>
            </a:r>
            <a:r>
              <a:rPr lang="en-US" altLang="zh-TW" dirty="0"/>
              <a:t>EXCEL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91E9BB6-4E33-43D6-A130-7D8B728C3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2094AE7-4744-49B8-824B-C62356D462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E8B2658-C9D5-4C82-A743-F207EF854B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A588C13-ED58-4B38-B4A4-59646DE1ED4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08404B5-D8A3-499C-8A57-76DEB5E61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176553"/>
            <a:ext cx="13716000" cy="79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41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A049B7-598F-4557-A03F-65BFB429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6-</a:t>
            </a:r>
            <a:r>
              <a:rPr lang="zh-TW" altLang="en-US" dirty="0"/>
              <a:t>編輯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A8E5755-E4C9-4DBF-A316-25E5BCB119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D3F81A1-1FFC-459C-AA6A-28CCB96B1F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8C8743B-B193-4B47-A434-38577CC0B5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B35BFD-6833-4CF3-905F-4C4D85C7C9D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EA70417-353F-4F10-BF0E-7618AFF3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1384010"/>
            <a:ext cx="13716000" cy="890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64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CB6936C6-7BEF-4086-99EF-FA16B550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r>
              <a:rPr lang="en-US" altLang="zh-TW" dirty="0"/>
              <a:t>6.</a:t>
            </a:r>
            <a:r>
              <a:rPr lang="zh-TW" altLang="en-US" dirty="0"/>
              <a:t>新增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74AF375-F955-47B9-B5AB-E4D30CD1B0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45C5F5D-B187-4935-9957-97F1F89B8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6EE3BD41-3290-4661-8DDF-3066D7DF04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0F64C9D-60DD-4A48-97F7-3741F825C48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C1E962A-1B06-4D72-A5AA-89435FA2E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490" y="1514325"/>
            <a:ext cx="13729716" cy="800451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17902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F630A3-51ED-4367-953C-C7D134495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0" cap="small" dirty="0"/>
              <a:t>基本資料</a:t>
            </a:r>
            <a:r>
              <a:rPr lang="en-US" altLang="zh-TW" b="0" cap="small" dirty="0"/>
              <a:t>7.</a:t>
            </a:r>
            <a:r>
              <a:rPr lang="zh-TW" altLang="en-US" b="0" cap="small" dirty="0"/>
              <a:t>行政單位及各類中心基本資料表</a:t>
            </a:r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23B6B5-E96F-4617-94F3-0DCA0B55B1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5565A5-3AD4-4B0A-B460-58DA993254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2060217E-E684-40CD-96D0-CC2DAF103A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58865B-CF8D-48A9-AF19-E69AB065E10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9826CB4-157F-42A0-AAC4-703066A35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738" y="3144177"/>
            <a:ext cx="13716000" cy="586929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D4263727-B2DE-4F65-ADA1-78C85E788934}"/>
              </a:ext>
            </a:extLst>
          </p:cNvPr>
          <p:cNvSpPr/>
          <p:nvPr/>
        </p:nvSpPr>
        <p:spPr>
          <a:xfrm>
            <a:off x="6828632" y="4068724"/>
            <a:ext cx="1888448" cy="4560371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EAFDDD2-3C0D-4354-AA15-C8CCD9BA66B3}"/>
              </a:ext>
            </a:extLst>
          </p:cNvPr>
          <p:cNvSpPr/>
          <p:nvPr/>
        </p:nvSpPr>
        <p:spPr>
          <a:xfrm>
            <a:off x="9023358" y="4068722"/>
            <a:ext cx="3434453" cy="4560371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1969157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確認全部基本資料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C850372E-69D5-4D64-826D-140687E9D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2DF801A-460B-4AFA-B46B-0C57D7784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530" y="2585611"/>
            <a:ext cx="11207702" cy="6065267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220DBA6-31CB-455E-A135-0BF0CD72235F}"/>
              </a:ext>
            </a:extLst>
          </p:cNvPr>
          <p:cNvSpPr/>
          <p:nvPr/>
        </p:nvSpPr>
        <p:spPr>
          <a:xfrm>
            <a:off x="12103309" y="4103615"/>
            <a:ext cx="2954922" cy="39338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CE1641C-87BE-4CBA-807C-1447F743FA46}"/>
              </a:ext>
            </a:extLst>
          </p:cNvPr>
          <p:cNvSpPr/>
          <p:nvPr/>
        </p:nvSpPr>
        <p:spPr>
          <a:xfrm>
            <a:off x="8612859" y="7690526"/>
            <a:ext cx="1926840" cy="9603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1836985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資料填報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61443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標題 106">
            <a:extLst>
              <a:ext uri="{FF2B5EF4-FFF2-40B4-BE49-F238E27FC236}">
                <a16:creationId xmlns:a16="http://schemas.microsoft.com/office/drawing/2014/main" id="{DB05171F-62E1-4343-BAB8-D5824B7E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資安更新</a:t>
            </a:r>
          </a:p>
        </p:txBody>
      </p:sp>
      <p:sp>
        <p:nvSpPr>
          <p:cNvPr id="110" name="文字版面配置區 109">
            <a:extLst>
              <a:ext uri="{FF2B5EF4-FFF2-40B4-BE49-F238E27FC236}">
                <a16:creationId xmlns:a16="http://schemas.microsoft.com/office/drawing/2014/main" id="{C8CFB82C-619A-4EB8-99D6-EC07676CC8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11" name="文字版面配置區 110">
            <a:extLst>
              <a:ext uri="{FF2B5EF4-FFF2-40B4-BE49-F238E27FC236}">
                <a16:creationId xmlns:a16="http://schemas.microsoft.com/office/drawing/2014/main" id="{807515D8-428E-4EB6-B435-7E73AF21D3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帳號申請與註銷須要有管理程序</a:t>
            </a:r>
          </a:p>
        </p:txBody>
      </p:sp>
      <p:sp>
        <p:nvSpPr>
          <p:cNvPr id="112" name="文字版面配置區 111">
            <a:extLst>
              <a:ext uri="{FF2B5EF4-FFF2-40B4-BE49-F238E27FC236}">
                <a16:creationId xmlns:a16="http://schemas.microsoft.com/office/drawing/2014/main" id="{0BC402DF-E44C-4DB8-99A3-B35D869231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管理師帳號、教</a:t>
            </a:r>
            <a:r>
              <a:rPr lang="en-US" altLang="zh-TW" dirty="0"/>
              <a:t>1</a:t>
            </a:r>
            <a:r>
              <a:rPr lang="zh-TW" altLang="en-US" dirty="0"/>
              <a:t>專責人員帳號，由於資安要求，本期開始須填報申請表單</a:t>
            </a:r>
            <a:endParaRPr lang="en-US" altLang="zh-TW" dirty="0"/>
          </a:p>
          <a:p>
            <a:r>
              <a:rPr lang="zh-TW" altLang="en-US" dirty="0"/>
              <a:t>超過</a:t>
            </a:r>
            <a:r>
              <a:rPr lang="en-US" altLang="zh-TW" dirty="0"/>
              <a:t>1</a:t>
            </a:r>
            <a:r>
              <a:rPr lang="zh-TW" altLang="en-US" dirty="0"/>
              <a:t>年未登入之閒置帳號，系統將自動停用該帳號</a:t>
            </a:r>
          </a:p>
        </p:txBody>
      </p:sp>
      <p:sp>
        <p:nvSpPr>
          <p:cNvPr id="155" name="文字版面配置區 154">
            <a:extLst>
              <a:ext uri="{FF2B5EF4-FFF2-40B4-BE49-F238E27FC236}">
                <a16:creationId xmlns:a16="http://schemas.microsoft.com/office/drawing/2014/main" id="{4FA80572-DA95-4CA9-90F0-59B26FBD1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帳號密碼錯誤達</a:t>
            </a:r>
            <a:r>
              <a:rPr lang="en-US" altLang="zh-TW" dirty="0"/>
              <a:t>3</a:t>
            </a:r>
            <a:r>
              <a:rPr lang="zh-TW" altLang="en-US" dirty="0"/>
              <a:t>次，鎖定帳號</a:t>
            </a:r>
            <a:r>
              <a:rPr lang="en-US" altLang="zh-TW" dirty="0"/>
              <a:t>15</a:t>
            </a:r>
            <a:r>
              <a:rPr lang="zh-TW" altLang="en-US" dirty="0"/>
              <a:t>分鐘</a:t>
            </a:r>
          </a:p>
        </p:txBody>
      </p:sp>
      <p:sp>
        <p:nvSpPr>
          <p:cNvPr id="156" name="文字版面配置區 155">
            <a:extLst>
              <a:ext uri="{FF2B5EF4-FFF2-40B4-BE49-F238E27FC236}">
                <a16:creationId xmlns:a16="http://schemas.microsoft.com/office/drawing/2014/main" id="{91DB57D2-40D6-4DD1-917D-0C6AB45DD9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加強帳號安全性</a:t>
            </a:r>
          </a:p>
        </p:txBody>
      </p:sp>
      <p:sp>
        <p:nvSpPr>
          <p:cNvPr id="157" name="文字版面配置區 156">
            <a:extLst>
              <a:ext uri="{FF2B5EF4-FFF2-40B4-BE49-F238E27FC236}">
                <a16:creationId xmlns:a16="http://schemas.microsoft.com/office/drawing/2014/main" id="{12D28A2F-2EEA-40FF-8FD5-9DF39CF73D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加入忘記密碼功能</a:t>
            </a:r>
          </a:p>
        </p:txBody>
      </p:sp>
      <p:sp>
        <p:nvSpPr>
          <p:cNvPr id="158" name="文字版面配置區 157">
            <a:extLst>
              <a:ext uri="{FF2B5EF4-FFF2-40B4-BE49-F238E27FC236}">
                <a16:creationId xmlns:a16="http://schemas.microsoft.com/office/drawing/2014/main" id="{2CE364CB-E894-46CB-970C-1C51F343D1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忘記密碼時，可籍由系統發送信件，導向至更新密碼頁面</a:t>
            </a:r>
          </a:p>
        </p:txBody>
      </p:sp>
    </p:spTree>
    <p:extLst>
      <p:ext uri="{BB962C8B-B14F-4D97-AF65-F5344CB8AC3E}">
        <p14:creationId xmlns:p14="http://schemas.microsoft.com/office/powerpoint/2010/main" val="4249186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A2EDAB-E006-465F-A5DD-DA90E9C4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1541861"/>
            <a:ext cx="13545752" cy="7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700" y="2507759"/>
            <a:ext cx="8146371" cy="60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</a:t>
            </a:r>
            <a:r>
              <a:rPr lang="en-US" altLang="zh-TW" sz="3000" dirty="0"/>
              <a:t>2</a:t>
            </a:r>
            <a:r>
              <a:rPr lang="zh-TW" altLang="en-US" sz="3000" dirty="0"/>
              <a:t>次上傳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若檔案原本有</a:t>
            </a:r>
            <a:r>
              <a:rPr lang="en-US" altLang="zh-TW" dirty="0"/>
              <a:t>10</a:t>
            </a:r>
            <a:r>
              <a:rPr lang="zh-TW" altLang="en-US" dirty="0"/>
              <a:t>筆資料，刪除至</a:t>
            </a:r>
            <a:r>
              <a:rPr lang="en-US" altLang="zh-TW" dirty="0"/>
              <a:t>5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5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若前後上傳的資料均為相同的資料，例如同系所同一年級，則以第二次上傳為主</a:t>
            </a:r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dirty="0"/>
          </a:p>
        </p:txBody>
      </p:sp>
      <p:sp>
        <p:nvSpPr>
          <p:cNvPr id="10" name="圓角矩形 8"/>
          <p:cNvSpPr/>
          <p:nvPr/>
        </p:nvSpPr>
        <p:spPr>
          <a:xfrm>
            <a:off x="6694934" y="6223620"/>
            <a:ext cx="1952457" cy="4756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可自由更改欄位順序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1A39219-F1D1-4475-91D4-C75BAF671A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4D9854-95AD-4202-B5D9-1C279A09C8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26BD342-1E9B-4523-8287-EE1D245F49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標題 18">
            <a:extLst>
              <a:ext uri="{FF2B5EF4-FFF2-40B4-BE49-F238E27FC236}">
                <a16:creationId xmlns:a16="http://schemas.microsoft.com/office/drawing/2014/main" id="{90DFC6BB-FE2A-45D3-A47B-40B8F7BC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帳號</a:t>
            </a:r>
            <a:r>
              <a:rPr lang="zh-TW" altLang="en-US" dirty="0"/>
              <a:t>申請程序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AFB11B7-9528-4025-AD46-D13B8282BD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526646-9DEB-435C-A877-50DD42EB75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35" name="文字版面配置區 34">
            <a:extLst>
              <a:ext uri="{FF2B5EF4-FFF2-40B4-BE49-F238E27FC236}">
                <a16:creationId xmlns:a16="http://schemas.microsoft.com/office/drawing/2014/main" id="{CA412BD7-2D07-43C9-8851-565DF2AD1F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6" name="文字版面配置區 35">
            <a:extLst>
              <a:ext uri="{FF2B5EF4-FFF2-40B4-BE49-F238E27FC236}">
                <a16:creationId xmlns:a16="http://schemas.microsoft.com/office/drawing/2014/main" id="{64F19F4C-5664-457B-B87E-6555CAE94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下載申請表</a:t>
            </a:r>
          </a:p>
        </p:txBody>
      </p:sp>
      <p:sp>
        <p:nvSpPr>
          <p:cNvPr id="37" name="文字版面配置區 36">
            <a:extLst>
              <a:ext uri="{FF2B5EF4-FFF2-40B4-BE49-F238E27FC236}">
                <a16:creationId xmlns:a16="http://schemas.microsoft.com/office/drawing/2014/main" id="{E71E5F37-C3A3-4502-BE8D-0880726F00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為配合資安要求</a:t>
            </a:r>
            <a:r>
              <a:rPr lang="en-US" altLang="zh-TW" dirty="0"/>
              <a:t>】</a:t>
            </a:r>
            <a:r>
              <a:rPr lang="zh-TW" altLang="en-US" dirty="0"/>
              <a:t>請</a:t>
            </a:r>
            <a:r>
              <a:rPr lang="zh-TW" altLang="en-US" b="1" dirty="0"/>
              <a:t>管理師</a:t>
            </a:r>
            <a:r>
              <a:rPr lang="en-US" altLang="zh-TW" b="1" dirty="0"/>
              <a:t>(admin</a:t>
            </a:r>
            <a:r>
              <a:rPr lang="zh-TW" altLang="en-US" b="1" dirty="0"/>
              <a:t>帳號</a:t>
            </a:r>
            <a:r>
              <a:rPr lang="en-US" altLang="zh-TW" b="1" dirty="0"/>
              <a:t>)</a:t>
            </a:r>
            <a:r>
              <a:rPr lang="zh-TW" altLang="en-US" dirty="0"/>
              <a:t>及 </a:t>
            </a:r>
            <a:r>
              <a:rPr lang="zh-TW" altLang="en-US" b="1" dirty="0"/>
              <a:t>教</a:t>
            </a:r>
            <a:r>
              <a:rPr lang="en-US" altLang="zh-TW" b="1" dirty="0"/>
              <a:t>1</a:t>
            </a:r>
            <a:r>
              <a:rPr lang="zh-TW" altLang="en-US" b="1" dirty="0"/>
              <a:t>專責人員</a:t>
            </a:r>
            <a:r>
              <a:rPr lang="zh-TW" altLang="en-US" dirty="0"/>
              <a:t>逕至「教育部大學校院校務資料庫資訊網」之「</a:t>
            </a:r>
            <a:r>
              <a:rPr lang="zh-TW" altLang="en-US" dirty="0">
                <a:hlinkClick r:id="rId2"/>
              </a:rPr>
              <a:t>下載專區</a:t>
            </a:r>
            <a:r>
              <a:rPr lang="zh-TW" altLang="en-US" dirty="0"/>
              <a:t>」下載「校庫</a:t>
            </a:r>
            <a:r>
              <a:rPr lang="en-US" altLang="zh-TW" dirty="0"/>
              <a:t>-</a:t>
            </a:r>
            <a:r>
              <a:rPr lang="zh-TW" altLang="en-US" dirty="0"/>
              <a:t>學校管理師及教</a:t>
            </a:r>
            <a:r>
              <a:rPr lang="en-US" altLang="zh-TW" dirty="0"/>
              <a:t>1</a:t>
            </a:r>
            <a:r>
              <a:rPr lang="zh-TW" altLang="en-US" dirty="0"/>
              <a:t>專責人員申請表」，</a:t>
            </a:r>
          </a:p>
        </p:txBody>
      </p:sp>
      <p:sp>
        <p:nvSpPr>
          <p:cNvPr id="38" name="文字版面配置區 37">
            <a:extLst>
              <a:ext uri="{FF2B5EF4-FFF2-40B4-BE49-F238E27FC236}">
                <a16:creationId xmlns:a16="http://schemas.microsoft.com/office/drawing/2014/main" id="{96391D3B-90FF-4A3C-9720-6583B8C660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申請截止日期</a:t>
            </a:r>
          </a:p>
        </p:txBody>
      </p:sp>
      <p:sp>
        <p:nvSpPr>
          <p:cNvPr id="39" name="文字版面配置區 38">
            <a:extLst>
              <a:ext uri="{FF2B5EF4-FFF2-40B4-BE49-F238E27FC236}">
                <a16:creationId xmlns:a16="http://schemas.microsoft.com/office/drawing/2014/main" id="{4CA891EC-9856-40B9-A01C-5B8311EC9E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填妥該表單並核章後，請以</a:t>
            </a:r>
            <a:r>
              <a:rPr lang="en-US" altLang="zh-TW" dirty="0"/>
              <a:t>PDF</a:t>
            </a:r>
            <a:r>
              <a:rPr lang="zh-TW" altLang="en-US" dirty="0"/>
              <a:t>檔格式於</a:t>
            </a:r>
            <a:r>
              <a:rPr lang="en-US" altLang="zh-TW" dirty="0"/>
              <a:t>111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  <a:r>
              <a:rPr lang="en-US" altLang="zh-TW" dirty="0"/>
              <a:t>2</a:t>
            </a:r>
            <a:r>
              <a:rPr lang="zh-TW" altLang="en-US" dirty="0"/>
              <a:t>日前</a:t>
            </a:r>
            <a:r>
              <a:rPr lang="en-US" altLang="zh-TW" dirty="0"/>
              <a:t>E-Mail</a:t>
            </a:r>
            <a:r>
              <a:rPr lang="zh-TW" altLang="en-US" dirty="0"/>
              <a:t>至校庫系統公務信箱</a:t>
            </a:r>
            <a:r>
              <a:rPr lang="en-US" altLang="zh-TW" dirty="0"/>
              <a:t>(hedb2@yuntech.edu.tw)</a:t>
            </a:r>
            <a:r>
              <a:rPr lang="zh-TW" altLang="en-US" dirty="0"/>
              <a:t>，以利校庫作業小組完成驗證作業</a:t>
            </a:r>
          </a:p>
        </p:txBody>
      </p:sp>
    </p:spTree>
    <p:extLst>
      <p:ext uri="{BB962C8B-B14F-4D97-AF65-F5344CB8AC3E}">
        <p14:creationId xmlns:p14="http://schemas.microsoft.com/office/powerpoint/2010/main" val="5717851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79B28C4-B073-4B80-980D-572E62390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31" y="2820397"/>
            <a:ext cx="12838806" cy="657157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901419D-7FFF-4F22-AF51-B01CB9DF1B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485A456-2B9D-47E8-B2AA-765FF2947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1EA00EB-D0FF-4D1D-8367-0C0AF3B86E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4E6978E-12A9-4DF4-8089-DB67521A77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37E1D8-7CC1-4A17-9868-5FC6F1386B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06" y="0"/>
            <a:ext cx="14306660" cy="1028700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9B2FEEB-85A9-431F-8DC0-57AAD4A12B53}"/>
              </a:ext>
            </a:extLst>
          </p:cNvPr>
          <p:cNvCxnSpPr/>
          <p:nvPr/>
        </p:nvCxnSpPr>
        <p:spPr>
          <a:xfrm>
            <a:off x="1438350" y="679004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9791278" y="6295628"/>
            <a:ext cx="3744416" cy="57584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9F90A3-3978-4139-9033-174454D82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8054D8-7E76-4241-BBC6-D8FC024F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PDF</a:t>
            </a:r>
            <a:r>
              <a:rPr lang="zh-TW" altLang="en-US" dirty="0"/>
              <a:t>列印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024E282-9B5A-4752-A508-C14A52F03E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60D7C8-DF26-4134-AD66-928847EC08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63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E3B6A01-FE04-48A5-9BDE-B720E084B6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F9E244D-45B8-4911-A413-19E52F050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56" y="1579972"/>
            <a:ext cx="13089177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149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C7F6F6-61C4-4C88-AC79-7B27B3B3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PDF</a:t>
            </a:r>
            <a:r>
              <a:rPr lang="zh-TW" altLang="en-US" dirty="0"/>
              <a:t>列印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2CF86C7-F6D5-44A4-ACF8-0D427FE751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2E00473-0992-4943-B87E-0582BACFDC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64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77D699F-408A-4C30-83D4-7832AB9E81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100533B-1B70-4CD1-9C4A-AAF15824B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161433"/>
            <a:ext cx="13041545" cy="703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86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資料檢核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38912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FFC00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FFC00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26F5357-AC25-40B1-A934-B0B8512C9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67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F6F0236-B4BB-4497-890D-29DC795B22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A2CC25-40C7-4EEA-9A7C-E1CE9BD045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852823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4E8BC9D-5C60-4C49-8453-AB1C73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申請表內容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8138EA2-61A6-480F-9D34-D1D58C5046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E2B613-3038-4878-9791-A8803DD3ED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C7720151-5B6B-43EC-970E-A8F18F5268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99E4CA2-F2E6-41BC-825E-BE58E93C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574" y="1899574"/>
            <a:ext cx="9721080" cy="823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162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15CF83-E9BE-491D-9055-CBE14089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47899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422506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7ACC9F57-B2B4-42F0-94F5-E392524E03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28450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005345"/>
              </p:ext>
            </p:extLst>
          </p:nvPr>
        </p:nvGraphicFramePr>
        <p:xfrm>
          <a:off x="3228182" y="2983260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304D625-236A-4880-BAC7-F756042FA7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676496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chemeClr val="accent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tx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chemeClr val="accent2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tx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543B0B-2F0C-45B3-B15F-D917897709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67274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tx2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tx2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tx2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tx2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13F8D6-0F1F-4D09-BB32-2F5778AA3E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466702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AF1659-F964-4E03-99FC-88A903F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708881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7F2D97-6790-4879-AC78-EC9FE11469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018063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總學生數</a:t>
                      </a:r>
                      <a:r>
                        <a:rPr lang="en-US" sz="2700" b="0" i="0" u="none" strike="noStrike" cap="none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 - </a:t>
                      </a:r>
                      <a:r>
                        <a:rPr lang="zh-TW" sz="2700" b="0" i="0" u="none" strike="noStrike" cap="none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轉學生數</a:t>
                      </a:r>
                      <a:endParaRPr lang="en-US" sz="270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tx2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B29DB95F-94E4-4173-8C03-FB1669661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9699625"/>
            <a:ext cx="4114800" cy="42227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469930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D9E755-6AC5-495A-9D9C-B4524F3CB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重置密碼信件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D73F675-29FE-4A45-827A-24163F3912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530267-CA58-4774-B393-C604E798B7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FD37800-32B6-4315-B339-802FF2DF67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15E56E6-4DCE-40CD-B865-827B4B1BE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06" y="2133240"/>
            <a:ext cx="12559410" cy="712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852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5CAD303-2A27-4112-9950-215C6EAF4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722472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/>
              <a:t>前期休學總人數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zh-TW" altLang="en-US" sz="6000" dirty="0">
                <a:solidFill>
                  <a:schemeClr val="bg2"/>
                </a:solidFill>
              </a:rPr>
              <a:t>本期休學總人數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6"/>
          </p:nvPr>
        </p:nvSpPr>
        <p:spPr>
          <a:xfrm>
            <a:off x="5896316" y="3811352"/>
            <a:ext cx="3169145" cy="864096"/>
          </a:xfrm>
        </p:spPr>
        <p:txBody>
          <a:bodyPr/>
          <a:lstStyle/>
          <a:p>
            <a:r>
              <a:rPr lang="zh-TW" altLang="en-US" dirty="0">
                <a:solidFill>
                  <a:schemeClr val="tx2"/>
                </a:solidFill>
              </a:rPr>
              <a:t>復學人數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7"/>
          </p:nvPr>
        </p:nvSpPr>
        <p:spPr>
          <a:xfrm>
            <a:off x="9694737" y="3811352"/>
            <a:ext cx="3498919" cy="864096"/>
          </a:xfrm>
        </p:spPr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新辦理休學人數</a:t>
            </a:r>
          </a:p>
        </p:txBody>
      </p:sp>
      <p:sp>
        <p:nvSpPr>
          <p:cNvPr id="22" name="文字版面配置區 5">
            <a:extLst>
              <a:ext uri="{FF2B5EF4-FFF2-40B4-BE49-F238E27FC236}">
                <a16:creationId xmlns:a16="http://schemas.microsoft.com/office/drawing/2014/main" id="{78DDDB89-19D5-4DF9-9D9F-35094DDDA41D}"/>
              </a:ext>
            </a:extLst>
          </p:cNvPr>
          <p:cNvSpPr txBox="1">
            <a:spLocks/>
          </p:cNvSpPr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-1</a:t>
            </a:r>
            <a:endParaRPr lang="zh-TW" altLang="en-US" sz="6000" dirty="0"/>
          </a:p>
        </p:txBody>
      </p:sp>
      <p:sp>
        <p:nvSpPr>
          <p:cNvPr id="23" name="文字版面配置區 5">
            <a:extLst>
              <a:ext uri="{FF2B5EF4-FFF2-40B4-BE49-F238E27FC236}">
                <a16:creationId xmlns:a16="http://schemas.microsoft.com/office/drawing/2014/main" id="{7A97965B-E3D3-4A10-9ACA-245DEE26DE60}"/>
              </a:ext>
            </a:extLst>
          </p:cNvPr>
          <p:cNvSpPr txBox="1">
            <a:spLocks/>
          </p:cNvSpPr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+2</a:t>
            </a:r>
            <a:endParaRPr lang="zh-TW" altLang="en-US" sz="6000" dirty="0"/>
          </a:p>
        </p:txBody>
      </p:sp>
      <p:sp>
        <p:nvSpPr>
          <p:cNvPr id="24" name="文字版面配置區 5">
            <a:extLst>
              <a:ext uri="{FF2B5EF4-FFF2-40B4-BE49-F238E27FC236}">
                <a16:creationId xmlns:a16="http://schemas.microsoft.com/office/drawing/2014/main" id="{E66B10ED-2187-426E-BD04-3E94D38F1702}"/>
              </a:ext>
            </a:extLst>
          </p:cNvPr>
          <p:cNvSpPr txBox="1">
            <a:spLocks/>
          </p:cNvSpPr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>
            <a:lvl1pPr marL="0" indent="0" algn="l" defTabSz="1632753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6000" dirty="0"/>
              <a:t>4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11110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2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2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修正申請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648991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85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0C8F5CB-6A99-436A-8F41-BE2EA85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E25C7C-67BB-4DFE-8DED-D8935E02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87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8187678-6B7E-4984-8EF7-E5DF5C888F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6766FE8A-087E-4DBE-801D-82AFF01DF7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BE72C2-A701-45C5-9EDA-EECDABAB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重置密碼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A059AFB-E045-4FA3-B7DB-7E702A5E3C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/>
              <a:t>大學校院校務資料庫</a:t>
            </a:r>
            <a:endParaRPr lang="ja-JP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07CAFE4-90A5-4584-B614-67DBD2A14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6C83C0-5A7F-45D0-A141-7B9F4539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58" y="2273844"/>
            <a:ext cx="8078930" cy="243760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BC9C3FC-E898-4211-B82B-911C93E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77" y="5591513"/>
            <a:ext cx="8424675" cy="258234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049A946-44C5-40B5-8F5E-7EFB79EAAC62}"/>
              </a:ext>
            </a:extLst>
          </p:cNvPr>
          <p:cNvCxnSpPr/>
          <p:nvPr/>
        </p:nvCxnSpPr>
        <p:spPr>
          <a:xfrm>
            <a:off x="8063086" y="694370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EFBF1CA-B67F-4C3D-8895-2258FE2B1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 fontScale="90000"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7F93ED6-3D17-4B9A-BA76-D99B6439F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620" y="1048045"/>
            <a:ext cx="13527306" cy="86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テキスト プレースホルダー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sz="6600" dirty="0"/>
              <a:t>帳號管理</a:t>
            </a:r>
            <a:endParaRPr kumimoji="1" lang="ja-JP" altLang="en-US" sz="6600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977596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chemeClr val="accent2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rgbClr val="10B0C0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>
              <a:solidFill>
                <a:srgbClr val="10B0C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0BECC2A-3EA9-4CD4-901E-3D86B029FA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95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E44284-22F7-4470-B3D1-1A05C0E15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98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99</a:t>
            </a:fld>
            <a:endParaRPr 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Sirius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3DA4B5"/>
      </a:accent1>
      <a:accent2>
        <a:srgbClr val="F73B3B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4BACC6"/>
      </a:hlink>
      <a:folHlink>
        <a:srgbClr val="31859B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No Decoration">
  <a:themeElements>
    <a:clrScheme name="Sirius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3DA4B5"/>
      </a:accent1>
      <a:accent2>
        <a:srgbClr val="F73B3B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4BACC6"/>
      </a:hlink>
      <a:folHlink>
        <a:srgbClr val="31859B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ontents">
  <a:themeElements>
    <a:clrScheme name="Sirius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3DA4B5"/>
      </a:accent1>
      <a:accent2>
        <a:srgbClr val="F73B3B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4BACC6"/>
      </a:hlink>
      <a:folHlink>
        <a:srgbClr val="31859B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mpd="thinThick">
          <a:noFill/>
          <a:tailEnd type="triangle" w="lg" len="lg"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ontents">
  <a:themeElements>
    <a:clrScheme name="Sirius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3DA4B5"/>
      </a:accent1>
      <a:accent2>
        <a:srgbClr val="F73B3B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4BACC6"/>
      </a:hlink>
      <a:folHlink>
        <a:srgbClr val="31859B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76200" cmpd="sng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42709</TotalTime>
  <Words>3384</Words>
  <Application>Microsoft Office PowerPoint</Application>
  <PresentationFormat>自訂</PresentationFormat>
  <Paragraphs>592</Paragraphs>
  <Slides>102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102</vt:i4>
      </vt:variant>
    </vt:vector>
  </HeadingPairs>
  <TitlesOfParts>
    <vt:vector size="116" baseType="lpstr">
      <vt:lpstr>ＭＳ Ｐゴシック</vt:lpstr>
      <vt:lpstr>Roboto Condensed Light</vt:lpstr>
      <vt:lpstr>Roboto Light</vt:lpstr>
      <vt:lpstr>Spica Neue</vt:lpstr>
      <vt:lpstr>Spica Neue Light</vt:lpstr>
      <vt:lpstr>微軟正黑體</vt:lpstr>
      <vt:lpstr>Algerian</vt:lpstr>
      <vt:lpstr>Arial</vt:lpstr>
      <vt:lpstr>Calibri</vt:lpstr>
      <vt:lpstr>Wingdings</vt:lpstr>
      <vt:lpstr>Title</vt:lpstr>
      <vt:lpstr>No Decoration</vt:lpstr>
      <vt:lpstr>Contents</vt:lpstr>
      <vt:lpstr>1_Contents</vt:lpstr>
      <vt:lpstr>系統操作說明</vt:lpstr>
      <vt:lpstr>簡報大綱</vt:lpstr>
      <vt:lpstr>資安更新</vt:lpstr>
      <vt:lpstr>資安更新</vt:lpstr>
      <vt:lpstr>帳號申請程序</vt:lpstr>
      <vt:lpstr>PowerPoint 簡報</vt:lpstr>
      <vt:lpstr>申請表內容</vt:lpstr>
      <vt:lpstr>重置密碼信件</vt:lpstr>
      <vt:lpstr>重置密碼1</vt:lpstr>
      <vt:lpstr>重置密碼</vt:lpstr>
      <vt:lpstr>登入失敗次數過多</vt:lpstr>
      <vt:lpstr>忘記密碼</vt:lpstr>
      <vt:lpstr>忘記密碼-1</vt:lpstr>
      <vt:lpstr>忘記密碼2</vt:lpstr>
      <vt:lpstr>重置密碼</vt:lpstr>
      <vt:lpstr>注意事項</vt:lpstr>
      <vt:lpstr>注意事項</vt:lpstr>
      <vt:lpstr>注意事項</vt:lpstr>
      <vt:lpstr>基本資料</vt:lpstr>
      <vt:lpstr>基本資料</vt:lpstr>
      <vt:lpstr>基本資料確認程序</vt:lpstr>
      <vt:lpstr>基本資料系所及學制確認</vt:lpstr>
      <vt:lpstr>基本資料系所及學制確認</vt:lpstr>
      <vt:lpstr>基本資料系所及學制確認</vt:lpstr>
      <vt:lpstr>基本資料確認程序</vt:lpstr>
      <vt:lpstr>基本資料1.學校基本資料</vt:lpstr>
      <vt:lpstr>基本資料2.學校「校區」基本資料表</vt:lpstr>
      <vt:lpstr>校區-編輯</vt:lpstr>
      <vt:lpstr>上傳佐證文件</vt:lpstr>
      <vt:lpstr>基本資料3.學校「學院/學群」基本資料表</vt:lpstr>
      <vt:lpstr>PowerPoint 簡報</vt:lpstr>
      <vt:lpstr>基本資料6.系所學制</vt:lpstr>
      <vt:lpstr>匯出EXCEL</vt:lpstr>
      <vt:lpstr>基本資料6-編輯</vt:lpstr>
      <vt:lpstr>基本資料6.新增</vt:lpstr>
      <vt:lpstr>基本資料7.行政單位及各類中心基本資料表</vt:lpstr>
      <vt:lpstr>確認全部基本資料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PDF列印</vt:lpstr>
      <vt:lpstr>PDF列印</vt:lpstr>
      <vt:lpstr>資料檢核</vt:lpstr>
      <vt:lpstr>表冊檢核為協助確認輸入資料庫之資料是否與資料來源相符。 若不相符，則請確認是否輸入資料庫之資料有誤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Sirius</dc:title>
  <dc:creator>Jun</dc:creator>
  <cp:lastModifiedBy>HEDBM</cp:lastModifiedBy>
  <cp:revision>653</cp:revision>
  <dcterms:created xsi:type="dcterms:W3CDTF">2015-01-09T17:56:04Z</dcterms:created>
  <dcterms:modified xsi:type="dcterms:W3CDTF">2024-07-10T06:08:39Z</dcterms:modified>
</cp:coreProperties>
</file>