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55" r:id="rId2"/>
  </p:sldMasterIdLst>
  <p:notesMasterIdLst>
    <p:notesMasterId r:id="rId91"/>
  </p:notesMasterIdLst>
  <p:sldIdLst>
    <p:sldId id="442" r:id="rId3"/>
    <p:sldId id="265" r:id="rId4"/>
    <p:sldId id="443" r:id="rId5"/>
    <p:sldId id="446" r:id="rId6"/>
    <p:sldId id="448" r:id="rId7"/>
    <p:sldId id="447" r:id="rId8"/>
    <p:sldId id="449" r:id="rId9"/>
    <p:sldId id="450" r:id="rId10"/>
    <p:sldId id="451" r:id="rId11"/>
    <p:sldId id="444" r:id="rId12"/>
    <p:sldId id="452" r:id="rId13"/>
    <p:sldId id="453" r:id="rId14"/>
    <p:sldId id="445" r:id="rId15"/>
    <p:sldId id="436" r:id="rId16"/>
    <p:sldId id="454" r:id="rId17"/>
    <p:sldId id="284" r:id="rId18"/>
    <p:sldId id="364" r:id="rId19"/>
    <p:sldId id="365" r:id="rId20"/>
    <p:sldId id="366" r:id="rId21"/>
    <p:sldId id="367" r:id="rId22"/>
    <p:sldId id="368" r:id="rId23"/>
    <p:sldId id="369" r:id="rId24"/>
    <p:sldId id="370" r:id="rId25"/>
    <p:sldId id="371" r:id="rId26"/>
    <p:sldId id="372" r:id="rId27"/>
    <p:sldId id="426" r:id="rId28"/>
    <p:sldId id="427" r:id="rId29"/>
    <p:sldId id="437" r:id="rId30"/>
    <p:sldId id="429" r:id="rId31"/>
    <p:sldId id="430" r:id="rId32"/>
    <p:sldId id="431" r:id="rId33"/>
    <p:sldId id="432" r:id="rId34"/>
    <p:sldId id="433" r:id="rId35"/>
    <p:sldId id="434" r:id="rId36"/>
    <p:sldId id="373" r:id="rId37"/>
    <p:sldId id="374" r:id="rId38"/>
    <p:sldId id="375" r:id="rId39"/>
    <p:sldId id="376" r:id="rId40"/>
    <p:sldId id="377" r:id="rId41"/>
    <p:sldId id="378" r:id="rId42"/>
    <p:sldId id="379" r:id="rId43"/>
    <p:sldId id="380" r:id="rId44"/>
    <p:sldId id="381" r:id="rId45"/>
    <p:sldId id="382" r:id="rId46"/>
    <p:sldId id="383" r:id="rId47"/>
    <p:sldId id="384" r:id="rId48"/>
    <p:sldId id="385" r:id="rId49"/>
    <p:sldId id="386" r:id="rId50"/>
    <p:sldId id="417" r:id="rId51"/>
    <p:sldId id="418" r:id="rId52"/>
    <p:sldId id="416" r:id="rId53"/>
    <p:sldId id="415" r:id="rId54"/>
    <p:sldId id="438" r:id="rId55"/>
    <p:sldId id="387" r:id="rId56"/>
    <p:sldId id="389" r:id="rId57"/>
    <p:sldId id="390" r:id="rId58"/>
    <p:sldId id="391" r:id="rId59"/>
    <p:sldId id="392" r:id="rId60"/>
    <p:sldId id="393" r:id="rId61"/>
    <p:sldId id="394" r:id="rId62"/>
    <p:sldId id="395" r:id="rId63"/>
    <p:sldId id="396" r:id="rId64"/>
    <p:sldId id="397" r:id="rId65"/>
    <p:sldId id="399" r:id="rId66"/>
    <p:sldId id="398" r:id="rId67"/>
    <p:sldId id="439" r:id="rId68"/>
    <p:sldId id="402" r:id="rId69"/>
    <p:sldId id="403" r:id="rId70"/>
    <p:sldId id="401" r:id="rId71"/>
    <p:sldId id="440" r:id="rId72"/>
    <p:sldId id="405" r:id="rId73"/>
    <p:sldId id="406" r:id="rId74"/>
    <p:sldId id="407" r:id="rId75"/>
    <p:sldId id="408" r:id="rId76"/>
    <p:sldId id="409" r:id="rId77"/>
    <p:sldId id="410" r:id="rId78"/>
    <p:sldId id="411" r:id="rId79"/>
    <p:sldId id="412" r:id="rId80"/>
    <p:sldId id="413" r:id="rId81"/>
    <p:sldId id="441" r:id="rId82"/>
    <p:sldId id="419" r:id="rId83"/>
    <p:sldId id="420" r:id="rId84"/>
    <p:sldId id="421" r:id="rId85"/>
    <p:sldId id="422" r:id="rId86"/>
    <p:sldId id="423" r:id="rId87"/>
    <p:sldId id="424" r:id="rId88"/>
    <p:sldId id="425" r:id="rId89"/>
    <p:sldId id="358" r:id="rId90"/>
  </p:sldIdLst>
  <p:sldSz cx="18286413" cy="10287000"/>
  <p:notesSz cx="6858000" cy="9144000"/>
  <p:defaultTextStyle>
    <a:defPPr>
      <a:defRPr lang="ja-JP"/>
    </a:defPPr>
    <a:lvl1pPr marL="0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1pPr>
    <a:lvl2pPr marL="816376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2pPr>
    <a:lvl3pPr marL="1632753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3pPr>
    <a:lvl4pPr marL="2449129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4pPr>
    <a:lvl5pPr marL="3265505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5pPr>
    <a:lvl6pPr marL="4081882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6pPr>
    <a:lvl7pPr marL="4898258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7pPr>
    <a:lvl8pPr marL="5714634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8pPr>
    <a:lvl9pPr marL="6531011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8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29" autoAdjust="0"/>
    <p:restoredTop sz="84460" autoAdjust="0"/>
  </p:normalViewPr>
  <p:slideViewPr>
    <p:cSldViewPr snapToGrid="0">
      <p:cViewPr varScale="1">
        <p:scale>
          <a:sx n="49" d="100"/>
          <a:sy n="49" d="100"/>
        </p:scale>
        <p:origin x="1248" y="58"/>
      </p:cViewPr>
      <p:guideLst>
        <p:guide orient="horz" pos="3238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83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tableStyles" Target="tableStyles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40410B-B5DF-44D5-B438-62561615F79B}" type="datetimeFigureOut">
              <a:rPr kumimoji="1" lang="ja-JP" altLang="en-US" smtClean="0"/>
              <a:t>2019/2/18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0F6D12-D0E5-42E3-AE9E-4CBB245130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2614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1pPr>
    <a:lvl2pPr marL="816376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2pPr>
    <a:lvl3pPr marL="1632753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3pPr>
    <a:lvl4pPr marL="2449129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4pPr>
    <a:lvl5pPr marL="3265505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5pPr>
    <a:lvl6pPr marL="4081882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6pPr>
    <a:lvl7pPr marL="4898258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7pPr>
    <a:lvl8pPr marL="5714634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8pPr>
    <a:lvl9pPr marL="6531011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8746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- 6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正方形/長方形 29"/>
          <p:cNvSpPr/>
          <p:nvPr userDrawn="1"/>
        </p:nvSpPr>
        <p:spPr>
          <a:xfrm>
            <a:off x="0" y="0"/>
            <a:ext cx="8459130" cy="10287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835306" y="1173479"/>
            <a:ext cx="6723724" cy="8207948"/>
          </a:xfrm>
        </p:spPr>
        <p:txBody>
          <a:bodyPr>
            <a:normAutofit/>
          </a:bodyPr>
          <a:lstStyle>
            <a:lvl1pPr algn="ctr">
              <a:defRPr sz="9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8135094" y="1291377"/>
            <a:ext cx="648072" cy="6480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8135094" y="2652267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8" name="円/楕円 7"/>
          <p:cNvSpPr/>
          <p:nvPr userDrawn="1"/>
        </p:nvSpPr>
        <p:spPr>
          <a:xfrm>
            <a:off x="8135094" y="4013157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9" name="円/楕円 8"/>
          <p:cNvSpPr/>
          <p:nvPr userDrawn="1"/>
        </p:nvSpPr>
        <p:spPr>
          <a:xfrm>
            <a:off x="8135094" y="5374047"/>
            <a:ext cx="648072" cy="6480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8135094" y="6734937"/>
            <a:ext cx="648072" cy="6480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11" name="円/楕円 10"/>
          <p:cNvSpPr/>
          <p:nvPr userDrawn="1"/>
        </p:nvSpPr>
        <p:spPr>
          <a:xfrm>
            <a:off x="8135094" y="8095828"/>
            <a:ext cx="648072" cy="64807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6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9000327" y="1039044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000327" y="1759124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9000327" y="7852184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9000327" y="8572264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000327" y="2401672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000327" y="3121752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9000327" y="3764300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000327" y="4484380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9000327" y="5126928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000327" y="5847008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9000327" y="6489556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9000327" y="7209636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65929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&amp; 4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正方形/長方形 40"/>
          <p:cNvSpPr/>
          <p:nvPr userDrawn="1"/>
        </p:nvSpPr>
        <p:spPr>
          <a:xfrm>
            <a:off x="0" y="0"/>
            <a:ext cx="9142414" cy="10286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0"/>
            <a:ext cx="8999191" cy="10287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431238" y="246956"/>
            <a:ext cx="7990959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9503246" y="1543100"/>
            <a:ext cx="7918951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9575254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8495134" y="2407196"/>
            <a:ext cx="1080120" cy="72008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直角三角形 10"/>
          <p:cNvSpPr/>
          <p:nvPr userDrawn="1"/>
        </p:nvSpPr>
        <p:spPr>
          <a:xfrm rot="5400000">
            <a:off x="9214817" y="3054872"/>
            <a:ext cx="288034" cy="432841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8711158" y="2291316"/>
            <a:ext cx="648072" cy="1008112"/>
          </a:xfrm>
        </p:spPr>
        <p:txBody>
          <a:bodyPr anchor="t">
            <a:noAutofit/>
          </a:bodyPr>
          <a:lstStyle>
            <a:lvl1pPr algn="ctr">
              <a:defRPr sz="4400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684870" y="2407196"/>
            <a:ext cx="7737326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719269" y="3199284"/>
            <a:ext cx="7702927" cy="57606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9863286" y="3127276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8482996" y="4142583"/>
            <a:ext cx="1080120" cy="720080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4" name="直角三角形 23"/>
          <p:cNvSpPr/>
          <p:nvPr userDrawn="1"/>
        </p:nvSpPr>
        <p:spPr>
          <a:xfrm rot="5400000">
            <a:off x="9202679" y="4790259"/>
            <a:ext cx="288034" cy="432841"/>
          </a:xfrm>
          <a:prstGeom prst="rt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8699020" y="4026703"/>
            <a:ext cx="648072" cy="1008112"/>
          </a:xfrm>
        </p:spPr>
        <p:txBody>
          <a:bodyPr anchor="t">
            <a:noAutofit/>
          </a:bodyPr>
          <a:lstStyle>
            <a:lvl1pPr algn="ctr">
              <a:defRPr sz="4400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9672732" y="4142583"/>
            <a:ext cx="7737326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707131" y="4934671"/>
            <a:ext cx="7702927" cy="57606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9851148" y="4862663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8495134" y="5784377"/>
            <a:ext cx="1080120" cy="720080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0" name="直角三角形 29"/>
          <p:cNvSpPr/>
          <p:nvPr userDrawn="1"/>
        </p:nvSpPr>
        <p:spPr>
          <a:xfrm rot="5400000">
            <a:off x="9214817" y="6432053"/>
            <a:ext cx="288034" cy="432841"/>
          </a:xfrm>
          <a:prstGeom prst="rt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8711158" y="5668497"/>
            <a:ext cx="648072" cy="1008112"/>
          </a:xfrm>
        </p:spPr>
        <p:txBody>
          <a:bodyPr anchor="t">
            <a:noAutofit/>
          </a:bodyPr>
          <a:lstStyle>
            <a:lvl1pPr algn="ctr">
              <a:defRPr sz="4400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9684870" y="5784377"/>
            <a:ext cx="7737326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9719269" y="6576465"/>
            <a:ext cx="7702927" cy="57606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9863286" y="6504457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5"/>
          <p:cNvSpPr>
            <a:spLocks noGrp="1"/>
          </p:cNvSpPr>
          <p:nvPr>
            <p:ph type="body" sz="quarter" idx="33" hasCustomPrompt="1"/>
          </p:nvPr>
        </p:nvSpPr>
        <p:spPr>
          <a:xfrm>
            <a:off x="8489452" y="7519764"/>
            <a:ext cx="1080120" cy="720080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6" name="直角三角形 35"/>
          <p:cNvSpPr/>
          <p:nvPr userDrawn="1"/>
        </p:nvSpPr>
        <p:spPr>
          <a:xfrm rot="5400000">
            <a:off x="9209135" y="8167440"/>
            <a:ext cx="288034" cy="432841"/>
          </a:xfrm>
          <a:prstGeom prst="rtTriangl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8705476" y="7403884"/>
            <a:ext cx="648072" cy="1008112"/>
          </a:xfrm>
        </p:spPr>
        <p:txBody>
          <a:bodyPr anchor="t">
            <a:noAutofit/>
          </a:bodyPr>
          <a:lstStyle>
            <a:lvl1pPr algn="ctr">
              <a:defRPr sz="4400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9679188" y="7519764"/>
            <a:ext cx="7737326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9713587" y="8311852"/>
            <a:ext cx="7702927" cy="57606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9857604" y="8239844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5744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正方形/長方形 40"/>
          <p:cNvSpPr/>
          <p:nvPr userDrawn="1"/>
        </p:nvSpPr>
        <p:spPr>
          <a:xfrm>
            <a:off x="0" y="0"/>
            <a:ext cx="9142414" cy="10286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0"/>
            <a:ext cx="8999191" cy="10287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575254" y="1364343"/>
            <a:ext cx="7990959" cy="3096985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9719270" y="4497389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593943" y="4702627"/>
            <a:ext cx="7996244" cy="3018971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1173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 &amp;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0" y="0"/>
            <a:ext cx="9142414" cy="10286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タイトル 1"/>
          <p:cNvSpPr>
            <a:spLocks noGrp="1"/>
          </p:cNvSpPr>
          <p:nvPr>
            <p:ph type="title" hasCustomPrompt="1"/>
          </p:nvPr>
        </p:nvSpPr>
        <p:spPr>
          <a:xfrm>
            <a:off x="610767" y="1173479"/>
            <a:ext cx="7920880" cy="8207948"/>
          </a:xfrm>
        </p:spPr>
        <p:txBody>
          <a:bodyPr>
            <a:normAutofit/>
          </a:bodyPr>
          <a:lstStyle>
            <a:lvl1pPr algn="ctr">
              <a:defRPr sz="72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593943" y="2486299"/>
            <a:ext cx="7996244" cy="5314402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50905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 userDrawn="1"/>
        </p:nvSpPr>
        <p:spPr>
          <a:xfrm>
            <a:off x="0" y="1"/>
            <a:ext cx="18286413" cy="51435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928688" y="0"/>
            <a:ext cx="8213725" cy="10287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575254" y="829993"/>
            <a:ext cx="7990959" cy="4215032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9719270" y="5376509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593943" y="5497339"/>
            <a:ext cx="7996244" cy="3018971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580283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, Icons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5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38182" y="43542"/>
            <a:ext cx="3600000" cy="4615544"/>
          </a:xfrm>
        </p:spPr>
        <p:txBody>
          <a:bodyPr/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3687753" y="4706599"/>
            <a:ext cx="3600000" cy="4615544"/>
          </a:xfrm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7337324" y="43542"/>
            <a:ext cx="3600000" cy="4615544"/>
          </a:xfrm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10988185" y="4706943"/>
            <a:ext cx="3600000" cy="4615544"/>
          </a:xfrm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14636467" y="43542"/>
            <a:ext cx="3600000" cy="4615544"/>
          </a:xfrm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38182" y="4706943"/>
            <a:ext cx="3600000" cy="4615200"/>
          </a:xfrm>
          <a:prstGeom prst="rect">
            <a:avLst/>
          </a:prstGeom>
          <a:solidFill>
            <a:schemeClr val="accent2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3687753" y="43886"/>
            <a:ext cx="3600000" cy="4615200"/>
          </a:xfrm>
          <a:prstGeom prst="rect">
            <a:avLst/>
          </a:prstGeom>
          <a:solidFill>
            <a:schemeClr val="accent3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7337324" y="4706943"/>
            <a:ext cx="3600000" cy="46152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0988185" y="43886"/>
            <a:ext cx="3600000" cy="4615200"/>
          </a:xfrm>
          <a:prstGeom prst="rect">
            <a:avLst/>
          </a:prstGeom>
          <a:solidFill>
            <a:schemeClr val="accent4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14636467" y="4707287"/>
            <a:ext cx="3600000" cy="4615200"/>
          </a:xfrm>
          <a:prstGeom prst="rect">
            <a:avLst/>
          </a:prstGeom>
          <a:solidFill>
            <a:schemeClr val="accent5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1454109" y="5122780"/>
            <a:ext cx="784532" cy="78453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5103679" y="510178"/>
            <a:ext cx="784532" cy="78453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7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8753250" y="5122780"/>
            <a:ext cx="784532" cy="78453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8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16052393" y="5122780"/>
            <a:ext cx="784532" cy="78453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9" name="図プレースホルダー 7"/>
          <p:cNvSpPr>
            <a:spLocks noGrp="1"/>
          </p:cNvSpPr>
          <p:nvPr>
            <p:ph type="pic" sz="quarter" idx="21" hasCustomPrompt="1"/>
          </p:nvPr>
        </p:nvSpPr>
        <p:spPr>
          <a:xfrm>
            <a:off x="12404112" y="510178"/>
            <a:ext cx="784532" cy="78453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41589" y="5908320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213781" y="6535743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3734702" y="1281205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3906894" y="1908628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11035134" y="1281206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11207326" y="1908629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7367934" y="5908320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7540126" y="6535743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14668366" y="5908321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14840558" y="6535744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0" name="図プレースホルダー 37"/>
          <p:cNvSpPr>
            <a:spLocks noGrp="1"/>
          </p:cNvSpPr>
          <p:nvPr>
            <p:ph type="pic" sz="quarter" idx="32" hasCustomPrompt="1"/>
          </p:nvPr>
        </p:nvSpPr>
        <p:spPr>
          <a:xfrm>
            <a:off x="1574657" y="4401558"/>
            <a:ext cx="451795" cy="451795"/>
          </a:xfrm>
          <a:prstGeom prst="triangle">
            <a:avLst/>
          </a:prstGeom>
          <a:solidFill>
            <a:schemeClr val="accent2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1" name="図プレースホルダー 37"/>
          <p:cNvSpPr>
            <a:spLocks noGrp="1"/>
          </p:cNvSpPr>
          <p:nvPr>
            <p:ph type="pic" sz="quarter" idx="33" hasCustomPrompt="1"/>
          </p:nvPr>
        </p:nvSpPr>
        <p:spPr>
          <a:xfrm>
            <a:off x="8878888" y="4401558"/>
            <a:ext cx="451795" cy="451795"/>
          </a:xfrm>
          <a:prstGeom prst="triangle">
            <a:avLst/>
          </a:prstGeom>
          <a:solidFill>
            <a:schemeClr val="accent1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2" name="図プレースホルダー 37"/>
          <p:cNvSpPr>
            <a:spLocks noGrp="1"/>
          </p:cNvSpPr>
          <p:nvPr>
            <p:ph type="pic" sz="quarter" idx="34" hasCustomPrompt="1"/>
          </p:nvPr>
        </p:nvSpPr>
        <p:spPr>
          <a:xfrm>
            <a:off x="16172942" y="4401558"/>
            <a:ext cx="451795" cy="451795"/>
          </a:xfrm>
          <a:prstGeom prst="triangle">
            <a:avLst/>
          </a:prstGeom>
          <a:solidFill>
            <a:schemeClr val="accent5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3" name="図プレースホルダー 37"/>
          <p:cNvSpPr>
            <a:spLocks noGrp="1"/>
          </p:cNvSpPr>
          <p:nvPr>
            <p:ph type="pic" sz="quarter" idx="35" hasCustomPrompt="1"/>
          </p:nvPr>
        </p:nvSpPr>
        <p:spPr>
          <a:xfrm rot="10800000">
            <a:off x="5261856" y="4505027"/>
            <a:ext cx="451795" cy="451795"/>
          </a:xfrm>
          <a:prstGeom prst="triangle">
            <a:avLst/>
          </a:prstGeom>
          <a:solidFill>
            <a:schemeClr val="accent3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4" name="図プレースホルダー 37"/>
          <p:cNvSpPr>
            <a:spLocks noGrp="1"/>
          </p:cNvSpPr>
          <p:nvPr>
            <p:ph type="pic" sz="quarter" idx="36" hasCustomPrompt="1"/>
          </p:nvPr>
        </p:nvSpPr>
        <p:spPr>
          <a:xfrm rot="10800000">
            <a:off x="12524660" y="4505027"/>
            <a:ext cx="451795" cy="451795"/>
          </a:xfrm>
          <a:prstGeom prst="triangle">
            <a:avLst/>
          </a:prstGeom>
          <a:solidFill>
            <a:schemeClr val="accent4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537869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&amp;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4757" y="3291830"/>
            <a:ext cx="18286413" cy="32918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-7192" y="3722610"/>
            <a:ext cx="18286413" cy="2430270"/>
          </a:xfrm>
          <a:prstGeom prst="rect">
            <a:avLst/>
          </a:prstGeom>
          <a:solidFill>
            <a:schemeClr val="accent3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>
            <a:off x="-1" y="0"/>
            <a:ext cx="18286413" cy="32918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>
            <a:off x="0" y="417975"/>
            <a:ext cx="18271655" cy="2430270"/>
          </a:xfrm>
          <a:prstGeom prst="rect">
            <a:avLst/>
          </a:prstGeom>
          <a:solidFill>
            <a:schemeClr val="accent2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図プレースホルダー 13"/>
          <p:cNvSpPr>
            <a:spLocks noGrp="1"/>
          </p:cNvSpPr>
          <p:nvPr>
            <p:ph type="pic" sz="quarter" idx="13" hasCustomPrompt="1"/>
          </p:nvPr>
        </p:nvSpPr>
        <p:spPr>
          <a:xfrm>
            <a:off x="9143206" y="3291830"/>
            <a:ext cx="9139924" cy="3291830"/>
          </a:xfrm>
          <a:custGeom>
            <a:avLst/>
            <a:gdLst/>
            <a:ahLst/>
            <a:cxnLst/>
            <a:rect l="l" t="t" r="r" b="b"/>
            <a:pathLst>
              <a:path w="9139924" h="3291830">
                <a:moveTo>
                  <a:pt x="0" y="0"/>
                </a:moveTo>
                <a:lnTo>
                  <a:pt x="1305146" y="0"/>
                </a:lnTo>
                <a:lnTo>
                  <a:pt x="9139924" y="0"/>
                </a:lnTo>
                <a:lnTo>
                  <a:pt x="9139924" y="3291830"/>
                </a:lnTo>
                <a:lnTo>
                  <a:pt x="1305146" y="329183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 Add an image</a:t>
            </a:r>
            <a:endParaRPr kumimoji="1" lang="ja-JP" altLang="en-US" dirty="0"/>
          </a:p>
        </p:txBody>
      </p:sp>
      <p:sp>
        <p:nvSpPr>
          <p:cNvPr id="10" name="図プレースホルダー 10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0"/>
            <a:ext cx="9139924" cy="3291830"/>
          </a:xfrm>
          <a:custGeom>
            <a:avLst/>
            <a:gdLst/>
            <a:ahLst/>
            <a:cxnLst/>
            <a:rect l="l" t="t" r="r" b="b"/>
            <a:pathLst>
              <a:path w="9139924" h="3291830">
                <a:moveTo>
                  <a:pt x="0" y="0"/>
                </a:moveTo>
                <a:lnTo>
                  <a:pt x="7834778" y="0"/>
                </a:lnTo>
                <a:lnTo>
                  <a:pt x="9139924" y="3291830"/>
                </a:lnTo>
                <a:lnTo>
                  <a:pt x="7834778" y="3291830"/>
                </a:lnTo>
                <a:lnTo>
                  <a:pt x="0" y="329183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 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9150226" y="1258434"/>
            <a:ext cx="8498925" cy="131520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9150226" y="679004"/>
            <a:ext cx="8498925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599276" y="4594439"/>
            <a:ext cx="8498925" cy="1269141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599276" y="4015009"/>
            <a:ext cx="8498925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430238" y="6799684"/>
            <a:ext cx="17425936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 algn="ctr">
              <a:defRPr baseline="0"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430238" y="8095828"/>
            <a:ext cx="17425936" cy="1336960"/>
          </a:xfrm>
        </p:spPr>
        <p:txBody>
          <a:bodyPr>
            <a:noAutofit/>
          </a:bodyPr>
          <a:lstStyle>
            <a:lvl1pPr algn="ctr">
              <a:defRPr sz="20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7559029" y="7951812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44988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正方形/長方形 71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9" name="グループ化 28"/>
          <p:cNvGrpSpPr/>
          <p:nvPr userDrawn="1"/>
        </p:nvGrpSpPr>
        <p:grpSpPr>
          <a:xfrm>
            <a:off x="8269812" y="2685157"/>
            <a:ext cx="6003425" cy="908106"/>
            <a:chOff x="1073297" y="6784950"/>
            <a:chExt cx="6003425" cy="90810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0" name="正方形/長方形 29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円/楕円 30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円/楕円 31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7" name="グループ化 36"/>
          <p:cNvGrpSpPr/>
          <p:nvPr userDrawn="1"/>
        </p:nvGrpSpPr>
        <p:grpSpPr>
          <a:xfrm>
            <a:off x="3189006" y="4398678"/>
            <a:ext cx="6003425" cy="908106"/>
            <a:chOff x="1073297" y="6784950"/>
            <a:chExt cx="6003425" cy="90810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8" name="正方形/長方形 37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円/楕円 38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円/楕円 39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4" name="グループ化 43"/>
          <p:cNvGrpSpPr/>
          <p:nvPr userDrawn="1"/>
        </p:nvGrpSpPr>
        <p:grpSpPr>
          <a:xfrm>
            <a:off x="8284326" y="6112199"/>
            <a:ext cx="6003425" cy="908106"/>
            <a:chOff x="1073297" y="6784950"/>
            <a:chExt cx="6003425" cy="908106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45" name="正方形/長方形 44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円/楕円 45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円/楕円 46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8" name="グループ化 57"/>
          <p:cNvGrpSpPr/>
          <p:nvPr userDrawn="1"/>
        </p:nvGrpSpPr>
        <p:grpSpPr>
          <a:xfrm>
            <a:off x="3174492" y="7825720"/>
            <a:ext cx="6003425" cy="908106"/>
            <a:chOff x="1073297" y="6784950"/>
            <a:chExt cx="6003425" cy="90810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9" name="正方形/長方形 58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円/楕円 59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円/楕円 60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grpSp>
        <p:nvGrpSpPr>
          <p:cNvPr id="15" name="グループ化 14"/>
          <p:cNvGrpSpPr/>
          <p:nvPr userDrawn="1"/>
        </p:nvGrpSpPr>
        <p:grpSpPr>
          <a:xfrm>
            <a:off x="3189006" y="971636"/>
            <a:ext cx="6003425" cy="908106"/>
            <a:chOff x="1073297" y="6784950"/>
            <a:chExt cx="6003425" cy="908106"/>
          </a:xfrm>
        </p:grpSpPr>
        <p:sp>
          <p:nvSpPr>
            <p:cNvPr id="16" name="正方形/長方形 15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円/楕円 16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円/楕円 17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3761629" y="1058648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26" name="直線コネクタ 25"/>
          <p:cNvCxnSpPr/>
          <p:nvPr userDrawn="1"/>
        </p:nvCxnSpPr>
        <p:spPr>
          <a:xfrm>
            <a:off x="8738378" y="0"/>
            <a:ext cx="3856" cy="10421257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円/楕円 18"/>
          <p:cNvSpPr/>
          <p:nvPr userDrawn="1"/>
        </p:nvSpPr>
        <p:spPr>
          <a:xfrm>
            <a:off x="8408775" y="1096085"/>
            <a:ext cx="659206" cy="6592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177916" y="2772169"/>
            <a:ext cx="4641267" cy="720080"/>
          </a:xfrm>
        </p:spPr>
        <p:txBody>
          <a:bodyPr anchor="ctr">
            <a:noAutofit/>
          </a:bodyPr>
          <a:lstStyle>
            <a:lvl1pPr algn="l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円/楕円 33"/>
          <p:cNvSpPr/>
          <p:nvPr userDrawn="1"/>
        </p:nvSpPr>
        <p:spPr>
          <a:xfrm>
            <a:off x="8408249" y="2809606"/>
            <a:ext cx="659206" cy="65920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878564" y="1900261"/>
            <a:ext cx="6269966" cy="1362112"/>
          </a:xfrm>
        </p:spPr>
        <p:txBody>
          <a:bodyPr anchor="t">
            <a:noAutofit/>
          </a:bodyPr>
          <a:lstStyle>
            <a:lvl1pPr algn="r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9177917" y="3613782"/>
            <a:ext cx="6269966" cy="1362112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3761629" y="4485690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円/楕円 41"/>
          <p:cNvSpPr/>
          <p:nvPr userDrawn="1"/>
        </p:nvSpPr>
        <p:spPr>
          <a:xfrm>
            <a:off x="8408775" y="4523127"/>
            <a:ext cx="659206" cy="65920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878564" y="5327303"/>
            <a:ext cx="6269966" cy="1362112"/>
          </a:xfrm>
        </p:spPr>
        <p:txBody>
          <a:bodyPr anchor="t">
            <a:noAutofit/>
          </a:bodyPr>
          <a:lstStyle>
            <a:lvl1pPr algn="r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9192430" y="6199211"/>
            <a:ext cx="4641267" cy="720080"/>
          </a:xfrm>
        </p:spPr>
        <p:txBody>
          <a:bodyPr anchor="ctr">
            <a:noAutofit/>
          </a:bodyPr>
          <a:lstStyle>
            <a:lvl1pPr algn="l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円/楕円 48"/>
          <p:cNvSpPr/>
          <p:nvPr userDrawn="1"/>
        </p:nvSpPr>
        <p:spPr>
          <a:xfrm>
            <a:off x="8422763" y="6236648"/>
            <a:ext cx="659206" cy="65920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</a:p>
        </p:txBody>
      </p:sp>
      <p:sp>
        <p:nvSpPr>
          <p:cNvPr id="50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9192431" y="7040824"/>
            <a:ext cx="6269966" cy="1362112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3747115" y="7912732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円/楕円 62"/>
          <p:cNvSpPr/>
          <p:nvPr userDrawn="1"/>
        </p:nvSpPr>
        <p:spPr>
          <a:xfrm>
            <a:off x="8394261" y="7950169"/>
            <a:ext cx="659206" cy="65920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64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1864050" y="8754345"/>
            <a:ext cx="6269966" cy="1362112"/>
          </a:xfrm>
        </p:spPr>
        <p:txBody>
          <a:bodyPr anchor="t">
            <a:noAutofit/>
          </a:bodyPr>
          <a:lstStyle>
            <a:lvl1pPr algn="r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5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431238" y="246956"/>
            <a:ext cx="7990959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6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9503246" y="1543100"/>
            <a:ext cx="7918951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67" name="正方形/長方形 66"/>
          <p:cNvSpPr/>
          <p:nvPr userDrawn="1"/>
        </p:nvSpPr>
        <p:spPr>
          <a:xfrm>
            <a:off x="9575254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73467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グループ化 28"/>
          <p:cNvGrpSpPr/>
          <p:nvPr userDrawn="1"/>
        </p:nvGrpSpPr>
        <p:grpSpPr>
          <a:xfrm>
            <a:off x="2056892" y="3918634"/>
            <a:ext cx="6003425" cy="908106"/>
            <a:chOff x="1073297" y="6784950"/>
            <a:chExt cx="6003425" cy="90810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0" name="正方形/長方形 29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円/楕円 30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円/楕円 31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7" name="グループ化 36"/>
          <p:cNvGrpSpPr/>
          <p:nvPr userDrawn="1"/>
        </p:nvGrpSpPr>
        <p:grpSpPr>
          <a:xfrm>
            <a:off x="2056892" y="5258412"/>
            <a:ext cx="6003425" cy="908106"/>
            <a:chOff x="1073297" y="6784950"/>
            <a:chExt cx="6003425" cy="90810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8" name="正方形/長方形 37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円/楕円 38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円/楕円 39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4" name="グループ化 43"/>
          <p:cNvGrpSpPr/>
          <p:nvPr userDrawn="1"/>
        </p:nvGrpSpPr>
        <p:grpSpPr>
          <a:xfrm>
            <a:off x="2056892" y="6598190"/>
            <a:ext cx="6003425" cy="908106"/>
            <a:chOff x="1073297" y="6784950"/>
            <a:chExt cx="6003425" cy="908106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45" name="正方形/長方形 44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円/楕円 45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円/楕円 46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8" name="グループ化 57"/>
          <p:cNvGrpSpPr/>
          <p:nvPr userDrawn="1"/>
        </p:nvGrpSpPr>
        <p:grpSpPr>
          <a:xfrm>
            <a:off x="2056892" y="7937968"/>
            <a:ext cx="6003425" cy="908106"/>
            <a:chOff x="1073297" y="6784950"/>
            <a:chExt cx="6003425" cy="90810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9" name="正方形/長方形 58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円/楕円 59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円/楕円 60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grpSp>
        <p:nvGrpSpPr>
          <p:cNvPr id="15" name="グループ化 14"/>
          <p:cNvGrpSpPr/>
          <p:nvPr userDrawn="1"/>
        </p:nvGrpSpPr>
        <p:grpSpPr>
          <a:xfrm>
            <a:off x="2056892" y="2578856"/>
            <a:ext cx="6003425" cy="908106"/>
            <a:chOff x="1073297" y="6784950"/>
            <a:chExt cx="6003425" cy="908106"/>
          </a:xfrm>
        </p:grpSpPr>
        <p:sp>
          <p:nvSpPr>
            <p:cNvPr id="16" name="正方形/長方形 15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円/楕円 16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円/楕円 17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2629515" y="2665868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26" name="直線コネクタ 25"/>
          <p:cNvCxnSpPr/>
          <p:nvPr userDrawn="1"/>
        </p:nvCxnSpPr>
        <p:spPr>
          <a:xfrm flipH="1">
            <a:off x="7605738" y="0"/>
            <a:ext cx="526" cy="10287000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円/楕円 18"/>
          <p:cNvSpPr/>
          <p:nvPr userDrawn="1"/>
        </p:nvSpPr>
        <p:spPr>
          <a:xfrm>
            <a:off x="7276398" y="2703305"/>
            <a:ext cx="659206" cy="6592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2641600" y="3977035"/>
            <a:ext cx="4377035" cy="777302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円/楕円 33"/>
          <p:cNvSpPr/>
          <p:nvPr userDrawn="1"/>
        </p:nvSpPr>
        <p:spPr>
          <a:xfrm>
            <a:off x="7276398" y="4043083"/>
            <a:ext cx="659206" cy="65920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8181930" y="2594816"/>
            <a:ext cx="9351326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8181930" y="3934594"/>
            <a:ext cx="9351326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2629515" y="5345424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円/楕円 41"/>
          <p:cNvSpPr/>
          <p:nvPr userDrawn="1"/>
        </p:nvSpPr>
        <p:spPr>
          <a:xfrm>
            <a:off x="7276398" y="5382861"/>
            <a:ext cx="659206" cy="65920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8181930" y="5274372"/>
            <a:ext cx="9351326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2641600" y="6656591"/>
            <a:ext cx="4377035" cy="777302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円/楕円 48"/>
          <p:cNvSpPr/>
          <p:nvPr userDrawn="1"/>
        </p:nvSpPr>
        <p:spPr>
          <a:xfrm>
            <a:off x="7276398" y="6722639"/>
            <a:ext cx="659206" cy="65920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</a:p>
        </p:txBody>
      </p:sp>
      <p:sp>
        <p:nvSpPr>
          <p:cNvPr id="50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8181930" y="6614150"/>
            <a:ext cx="9351326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2629515" y="8024980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円/楕円 62"/>
          <p:cNvSpPr/>
          <p:nvPr userDrawn="1"/>
        </p:nvSpPr>
        <p:spPr>
          <a:xfrm>
            <a:off x="7276398" y="8062417"/>
            <a:ext cx="659206" cy="65920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64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8181930" y="7953928"/>
            <a:ext cx="9351326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1" name="正方形/長方形 50"/>
          <p:cNvSpPr/>
          <p:nvPr userDrawn="1"/>
        </p:nvSpPr>
        <p:spPr>
          <a:xfrm>
            <a:off x="0" y="0"/>
            <a:ext cx="18286413" cy="20174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タイトル 1"/>
          <p:cNvSpPr>
            <a:spLocks noGrp="1"/>
          </p:cNvSpPr>
          <p:nvPr>
            <p:ph type="title" hasCustomPrompt="1"/>
          </p:nvPr>
        </p:nvSpPr>
        <p:spPr>
          <a:xfrm>
            <a:off x="884799" y="457199"/>
            <a:ext cx="16516812" cy="1161143"/>
          </a:xfrm>
        </p:spPr>
        <p:txBody>
          <a:bodyPr>
            <a:noAutofit/>
          </a:bodyPr>
          <a:lstStyle>
            <a:lvl1pPr algn="ctr">
              <a:defRPr sz="6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841789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rpl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-2"/>
            <a:ext cx="18286413" cy="238298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310" y="382380"/>
            <a:ext cx="11291454" cy="9421179"/>
          </a:xfrm>
          <a:prstGeom prst="rect">
            <a:avLst/>
          </a:prstGeom>
        </p:spPr>
      </p:pic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1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8506709" y="248400"/>
            <a:ext cx="9599849" cy="1202400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623455" y="2665868"/>
            <a:ext cx="5702453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623456" y="3412235"/>
            <a:ext cx="5708072" cy="1395293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526473" y="5866268"/>
            <a:ext cx="3588327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526474" y="6612635"/>
            <a:ext cx="3591863" cy="2365113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3119272" y="5092969"/>
            <a:ext cx="4705908" cy="720080"/>
          </a:xfrm>
        </p:spPr>
        <p:txBody>
          <a:bodyPr anchor="ctr">
            <a:noAutofit/>
          </a:bodyPr>
          <a:lstStyle>
            <a:lvl1pPr algn="l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3120254" y="5839336"/>
            <a:ext cx="4710545" cy="309685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6359236" y="7889043"/>
            <a:ext cx="3394363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5223164" y="8635410"/>
            <a:ext cx="4536471" cy="1395293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20" name="直線コネクタ 19"/>
          <p:cNvCxnSpPr/>
          <p:nvPr userDrawn="1"/>
        </p:nvCxnSpPr>
        <p:spPr>
          <a:xfrm flipV="1">
            <a:off x="6359237" y="2917371"/>
            <a:ext cx="1523999" cy="130629"/>
          </a:xfrm>
          <a:prstGeom prst="line">
            <a:avLst/>
          </a:prstGeom>
          <a:ln w="28575">
            <a:solidFill>
              <a:schemeClr val="accent5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 userDrawn="1"/>
        </p:nvCxnSpPr>
        <p:spPr>
          <a:xfrm flipH="1" flipV="1">
            <a:off x="4142509" y="6276109"/>
            <a:ext cx="1282814" cy="290946"/>
          </a:xfrm>
          <a:prstGeom prst="line">
            <a:avLst/>
          </a:prstGeom>
          <a:ln w="28575">
            <a:solidFill>
              <a:schemeClr val="accent3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>
            <a:endCxn id="18" idx="3"/>
          </p:cNvCxnSpPr>
          <p:nvPr userDrawn="1"/>
        </p:nvCxnSpPr>
        <p:spPr>
          <a:xfrm flipH="1">
            <a:off x="9753599" y="8007939"/>
            <a:ext cx="775860" cy="241144"/>
          </a:xfrm>
          <a:prstGeom prst="line">
            <a:avLst/>
          </a:prstGeom>
          <a:ln w="28575">
            <a:solidFill>
              <a:schemeClr val="accent2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>
            <a:stCxn id="16" idx="1"/>
          </p:cNvCxnSpPr>
          <p:nvPr userDrawn="1"/>
        </p:nvCxnSpPr>
        <p:spPr>
          <a:xfrm flipH="1" flipV="1">
            <a:off x="10068670" y="5278582"/>
            <a:ext cx="3050602" cy="174427"/>
          </a:xfrm>
          <a:prstGeom prst="line">
            <a:avLst/>
          </a:prstGeom>
          <a:ln w="28575">
            <a:solidFill>
              <a:schemeClr val="accent4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正方形/長方形 31"/>
          <p:cNvSpPr/>
          <p:nvPr userDrawn="1"/>
        </p:nvSpPr>
        <p:spPr>
          <a:xfrm>
            <a:off x="8707289" y="1400400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8533624" y="1543100"/>
            <a:ext cx="9601994" cy="504056"/>
          </a:xfrm>
        </p:spPr>
        <p:txBody>
          <a:bodyPr/>
          <a:lstStyle>
            <a:lvl1pPr>
              <a:defRPr i="1" baseline="0">
                <a:solidFill>
                  <a:schemeClr val="bg1">
                    <a:lumMod val="95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36" name="正方形/長方形 35"/>
          <p:cNvSpPr/>
          <p:nvPr userDrawn="1"/>
        </p:nvSpPr>
        <p:spPr>
          <a:xfrm>
            <a:off x="2937834" y="3287181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/>
          <p:cNvSpPr/>
          <p:nvPr userDrawn="1"/>
        </p:nvSpPr>
        <p:spPr>
          <a:xfrm>
            <a:off x="734954" y="648119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/>
          <p:cNvSpPr/>
          <p:nvPr userDrawn="1"/>
        </p:nvSpPr>
        <p:spPr>
          <a:xfrm>
            <a:off x="6381842" y="8538052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/>
          <p:cNvSpPr/>
          <p:nvPr userDrawn="1"/>
        </p:nvSpPr>
        <p:spPr>
          <a:xfrm>
            <a:off x="13251124" y="5725579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48059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0"/>
            <a:ext cx="18286413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 rot="2700000">
            <a:off x="1374700" y="4510269"/>
            <a:ext cx="12846751" cy="8431181"/>
          </a:xfrm>
          <a:custGeom>
            <a:avLst/>
            <a:gdLst/>
            <a:ahLst/>
            <a:cxnLst/>
            <a:rect l="l" t="t" r="r" b="b"/>
            <a:pathLst>
              <a:path w="12846751" h="8431181">
                <a:moveTo>
                  <a:pt x="0" y="0"/>
                </a:moveTo>
                <a:lnTo>
                  <a:pt x="12846751" y="1"/>
                </a:lnTo>
                <a:lnTo>
                  <a:pt x="4415572" y="8431181"/>
                </a:lnTo>
                <a:lnTo>
                  <a:pt x="3086183" y="8431181"/>
                </a:lnTo>
                <a:lnTo>
                  <a:pt x="3068088" y="8413086"/>
                </a:lnTo>
                <a:cubicBezTo>
                  <a:pt x="3142170" y="8389244"/>
                  <a:pt x="3211139" y="8347077"/>
                  <a:pt x="3269838" y="8288378"/>
                </a:cubicBezTo>
                <a:lnTo>
                  <a:pt x="5444469" y="6113748"/>
                </a:lnTo>
                <a:cubicBezTo>
                  <a:pt x="5652899" y="5905317"/>
                  <a:pt x="5652900" y="5567383"/>
                  <a:pt x="5444469" y="5358952"/>
                </a:cubicBezTo>
                <a:lnTo>
                  <a:pt x="213794" y="128278"/>
                </a:lnTo>
                <a:cubicBezTo>
                  <a:pt x="151923" y="66407"/>
                  <a:pt x="78641" y="22901"/>
                  <a:pt x="0" y="0"/>
                </a:cubicBezTo>
                <a:close/>
              </a:path>
            </a:pathLst>
          </a:custGeom>
          <a:solidFill>
            <a:schemeClr val="accent3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569" y="911133"/>
            <a:ext cx="4142834" cy="8464733"/>
          </a:xfrm>
          <a:prstGeom prst="rect">
            <a:avLst/>
          </a:prstGeom>
          <a:effectLst/>
        </p:spPr>
      </p:pic>
      <p:sp>
        <p:nvSpPr>
          <p:cNvPr id="6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2455893" y="2008413"/>
            <a:ext cx="3525807" cy="6317252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1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6635932" y="1946365"/>
            <a:ext cx="10930282" cy="3098659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6767064" y="5376509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635931" y="5497339"/>
            <a:ext cx="10954256" cy="3018971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30605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- 5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正方形/長方形 29"/>
          <p:cNvSpPr/>
          <p:nvPr userDrawn="1"/>
        </p:nvSpPr>
        <p:spPr>
          <a:xfrm>
            <a:off x="0" y="0"/>
            <a:ext cx="8459130" cy="10287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835306" y="1173479"/>
            <a:ext cx="6723724" cy="8207948"/>
          </a:xfrm>
        </p:spPr>
        <p:txBody>
          <a:bodyPr>
            <a:normAutofit/>
          </a:bodyPr>
          <a:lstStyle>
            <a:lvl1pPr algn="ctr">
              <a:defRPr sz="9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8135094" y="2190934"/>
            <a:ext cx="648072" cy="6480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8135094" y="3551824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8" name="円/楕円 7"/>
          <p:cNvSpPr/>
          <p:nvPr userDrawn="1"/>
        </p:nvSpPr>
        <p:spPr>
          <a:xfrm>
            <a:off x="8135094" y="4912714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9" name="円/楕円 8"/>
          <p:cNvSpPr/>
          <p:nvPr userDrawn="1"/>
        </p:nvSpPr>
        <p:spPr>
          <a:xfrm>
            <a:off x="8135094" y="6273604"/>
            <a:ext cx="648072" cy="6480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8135094" y="7634494"/>
            <a:ext cx="648072" cy="6480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9000327" y="1938601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000327" y="2658681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000327" y="3301229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000327" y="4021309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9000327" y="4663857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000327" y="5383937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9000327" y="6026485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000327" y="6746565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9000327" y="7389113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9000327" y="8109193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288200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0"/>
            <a:ext cx="18286413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 rot="2700000">
            <a:off x="677416" y="6669596"/>
            <a:ext cx="8096797" cy="5313838"/>
          </a:xfrm>
          <a:custGeom>
            <a:avLst/>
            <a:gdLst/>
            <a:ahLst/>
            <a:cxnLst/>
            <a:rect l="l" t="t" r="r" b="b"/>
            <a:pathLst>
              <a:path w="12846751" h="8431181">
                <a:moveTo>
                  <a:pt x="0" y="0"/>
                </a:moveTo>
                <a:lnTo>
                  <a:pt x="12846751" y="1"/>
                </a:lnTo>
                <a:lnTo>
                  <a:pt x="4415572" y="8431181"/>
                </a:lnTo>
                <a:lnTo>
                  <a:pt x="3086183" y="8431181"/>
                </a:lnTo>
                <a:lnTo>
                  <a:pt x="3068088" y="8413086"/>
                </a:lnTo>
                <a:cubicBezTo>
                  <a:pt x="3142170" y="8389244"/>
                  <a:pt x="3211139" y="8347077"/>
                  <a:pt x="3269838" y="8288378"/>
                </a:cubicBezTo>
                <a:lnTo>
                  <a:pt x="5444469" y="6113748"/>
                </a:lnTo>
                <a:cubicBezTo>
                  <a:pt x="5652899" y="5905317"/>
                  <a:pt x="5652900" y="5567383"/>
                  <a:pt x="5444469" y="5358952"/>
                </a:cubicBezTo>
                <a:lnTo>
                  <a:pt x="213794" y="128278"/>
                </a:lnTo>
                <a:cubicBezTo>
                  <a:pt x="151923" y="66407"/>
                  <a:pt x="78641" y="22901"/>
                  <a:pt x="0" y="0"/>
                </a:cubicBezTo>
                <a:close/>
              </a:path>
            </a:pathLst>
          </a:custGeom>
          <a:solidFill>
            <a:schemeClr val="accent3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795" y="1327349"/>
            <a:ext cx="5884221" cy="8366379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37" y="4401204"/>
            <a:ext cx="2611063" cy="5334986"/>
          </a:xfrm>
          <a:prstGeom prst="rect">
            <a:avLst/>
          </a:prstGeom>
          <a:effectLst/>
        </p:spPr>
      </p:pic>
      <p:sp>
        <p:nvSpPr>
          <p:cNvPr id="6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3940519" y="2115503"/>
            <a:ext cx="5089181" cy="6761798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8" name="図プレースホルダー 2"/>
          <p:cNvSpPr>
            <a:spLocks noGrp="1"/>
          </p:cNvSpPr>
          <p:nvPr>
            <p:ph type="pic" sz="quarter" idx="13" hasCustomPrompt="1"/>
          </p:nvPr>
        </p:nvSpPr>
        <p:spPr>
          <a:xfrm>
            <a:off x="1379954" y="5114472"/>
            <a:ext cx="2179345" cy="3930468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 userDrawn="1"/>
        </p:nvSpPr>
        <p:spPr>
          <a:xfrm rot="2700000">
            <a:off x="4379955" y="4588006"/>
            <a:ext cx="12380312" cy="9026445"/>
          </a:xfrm>
          <a:custGeom>
            <a:avLst/>
            <a:gdLst/>
            <a:ahLst/>
            <a:cxnLst/>
            <a:rect l="l" t="t" r="r" b="b"/>
            <a:pathLst>
              <a:path w="12380312" h="9026445">
                <a:moveTo>
                  <a:pt x="0" y="2"/>
                </a:moveTo>
                <a:lnTo>
                  <a:pt x="12380312" y="0"/>
                </a:lnTo>
                <a:lnTo>
                  <a:pt x="6191503" y="6188809"/>
                </a:lnTo>
                <a:lnTo>
                  <a:pt x="2514854" y="9026445"/>
                </a:lnTo>
                <a:lnTo>
                  <a:pt x="5536992" y="6004307"/>
                </a:lnTo>
                <a:cubicBezTo>
                  <a:pt x="5681923" y="5859376"/>
                  <a:pt x="5681923" y="5624397"/>
                  <a:pt x="5536992" y="5479467"/>
                </a:cubicBezTo>
                <a:lnTo>
                  <a:pt x="145909" y="88383"/>
                </a:lnTo>
                <a:cubicBezTo>
                  <a:pt x="103613" y="46088"/>
                  <a:pt x="53648" y="16135"/>
                  <a:pt x="0" y="2"/>
                </a:cubicBezTo>
                <a:close/>
              </a:path>
            </a:pathLst>
          </a:custGeom>
          <a:solidFill>
            <a:schemeClr val="accent3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775491" y="1946365"/>
            <a:ext cx="7777111" cy="3098659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9873123" y="5376509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782631" y="5497339"/>
            <a:ext cx="7794169" cy="3018971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711636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and 4 Point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-1"/>
            <a:ext cx="18286413" cy="6204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/>
          <p:cNvSpPr/>
          <p:nvPr userDrawn="1"/>
        </p:nvSpPr>
        <p:spPr>
          <a:xfrm rot="2700000">
            <a:off x="6717808" y="2315279"/>
            <a:ext cx="8354720" cy="6389625"/>
          </a:xfrm>
          <a:custGeom>
            <a:avLst/>
            <a:gdLst/>
            <a:ahLst/>
            <a:cxnLst/>
            <a:rect l="l" t="t" r="r" b="b"/>
            <a:pathLst>
              <a:path w="8354720" h="6389625">
                <a:moveTo>
                  <a:pt x="0" y="4424528"/>
                </a:moveTo>
                <a:lnTo>
                  <a:pt x="1965096" y="6389624"/>
                </a:lnTo>
                <a:lnTo>
                  <a:pt x="1965095" y="6389625"/>
                </a:lnTo>
                <a:lnTo>
                  <a:pt x="0" y="4424529"/>
                </a:lnTo>
                <a:close/>
                <a:moveTo>
                  <a:pt x="1381229" y="1"/>
                </a:moveTo>
                <a:lnTo>
                  <a:pt x="8354720" y="0"/>
                </a:lnTo>
                <a:lnTo>
                  <a:pt x="4894522" y="3460197"/>
                </a:lnTo>
                <a:lnTo>
                  <a:pt x="1547176" y="112852"/>
                </a:lnTo>
                <a:cubicBezTo>
                  <a:pt x="1497951" y="63626"/>
                  <a:pt x="1441839" y="25483"/>
                  <a:pt x="1381229" y="1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タイトル 1"/>
          <p:cNvSpPr>
            <a:spLocks noGrp="1"/>
          </p:cNvSpPr>
          <p:nvPr>
            <p:ph type="title" hasCustomPrompt="1"/>
          </p:nvPr>
        </p:nvSpPr>
        <p:spPr>
          <a:xfrm>
            <a:off x="725714" y="6321681"/>
            <a:ext cx="16822057" cy="1350907"/>
          </a:xfrm>
        </p:spPr>
        <p:txBody>
          <a:bodyPr anchor="b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7522233" y="7687812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430238" y="7982857"/>
            <a:ext cx="17425936" cy="1461589"/>
          </a:xfrm>
        </p:spPr>
        <p:txBody>
          <a:bodyPr>
            <a:noAutofit/>
          </a:bodyPr>
          <a:lstStyle>
            <a:lvl1pPr algn="ctr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62"/>
          <a:stretch/>
        </p:blipFill>
        <p:spPr>
          <a:xfrm>
            <a:off x="7071788" y="911133"/>
            <a:ext cx="4142834" cy="5293723"/>
          </a:xfrm>
          <a:prstGeom prst="rect">
            <a:avLst/>
          </a:prstGeom>
          <a:effectLst/>
        </p:spPr>
      </p:pic>
      <p:sp>
        <p:nvSpPr>
          <p:cNvPr id="8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7373112" y="2008413"/>
            <a:ext cx="3525807" cy="419644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円/楕円 21"/>
          <p:cNvSpPr/>
          <p:nvPr userDrawn="1"/>
        </p:nvSpPr>
        <p:spPr>
          <a:xfrm>
            <a:off x="5152572" y="1698258"/>
            <a:ext cx="1400539" cy="140053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5520614" y="2066300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828165" y="1689841"/>
            <a:ext cx="4210864" cy="720080"/>
          </a:xfrm>
        </p:spPr>
        <p:txBody>
          <a:bodyPr anchor="t">
            <a:noAutofit/>
          </a:bodyPr>
          <a:lstStyle>
            <a:lvl1pPr algn="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783770" y="2235366"/>
            <a:ext cx="4259915" cy="896089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円/楕円 28"/>
          <p:cNvSpPr/>
          <p:nvPr userDrawn="1"/>
        </p:nvSpPr>
        <p:spPr>
          <a:xfrm>
            <a:off x="5152571" y="3955229"/>
            <a:ext cx="1400539" cy="140053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図プレースホルダー 7"/>
          <p:cNvSpPr>
            <a:spLocks noGrp="1"/>
          </p:cNvSpPr>
          <p:nvPr>
            <p:ph type="pic" sz="quarter" idx="43" hasCustomPrompt="1"/>
          </p:nvPr>
        </p:nvSpPr>
        <p:spPr>
          <a:xfrm>
            <a:off x="5520613" y="4323271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44" hasCustomPrompt="1"/>
          </p:nvPr>
        </p:nvSpPr>
        <p:spPr>
          <a:xfrm>
            <a:off x="828164" y="3946812"/>
            <a:ext cx="4210864" cy="720080"/>
          </a:xfrm>
        </p:spPr>
        <p:txBody>
          <a:bodyPr anchor="t">
            <a:noAutofit/>
          </a:bodyPr>
          <a:lstStyle>
            <a:lvl1pPr algn="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45" hasCustomPrompt="1"/>
          </p:nvPr>
        </p:nvSpPr>
        <p:spPr>
          <a:xfrm>
            <a:off x="783769" y="4492337"/>
            <a:ext cx="4259915" cy="896089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円/楕円 32"/>
          <p:cNvSpPr/>
          <p:nvPr userDrawn="1"/>
        </p:nvSpPr>
        <p:spPr>
          <a:xfrm>
            <a:off x="11749315" y="1694628"/>
            <a:ext cx="1400539" cy="140053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3"/>
              </a:solidFill>
            </a:endParaRPr>
          </a:p>
        </p:txBody>
      </p:sp>
      <p:sp>
        <p:nvSpPr>
          <p:cNvPr id="34" name="図プレースホルダー 7"/>
          <p:cNvSpPr>
            <a:spLocks noGrp="1"/>
          </p:cNvSpPr>
          <p:nvPr>
            <p:ph type="pic" sz="quarter" idx="46" hasCustomPrompt="1"/>
          </p:nvPr>
        </p:nvSpPr>
        <p:spPr>
          <a:xfrm>
            <a:off x="12117357" y="2062670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47" hasCustomPrompt="1"/>
          </p:nvPr>
        </p:nvSpPr>
        <p:spPr>
          <a:xfrm>
            <a:off x="13288682" y="1686211"/>
            <a:ext cx="4210864" cy="720080"/>
          </a:xfrm>
        </p:spPr>
        <p:txBody>
          <a:bodyPr anchor="t">
            <a:noAutofit/>
          </a:bodyPr>
          <a:lstStyle>
            <a:lvl1pPr algn="l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48" hasCustomPrompt="1"/>
          </p:nvPr>
        </p:nvSpPr>
        <p:spPr>
          <a:xfrm>
            <a:off x="13287829" y="2231736"/>
            <a:ext cx="4259915" cy="896089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円/楕円 36"/>
          <p:cNvSpPr/>
          <p:nvPr userDrawn="1"/>
        </p:nvSpPr>
        <p:spPr>
          <a:xfrm>
            <a:off x="11749315" y="3955228"/>
            <a:ext cx="1400539" cy="140053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図プレースホルダー 7"/>
          <p:cNvSpPr>
            <a:spLocks noGrp="1"/>
          </p:cNvSpPr>
          <p:nvPr>
            <p:ph type="pic" sz="quarter" idx="49" hasCustomPrompt="1"/>
          </p:nvPr>
        </p:nvSpPr>
        <p:spPr>
          <a:xfrm>
            <a:off x="12117357" y="4323270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50" hasCustomPrompt="1"/>
          </p:nvPr>
        </p:nvSpPr>
        <p:spPr>
          <a:xfrm>
            <a:off x="13288682" y="3946811"/>
            <a:ext cx="4210864" cy="720080"/>
          </a:xfrm>
        </p:spPr>
        <p:txBody>
          <a:bodyPr anchor="t">
            <a:noAutofit/>
          </a:bodyPr>
          <a:lstStyle>
            <a:lvl1pPr algn="l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51" hasCustomPrompt="1"/>
          </p:nvPr>
        </p:nvSpPr>
        <p:spPr>
          <a:xfrm>
            <a:off x="13287829" y="4492336"/>
            <a:ext cx="4259915" cy="896089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255894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正方形/長方形 42"/>
          <p:cNvSpPr/>
          <p:nvPr userDrawn="1"/>
        </p:nvSpPr>
        <p:spPr>
          <a:xfrm>
            <a:off x="0" y="1"/>
            <a:ext cx="18286413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/>
          <p:cNvSpPr/>
          <p:nvPr userDrawn="1"/>
        </p:nvSpPr>
        <p:spPr>
          <a:xfrm rot="18900000">
            <a:off x="3883795" y="2082068"/>
            <a:ext cx="11703601" cy="13856870"/>
          </a:xfrm>
          <a:custGeom>
            <a:avLst/>
            <a:gdLst/>
            <a:ahLst/>
            <a:cxnLst/>
            <a:rect l="l" t="t" r="r" b="b"/>
            <a:pathLst>
              <a:path w="11703601" h="13856870">
                <a:moveTo>
                  <a:pt x="11703601" y="2930668"/>
                </a:moveTo>
                <a:lnTo>
                  <a:pt x="11703601" y="13128263"/>
                </a:lnTo>
                <a:lnTo>
                  <a:pt x="10974994" y="13856870"/>
                </a:lnTo>
                <a:lnTo>
                  <a:pt x="0" y="2881876"/>
                </a:lnTo>
                <a:lnTo>
                  <a:pt x="1" y="0"/>
                </a:lnTo>
                <a:lnTo>
                  <a:pt x="7317135" y="7317134"/>
                </a:lnTo>
                <a:close/>
              </a:path>
            </a:pathLst>
          </a:custGeom>
          <a:solidFill>
            <a:schemeClr val="accent3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26" name="図プレースホルダー 19"/>
          <p:cNvSpPr>
            <a:spLocks noGrp="1"/>
          </p:cNvSpPr>
          <p:nvPr>
            <p:ph type="pic" sz="quarter" idx="12" hasCustomPrompt="1"/>
          </p:nvPr>
        </p:nvSpPr>
        <p:spPr>
          <a:xfrm>
            <a:off x="677771" y="2393778"/>
            <a:ext cx="10397852" cy="584606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grpSp>
        <p:nvGrpSpPr>
          <p:cNvPr id="38" name="グループ化 37"/>
          <p:cNvGrpSpPr/>
          <p:nvPr userDrawn="1"/>
        </p:nvGrpSpPr>
        <p:grpSpPr>
          <a:xfrm>
            <a:off x="677772" y="1800272"/>
            <a:ext cx="10397851" cy="593505"/>
            <a:chOff x="4888773" y="2065794"/>
            <a:chExt cx="8534400" cy="487140"/>
          </a:xfrm>
        </p:grpSpPr>
        <p:sp>
          <p:nvSpPr>
            <p:cNvPr id="27" name="角丸四角形 7"/>
            <p:cNvSpPr/>
            <p:nvPr userDrawn="1"/>
          </p:nvSpPr>
          <p:spPr>
            <a:xfrm>
              <a:off x="4888773" y="2065794"/>
              <a:ext cx="8534400" cy="487140"/>
            </a:xfrm>
            <a:custGeom>
              <a:avLst/>
              <a:gdLst/>
              <a:ahLst/>
              <a:cxnLst/>
              <a:rect l="l" t="t" r="r" b="b"/>
              <a:pathLst>
                <a:path w="8534400" h="487140">
                  <a:moveTo>
                    <a:pt x="148176" y="0"/>
                  </a:moveTo>
                  <a:lnTo>
                    <a:pt x="8386224" y="0"/>
                  </a:lnTo>
                  <a:cubicBezTo>
                    <a:pt x="8468059" y="0"/>
                    <a:pt x="8534400" y="66341"/>
                    <a:pt x="8534400" y="148176"/>
                  </a:cubicBezTo>
                  <a:lnTo>
                    <a:pt x="8534400" y="487140"/>
                  </a:lnTo>
                  <a:lnTo>
                    <a:pt x="0" y="487140"/>
                  </a:lnTo>
                  <a:lnTo>
                    <a:pt x="0" y="148176"/>
                  </a:lnTo>
                  <a:cubicBezTo>
                    <a:pt x="0" y="66341"/>
                    <a:pt x="66341" y="0"/>
                    <a:pt x="148176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正方形/長方形 27"/>
            <p:cNvSpPr/>
            <p:nvPr userDrawn="1"/>
          </p:nvSpPr>
          <p:spPr>
            <a:xfrm>
              <a:off x="4888773" y="2489434"/>
              <a:ext cx="8534400" cy="635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9" name="グループ化 28"/>
            <p:cNvGrpSpPr/>
            <p:nvPr userDrawn="1"/>
          </p:nvGrpSpPr>
          <p:grpSpPr>
            <a:xfrm>
              <a:off x="5071109" y="2204589"/>
              <a:ext cx="542925" cy="142875"/>
              <a:chOff x="2524125" y="1614487"/>
              <a:chExt cx="542925" cy="142875"/>
            </a:xfrm>
          </p:grpSpPr>
          <p:sp>
            <p:nvSpPr>
              <p:cNvPr id="30" name="円/楕円 29"/>
              <p:cNvSpPr/>
              <p:nvPr userDrawn="1"/>
            </p:nvSpPr>
            <p:spPr>
              <a:xfrm>
                <a:off x="2524125" y="1614487"/>
                <a:ext cx="142875" cy="14287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円/楕円 30"/>
              <p:cNvSpPr/>
              <p:nvPr userDrawn="1"/>
            </p:nvSpPr>
            <p:spPr>
              <a:xfrm>
                <a:off x="2724150" y="1614487"/>
                <a:ext cx="142875" cy="14287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円/楕円 31"/>
              <p:cNvSpPr/>
              <p:nvPr userDrawn="1"/>
            </p:nvSpPr>
            <p:spPr>
              <a:xfrm>
                <a:off x="2924175" y="1614487"/>
                <a:ext cx="142875" cy="14287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3" name="グループ化 32"/>
            <p:cNvGrpSpPr/>
            <p:nvPr userDrawn="1"/>
          </p:nvGrpSpPr>
          <p:grpSpPr>
            <a:xfrm>
              <a:off x="13043533" y="2180776"/>
              <a:ext cx="200026" cy="190500"/>
              <a:chOff x="7781924" y="1704975"/>
              <a:chExt cx="200026" cy="190500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34" name="正方形/長方形 33"/>
              <p:cNvSpPr/>
              <p:nvPr userDrawn="1"/>
            </p:nvSpPr>
            <p:spPr>
              <a:xfrm>
                <a:off x="7781925" y="1704975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正方形/長方形 34"/>
              <p:cNvSpPr/>
              <p:nvPr userDrawn="1"/>
            </p:nvSpPr>
            <p:spPr>
              <a:xfrm>
                <a:off x="7781925" y="1776413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正方形/長方形 35"/>
              <p:cNvSpPr/>
              <p:nvPr userDrawn="1"/>
            </p:nvSpPr>
            <p:spPr>
              <a:xfrm>
                <a:off x="7781924" y="1847850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40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11375454" y="829993"/>
            <a:ext cx="6192688" cy="4215032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kumimoji="1" lang="en-US" altLang="ja-JP" dirty="0"/>
              <a:t>Title goes here</a:t>
            </a:r>
            <a:endParaRPr kumimoji="1" lang="ja-JP" altLang="en-US" dirty="0"/>
          </a:p>
        </p:txBody>
      </p:sp>
      <p:sp>
        <p:nvSpPr>
          <p:cNvPr id="41" name="正方形/長方形 40"/>
          <p:cNvSpPr/>
          <p:nvPr userDrawn="1"/>
        </p:nvSpPr>
        <p:spPr>
          <a:xfrm>
            <a:off x="11447462" y="5376509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1395429" y="5497339"/>
            <a:ext cx="6196784" cy="3462585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正方形/長方形 47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57668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 userDrawn="1"/>
        </p:nvSpPr>
        <p:spPr>
          <a:xfrm>
            <a:off x="0" y="0"/>
            <a:ext cx="18286413" cy="44849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682170" y="986976"/>
            <a:ext cx="17199429" cy="3381824"/>
          </a:xfrm>
          <a:prstGeom prst="rect">
            <a:avLst/>
          </a:prstGeom>
        </p:spPr>
        <p:txBody>
          <a:bodyPr vert="horz" lIns="163275" tIns="81638" rIns="163275" bIns="81638" rtlCol="0" anchor="b">
            <a:noAutofit/>
          </a:bodyPr>
          <a:lstStyle>
            <a:lvl1pPr>
              <a:defRPr sz="18000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Title goes here</a:t>
            </a:r>
            <a:endParaRPr kumimoji="1" lang="ja-JP" altLang="en-US" dirty="0"/>
          </a:p>
        </p:txBody>
      </p:sp>
      <p:sp>
        <p:nvSpPr>
          <p:cNvPr id="8" name="テキスト プレースホルダー 8"/>
          <p:cNvSpPr>
            <a:spLocks noGrp="1"/>
          </p:cNvSpPr>
          <p:nvPr>
            <p:ph type="body" sz="quarter" idx="12" hasCustomPrompt="1"/>
          </p:nvPr>
        </p:nvSpPr>
        <p:spPr>
          <a:xfrm>
            <a:off x="682172" y="4571998"/>
            <a:ext cx="8069942" cy="4542971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7200" baseline="0">
                <a:solidFill>
                  <a:schemeClr val="accent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8768342" y="4760682"/>
            <a:ext cx="9113257" cy="4339775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テキスト プレースホルダー 25"/>
          <p:cNvSpPr>
            <a:spLocks noGrp="1"/>
          </p:cNvSpPr>
          <p:nvPr>
            <p:ph type="body" sz="quarter" idx="17" hasCustomPrompt="1"/>
          </p:nvPr>
        </p:nvSpPr>
        <p:spPr>
          <a:xfrm flipH="1">
            <a:off x="-9496426" y="0"/>
            <a:ext cx="5353051" cy="10287000"/>
          </a:xfrm>
          <a:prstGeom prst="parallelogram">
            <a:avLst>
              <a:gd name="adj" fmla="val 67559"/>
            </a:avLst>
          </a:prstGeom>
          <a:solidFill>
            <a:schemeClr val="accent2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25"/>
          <p:cNvSpPr>
            <a:spLocks noGrp="1"/>
          </p:cNvSpPr>
          <p:nvPr>
            <p:ph type="body" sz="quarter" idx="18" hasCustomPrompt="1"/>
          </p:nvPr>
        </p:nvSpPr>
        <p:spPr>
          <a:xfrm flipH="1">
            <a:off x="-6619883" y="0"/>
            <a:ext cx="4648207" cy="10287000"/>
          </a:xfrm>
          <a:prstGeom prst="parallelogram">
            <a:avLst>
              <a:gd name="adj" fmla="val 77247"/>
            </a:avLst>
          </a:prstGeom>
          <a:solidFill>
            <a:schemeClr val="accent2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38857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 userDrawn="1"/>
        </p:nvSpPr>
        <p:spPr>
          <a:xfrm>
            <a:off x="-1" y="6132288"/>
            <a:ext cx="18286413" cy="45719"/>
          </a:xfrm>
          <a:prstGeom prst="rect">
            <a:avLst/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3" name="円/楕円 22"/>
          <p:cNvSpPr/>
          <p:nvPr userDrawn="1"/>
        </p:nvSpPr>
        <p:spPr>
          <a:xfrm>
            <a:off x="1754352" y="6966857"/>
            <a:ext cx="1756228" cy="175622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7" name="円/楕円 26"/>
          <p:cNvSpPr/>
          <p:nvPr userDrawn="1"/>
        </p:nvSpPr>
        <p:spPr>
          <a:xfrm>
            <a:off x="1397829" y="1600838"/>
            <a:ext cx="6904800" cy="6904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円/楕円 1"/>
          <p:cNvSpPr/>
          <p:nvPr userDrawn="1"/>
        </p:nvSpPr>
        <p:spPr>
          <a:xfrm>
            <a:off x="1646019" y="1818285"/>
            <a:ext cx="6904800" cy="69048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 userDrawn="1"/>
        </p:nvSpPr>
        <p:spPr>
          <a:xfrm>
            <a:off x="7716616" y="1934006"/>
            <a:ext cx="1404254" cy="140425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4" name="円/楕円 23"/>
          <p:cNvSpPr/>
          <p:nvPr userDrawn="1"/>
        </p:nvSpPr>
        <p:spPr>
          <a:xfrm>
            <a:off x="890750" y="8404305"/>
            <a:ext cx="863602" cy="86360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514934" y="1688420"/>
            <a:ext cx="6903809" cy="690380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8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142413" y="2481938"/>
            <a:ext cx="8739186" cy="1524008"/>
          </a:xfrm>
          <a:prstGeom prst="rect">
            <a:avLst/>
          </a:prstGeom>
        </p:spPr>
        <p:txBody>
          <a:bodyPr vert="horz" lIns="163275" tIns="81638" rIns="163275" bIns="81638" rtlCol="0" anchor="b">
            <a:noAutofit/>
          </a:bodyPr>
          <a:lstStyle>
            <a:lvl1pPr>
              <a:defRPr sz="8000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Title goes here</a:t>
            </a:r>
            <a:endParaRPr kumimoji="1" lang="ja-JP" altLang="en-US" dirty="0"/>
          </a:p>
        </p:txBody>
      </p:sp>
      <p:sp>
        <p:nvSpPr>
          <p:cNvPr id="9" name="円/楕円 8"/>
          <p:cNvSpPr/>
          <p:nvPr userDrawn="1"/>
        </p:nvSpPr>
        <p:spPr>
          <a:xfrm>
            <a:off x="9142413" y="4206404"/>
            <a:ext cx="1183534" cy="118353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図プレースホルダー 12"/>
          <p:cNvSpPr>
            <a:spLocks noGrp="1"/>
          </p:cNvSpPr>
          <p:nvPr>
            <p:ph type="pic" sz="quarter" idx="20" hasCustomPrompt="1"/>
          </p:nvPr>
        </p:nvSpPr>
        <p:spPr>
          <a:xfrm>
            <a:off x="9458009" y="4522001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0464800" y="4206405"/>
            <a:ext cx="7416799" cy="1183533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25" hasCustomPrompt="1"/>
          </p:nvPr>
        </p:nvSpPr>
        <p:spPr>
          <a:xfrm>
            <a:off x="9458009" y="6408859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10022115" y="6398063"/>
            <a:ext cx="3505200" cy="590567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図プレースホルダー 12"/>
          <p:cNvSpPr>
            <a:spLocks noGrp="1"/>
          </p:cNvSpPr>
          <p:nvPr>
            <p:ph type="pic" sz="quarter" idx="27" hasCustomPrompt="1"/>
          </p:nvPr>
        </p:nvSpPr>
        <p:spPr>
          <a:xfrm>
            <a:off x="13776009" y="6408859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4340115" y="6398063"/>
            <a:ext cx="3505200" cy="590567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図プレースホルダー 12"/>
          <p:cNvSpPr>
            <a:spLocks noGrp="1"/>
          </p:cNvSpPr>
          <p:nvPr>
            <p:ph type="pic" sz="quarter" idx="29" hasCustomPrompt="1"/>
          </p:nvPr>
        </p:nvSpPr>
        <p:spPr>
          <a:xfrm>
            <a:off x="9458009" y="7272459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0022115" y="7261663"/>
            <a:ext cx="3505200" cy="590567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図プレースホルダー 12"/>
          <p:cNvSpPr>
            <a:spLocks noGrp="1"/>
          </p:cNvSpPr>
          <p:nvPr>
            <p:ph type="pic" sz="quarter" idx="31" hasCustomPrompt="1"/>
          </p:nvPr>
        </p:nvSpPr>
        <p:spPr>
          <a:xfrm>
            <a:off x="13776009" y="7272459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4340115" y="7261663"/>
            <a:ext cx="3505200" cy="590567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円/楕円 25"/>
          <p:cNvSpPr/>
          <p:nvPr userDrawn="1"/>
        </p:nvSpPr>
        <p:spPr>
          <a:xfrm>
            <a:off x="9052460" y="1738038"/>
            <a:ext cx="504373" cy="50437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4192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ram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グループ化 38"/>
          <p:cNvGrpSpPr/>
          <p:nvPr userDrawn="1"/>
        </p:nvGrpSpPr>
        <p:grpSpPr>
          <a:xfrm flipH="1">
            <a:off x="6153597" y="2531512"/>
            <a:ext cx="4056747" cy="7542332"/>
            <a:chOff x="1400631" y="2191657"/>
            <a:chExt cx="3439887" cy="6734629"/>
          </a:xfrm>
          <a:solidFill>
            <a:schemeClr val="bg1">
              <a:lumMod val="85000"/>
            </a:schemeClr>
          </a:solidFill>
        </p:grpSpPr>
        <p:sp>
          <p:nvSpPr>
            <p:cNvPr id="53" name="直角三角形 52"/>
            <p:cNvSpPr/>
            <p:nvPr userDrawn="1"/>
          </p:nvSpPr>
          <p:spPr>
            <a:xfrm flipH="1">
              <a:off x="1400631" y="2191657"/>
              <a:ext cx="3439885" cy="5159828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直角三角形 53"/>
            <p:cNvSpPr/>
            <p:nvPr userDrawn="1"/>
          </p:nvSpPr>
          <p:spPr>
            <a:xfrm rot="16200000" flipH="1">
              <a:off x="2333175" y="6418942"/>
              <a:ext cx="1574800" cy="343988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5" name="グループ化 84"/>
          <p:cNvGrpSpPr/>
          <p:nvPr userDrawn="1"/>
        </p:nvGrpSpPr>
        <p:grpSpPr>
          <a:xfrm>
            <a:off x="2096849" y="2533939"/>
            <a:ext cx="4056747" cy="7542332"/>
            <a:chOff x="1400631" y="2191657"/>
            <a:chExt cx="3439887" cy="6734629"/>
          </a:xfrm>
          <a:solidFill>
            <a:schemeClr val="bg1">
              <a:lumMod val="65000"/>
            </a:schemeClr>
          </a:solidFill>
        </p:grpSpPr>
        <p:sp>
          <p:nvSpPr>
            <p:cNvPr id="86" name="直角三角形 85"/>
            <p:cNvSpPr/>
            <p:nvPr userDrawn="1"/>
          </p:nvSpPr>
          <p:spPr>
            <a:xfrm flipH="1">
              <a:off x="1400631" y="2191657"/>
              <a:ext cx="3439885" cy="5159828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直角三角形 86"/>
            <p:cNvSpPr/>
            <p:nvPr userDrawn="1"/>
          </p:nvSpPr>
          <p:spPr>
            <a:xfrm rot="16200000" flipH="1">
              <a:off x="2333175" y="6418942"/>
              <a:ext cx="1574800" cy="343988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8" name="直角三角形 25"/>
          <p:cNvSpPr/>
          <p:nvPr userDrawn="1"/>
        </p:nvSpPr>
        <p:spPr>
          <a:xfrm rot="16200000" flipH="1">
            <a:off x="884597" y="-884601"/>
            <a:ext cx="4385420" cy="6154621"/>
          </a:xfrm>
          <a:custGeom>
            <a:avLst/>
            <a:gdLst/>
            <a:ahLst/>
            <a:cxnLst/>
            <a:rect l="l" t="t" r="r" b="b"/>
            <a:pathLst>
              <a:path w="4385420" h="6154621">
                <a:moveTo>
                  <a:pt x="688593" y="1814402"/>
                </a:moveTo>
                <a:lnTo>
                  <a:pt x="2537007" y="6154621"/>
                </a:lnTo>
                <a:lnTo>
                  <a:pt x="2537007" y="6154618"/>
                </a:lnTo>
                <a:lnTo>
                  <a:pt x="4385420" y="6154618"/>
                </a:lnTo>
                <a:lnTo>
                  <a:pt x="2537006" y="1814399"/>
                </a:lnTo>
                <a:lnTo>
                  <a:pt x="2537006" y="1814402"/>
                </a:lnTo>
                <a:close/>
                <a:moveTo>
                  <a:pt x="0" y="0"/>
                </a:moveTo>
                <a:lnTo>
                  <a:pt x="0" y="197532"/>
                </a:lnTo>
                <a:lnTo>
                  <a:pt x="688592" y="1814398"/>
                </a:lnTo>
                <a:lnTo>
                  <a:pt x="688592" y="1814395"/>
                </a:lnTo>
                <a:lnTo>
                  <a:pt x="2537005" y="1814395"/>
                </a:lnTo>
                <a:lnTo>
                  <a:pt x="176429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 67"/>
          <p:cNvSpPr/>
          <p:nvPr userDrawn="1"/>
        </p:nvSpPr>
        <p:spPr>
          <a:xfrm>
            <a:off x="6154618" y="2533939"/>
            <a:ext cx="1001379" cy="1851482"/>
          </a:xfrm>
          <a:custGeom>
            <a:avLst/>
            <a:gdLst>
              <a:gd name="connsiteX0" fmla="*/ 0 w 1001379"/>
              <a:gd name="connsiteY0" fmla="*/ 0 h 1851482"/>
              <a:gd name="connsiteX1" fmla="*/ 1001379 w 1001379"/>
              <a:gd name="connsiteY1" fmla="*/ 1426422 h 1851482"/>
              <a:gd name="connsiteX2" fmla="*/ 0 w 1001379"/>
              <a:gd name="connsiteY2" fmla="*/ 1851482 h 1851482"/>
              <a:gd name="connsiteX3" fmla="*/ 0 w 1001379"/>
              <a:gd name="connsiteY3" fmla="*/ 0 h 1851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1379" h="1851482">
                <a:moveTo>
                  <a:pt x="0" y="0"/>
                </a:moveTo>
                <a:lnTo>
                  <a:pt x="1001379" y="1426422"/>
                </a:lnTo>
                <a:lnTo>
                  <a:pt x="0" y="185148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36" name="直角三角形 35"/>
          <p:cNvSpPr/>
          <p:nvPr userDrawn="1"/>
        </p:nvSpPr>
        <p:spPr>
          <a:xfrm rot="16200000" flipH="1">
            <a:off x="842535" y="4764187"/>
            <a:ext cx="4469545" cy="6154621"/>
          </a:xfrm>
          <a:custGeom>
            <a:avLst/>
            <a:gdLst/>
            <a:ahLst/>
            <a:cxnLst/>
            <a:rect l="l" t="t" r="r" b="b"/>
            <a:pathLst>
              <a:path w="4469545" h="6154621">
                <a:moveTo>
                  <a:pt x="772717" y="1814402"/>
                </a:moveTo>
                <a:lnTo>
                  <a:pt x="2621131" y="6154621"/>
                </a:lnTo>
                <a:lnTo>
                  <a:pt x="2621131" y="6154618"/>
                </a:lnTo>
                <a:lnTo>
                  <a:pt x="4469545" y="6154618"/>
                </a:lnTo>
                <a:lnTo>
                  <a:pt x="2621130" y="1814399"/>
                </a:lnTo>
                <a:lnTo>
                  <a:pt x="2621130" y="1814402"/>
                </a:lnTo>
                <a:close/>
                <a:moveTo>
                  <a:pt x="0" y="0"/>
                </a:moveTo>
                <a:lnTo>
                  <a:pt x="772716" y="1814398"/>
                </a:lnTo>
                <a:lnTo>
                  <a:pt x="772716" y="1814395"/>
                </a:lnTo>
                <a:lnTo>
                  <a:pt x="2621129" y="1814395"/>
                </a:lnTo>
                <a:lnTo>
                  <a:pt x="184841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直角三角形 29"/>
          <p:cNvSpPr/>
          <p:nvPr userDrawn="1"/>
        </p:nvSpPr>
        <p:spPr>
          <a:xfrm rot="16200000" flipH="1">
            <a:off x="842535" y="968700"/>
            <a:ext cx="4469545" cy="6154621"/>
          </a:xfrm>
          <a:custGeom>
            <a:avLst/>
            <a:gdLst/>
            <a:ahLst/>
            <a:cxnLst/>
            <a:rect l="l" t="t" r="r" b="b"/>
            <a:pathLst>
              <a:path w="4469545" h="6154621">
                <a:moveTo>
                  <a:pt x="772717" y="1814402"/>
                </a:moveTo>
                <a:lnTo>
                  <a:pt x="2621131" y="6154621"/>
                </a:lnTo>
                <a:lnTo>
                  <a:pt x="2621131" y="6154618"/>
                </a:lnTo>
                <a:lnTo>
                  <a:pt x="4469545" y="6154618"/>
                </a:lnTo>
                <a:lnTo>
                  <a:pt x="2621131" y="1814399"/>
                </a:lnTo>
                <a:lnTo>
                  <a:pt x="2621131" y="1814402"/>
                </a:lnTo>
                <a:close/>
                <a:moveTo>
                  <a:pt x="0" y="0"/>
                </a:moveTo>
                <a:lnTo>
                  <a:pt x="772716" y="1814398"/>
                </a:lnTo>
                <a:lnTo>
                  <a:pt x="772716" y="1814395"/>
                </a:lnTo>
                <a:lnTo>
                  <a:pt x="2621130" y="1814395"/>
                </a:lnTo>
                <a:lnTo>
                  <a:pt x="184841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直角三角形 32"/>
          <p:cNvSpPr/>
          <p:nvPr userDrawn="1"/>
        </p:nvSpPr>
        <p:spPr>
          <a:xfrm rot="16200000" flipH="1">
            <a:off x="842536" y="2866443"/>
            <a:ext cx="4469544" cy="6154620"/>
          </a:xfrm>
          <a:custGeom>
            <a:avLst/>
            <a:gdLst/>
            <a:ahLst/>
            <a:cxnLst/>
            <a:rect l="l" t="t" r="r" b="b"/>
            <a:pathLst>
              <a:path w="4469544" h="6154620">
                <a:moveTo>
                  <a:pt x="772717" y="1814401"/>
                </a:moveTo>
                <a:lnTo>
                  <a:pt x="2621131" y="6154620"/>
                </a:lnTo>
                <a:lnTo>
                  <a:pt x="2621131" y="6154617"/>
                </a:lnTo>
                <a:lnTo>
                  <a:pt x="4469544" y="6154617"/>
                </a:lnTo>
                <a:lnTo>
                  <a:pt x="2621130" y="1814398"/>
                </a:lnTo>
                <a:lnTo>
                  <a:pt x="2621130" y="1814401"/>
                </a:lnTo>
                <a:close/>
                <a:moveTo>
                  <a:pt x="0" y="0"/>
                </a:moveTo>
                <a:lnTo>
                  <a:pt x="772716" y="1814397"/>
                </a:lnTo>
                <a:lnTo>
                  <a:pt x="772716" y="1814394"/>
                </a:lnTo>
                <a:lnTo>
                  <a:pt x="2621129" y="1814394"/>
                </a:lnTo>
                <a:lnTo>
                  <a:pt x="184841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 65"/>
          <p:cNvSpPr/>
          <p:nvPr userDrawn="1"/>
        </p:nvSpPr>
        <p:spPr>
          <a:xfrm>
            <a:off x="6154617" y="3998626"/>
            <a:ext cx="2026350" cy="2281896"/>
          </a:xfrm>
          <a:custGeom>
            <a:avLst/>
            <a:gdLst>
              <a:gd name="connsiteX0" fmla="*/ 1028242 w 2026350"/>
              <a:gd name="connsiteY0" fmla="*/ 0 h 2281896"/>
              <a:gd name="connsiteX1" fmla="*/ 2026350 w 2026350"/>
              <a:gd name="connsiteY1" fmla="*/ 1421762 h 2281896"/>
              <a:gd name="connsiteX2" fmla="*/ 0 w 2026350"/>
              <a:gd name="connsiteY2" fmla="*/ 2281896 h 2281896"/>
              <a:gd name="connsiteX3" fmla="*/ 0 w 2026350"/>
              <a:gd name="connsiteY3" fmla="*/ 436463 h 2281896"/>
              <a:gd name="connsiteX4" fmla="*/ 1028242 w 2026350"/>
              <a:gd name="connsiteY4" fmla="*/ 0 h 2281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6350" h="2281896">
                <a:moveTo>
                  <a:pt x="1028242" y="0"/>
                </a:moveTo>
                <a:lnTo>
                  <a:pt x="2026350" y="1421762"/>
                </a:lnTo>
                <a:lnTo>
                  <a:pt x="0" y="2281896"/>
                </a:lnTo>
                <a:lnTo>
                  <a:pt x="0" y="436463"/>
                </a:lnTo>
                <a:lnTo>
                  <a:pt x="1028242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/>
          <p:cNvSpPr/>
          <p:nvPr userDrawn="1"/>
        </p:nvSpPr>
        <p:spPr>
          <a:xfrm>
            <a:off x="6154618" y="5458653"/>
            <a:ext cx="3052187" cy="2718573"/>
          </a:xfrm>
          <a:custGeom>
            <a:avLst/>
            <a:gdLst>
              <a:gd name="connsiteX0" fmla="*/ 2053212 w 3052187"/>
              <a:gd name="connsiteY0" fmla="*/ 0 h 2718573"/>
              <a:gd name="connsiteX1" fmla="*/ 3052187 w 3052187"/>
              <a:gd name="connsiteY1" fmla="*/ 1422997 h 2718573"/>
              <a:gd name="connsiteX2" fmla="*/ 0 w 3052187"/>
              <a:gd name="connsiteY2" fmla="*/ 2718573 h 2718573"/>
              <a:gd name="connsiteX3" fmla="*/ 0 w 3052187"/>
              <a:gd name="connsiteY3" fmla="*/ 871537 h 2718573"/>
              <a:gd name="connsiteX4" fmla="*/ 2053212 w 3052187"/>
              <a:gd name="connsiteY4" fmla="*/ 0 h 2718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2187" h="2718573">
                <a:moveTo>
                  <a:pt x="2053212" y="0"/>
                </a:moveTo>
                <a:lnTo>
                  <a:pt x="3052187" y="1422997"/>
                </a:lnTo>
                <a:lnTo>
                  <a:pt x="0" y="2718573"/>
                </a:lnTo>
                <a:lnTo>
                  <a:pt x="0" y="871537"/>
                </a:lnTo>
                <a:lnTo>
                  <a:pt x="2053212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6154615" y="6919914"/>
            <a:ext cx="4056748" cy="3156356"/>
            <a:chOff x="7549101" y="6886372"/>
            <a:chExt cx="4056748" cy="3156356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60" name="フリーフォーム 59"/>
            <p:cNvSpPr/>
            <p:nvPr userDrawn="1"/>
          </p:nvSpPr>
          <p:spPr>
            <a:xfrm>
              <a:off x="7549104" y="6886372"/>
              <a:ext cx="4056745" cy="1392686"/>
            </a:xfrm>
            <a:custGeom>
              <a:avLst/>
              <a:gdLst>
                <a:gd name="connsiteX0" fmla="*/ 3079049 w 4056745"/>
                <a:gd name="connsiteY0" fmla="*/ 0 h 1392686"/>
                <a:gd name="connsiteX1" fmla="*/ 4056745 w 4056745"/>
                <a:gd name="connsiteY1" fmla="*/ 1392686 h 1392686"/>
                <a:gd name="connsiteX2" fmla="*/ 0 w 4056745"/>
                <a:gd name="connsiteY2" fmla="*/ 1392686 h 1392686"/>
                <a:gd name="connsiteX3" fmla="*/ 0 w 4056745"/>
                <a:gd name="connsiteY3" fmla="*/ 1306979 h 1392686"/>
                <a:gd name="connsiteX4" fmla="*/ 3079049 w 4056745"/>
                <a:gd name="connsiteY4" fmla="*/ 0 h 1392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6745" h="1392686">
                  <a:moveTo>
                    <a:pt x="3079049" y="0"/>
                  </a:moveTo>
                  <a:lnTo>
                    <a:pt x="4056745" y="1392686"/>
                  </a:lnTo>
                  <a:lnTo>
                    <a:pt x="0" y="1392686"/>
                  </a:lnTo>
                  <a:lnTo>
                    <a:pt x="0" y="1306979"/>
                  </a:lnTo>
                  <a:lnTo>
                    <a:pt x="307904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 57"/>
            <p:cNvSpPr/>
            <p:nvPr userDrawn="1"/>
          </p:nvSpPr>
          <p:spPr>
            <a:xfrm>
              <a:off x="7549101" y="8279059"/>
              <a:ext cx="4056747" cy="1763669"/>
            </a:xfrm>
            <a:custGeom>
              <a:avLst/>
              <a:gdLst>
                <a:gd name="connsiteX0" fmla="*/ 0 w 4056747"/>
                <a:gd name="connsiteY0" fmla="*/ 0 h 1763669"/>
                <a:gd name="connsiteX1" fmla="*/ 4056747 w 4056747"/>
                <a:gd name="connsiteY1" fmla="*/ 0 h 1763669"/>
                <a:gd name="connsiteX2" fmla="*/ 0 w 4056747"/>
                <a:gd name="connsiteY2" fmla="*/ 1763669 h 1763669"/>
                <a:gd name="connsiteX3" fmla="*/ 0 w 4056747"/>
                <a:gd name="connsiteY3" fmla="*/ 0 h 176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56747" h="1763669">
                  <a:moveTo>
                    <a:pt x="0" y="0"/>
                  </a:moveTo>
                  <a:lnTo>
                    <a:pt x="4056747" y="0"/>
                  </a:lnTo>
                  <a:lnTo>
                    <a:pt x="0" y="176366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 rot="1380000">
            <a:off x="1279776" y="1724416"/>
            <a:ext cx="3914371" cy="1060769"/>
          </a:xfrm>
        </p:spPr>
        <p:txBody>
          <a:bodyPr anchor="ctr">
            <a:noAutofit/>
          </a:bodyPr>
          <a:lstStyle>
            <a:lvl1pPr algn="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1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 rot="1380000">
            <a:off x="1279776" y="3627307"/>
            <a:ext cx="3914371" cy="1060769"/>
          </a:xfrm>
        </p:spPr>
        <p:txBody>
          <a:bodyPr anchor="ctr">
            <a:noAutofit/>
          </a:bodyPr>
          <a:lstStyle>
            <a:lvl1pPr algn="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 rot="1380000">
            <a:off x="1279776" y="5530198"/>
            <a:ext cx="3914371" cy="1060769"/>
          </a:xfrm>
        </p:spPr>
        <p:txBody>
          <a:bodyPr anchor="ctr">
            <a:noAutofit/>
          </a:bodyPr>
          <a:lstStyle>
            <a:lvl1pPr algn="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 rot="1380000">
            <a:off x="1279776" y="7433090"/>
            <a:ext cx="3914371" cy="1060769"/>
          </a:xfrm>
        </p:spPr>
        <p:txBody>
          <a:bodyPr anchor="ctr">
            <a:noAutofit/>
          </a:bodyPr>
          <a:lstStyle>
            <a:lvl1pPr algn="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 userDrawn="1"/>
        </p:nvSpPr>
        <p:spPr>
          <a:xfrm>
            <a:off x="6180019" y="3503092"/>
            <a:ext cx="771365" cy="70788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chemeClr val="bg1"/>
                </a:solidFill>
              </a:rPr>
              <a:t>01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65" name="テキスト ボックス 64"/>
          <p:cNvSpPr txBox="1"/>
          <p:nvPr userDrawn="1"/>
        </p:nvSpPr>
        <p:spPr>
          <a:xfrm>
            <a:off x="6713912" y="5157454"/>
            <a:ext cx="771365" cy="70788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chemeClr val="bg1"/>
                </a:solidFill>
              </a:rPr>
              <a:t>02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67" name="テキスト ボックス 66"/>
          <p:cNvSpPr txBox="1"/>
          <p:nvPr userDrawn="1"/>
        </p:nvSpPr>
        <p:spPr>
          <a:xfrm>
            <a:off x="7270297" y="6823360"/>
            <a:ext cx="771365" cy="70788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chemeClr val="bg1"/>
                </a:solidFill>
              </a:rPr>
              <a:t>03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69" name="テキスト ボックス 68"/>
          <p:cNvSpPr txBox="1"/>
          <p:nvPr userDrawn="1"/>
        </p:nvSpPr>
        <p:spPr>
          <a:xfrm>
            <a:off x="7799473" y="8465001"/>
            <a:ext cx="771365" cy="70788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chemeClr val="bg1"/>
                </a:solidFill>
              </a:rPr>
              <a:t>04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70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 rot="1380000">
            <a:off x="5048898" y="2851349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1" name="図プレースホルダー 7"/>
          <p:cNvSpPr>
            <a:spLocks noGrp="1"/>
          </p:cNvSpPr>
          <p:nvPr>
            <p:ph type="pic" sz="quarter" idx="28" hasCustomPrompt="1"/>
          </p:nvPr>
        </p:nvSpPr>
        <p:spPr>
          <a:xfrm rot="1380000">
            <a:off x="5048898" y="4752195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2" name="図プレースホルダー 7"/>
          <p:cNvSpPr>
            <a:spLocks noGrp="1"/>
          </p:cNvSpPr>
          <p:nvPr>
            <p:ph type="pic" sz="quarter" idx="29" hasCustomPrompt="1"/>
          </p:nvPr>
        </p:nvSpPr>
        <p:spPr>
          <a:xfrm rot="1380000">
            <a:off x="5048898" y="6653041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3" name="図プレースホルダー 7"/>
          <p:cNvSpPr>
            <a:spLocks noGrp="1"/>
          </p:cNvSpPr>
          <p:nvPr>
            <p:ph type="pic" sz="quarter" idx="30" hasCustomPrompt="1"/>
          </p:nvPr>
        </p:nvSpPr>
        <p:spPr>
          <a:xfrm rot="1380000">
            <a:off x="5048898" y="8553888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4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7202057" y="2463272"/>
            <a:ext cx="7416799" cy="1350309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5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8263702" y="3895507"/>
            <a:ext cx="7416799" cy="1350309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6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9291883" y="5327742"/>
            <a:ext cx="7416799" cy="1350309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7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10245469" y="6759976"/>
            <a:ext cx="7416799" cy="1350309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9" name="正方形/長方形 78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6043539" y="246956"/>
            <a:ext cx="11765081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8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115547" y="1543100"/>
            <a:ext cx="11659064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4" name="正方形/長方形 83"/>
          <p:cNvSpPr/>
          <p:nvPr userDrawn="1"/>
        </p:nvSpPr>
        <p:spPr>
          <a:xfrm>
            <a:off x="6187555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56156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imple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 userDrawn="1"/>
        </p:nvSpPr>
        <p:spPr>
          <a:xfrm>
            <a:off x="2656478" y="2844325"/>
            <a:ext cx="659206" cy="6592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2656478" y="4184103"/>
            <a:ext cx="659206" cy="65920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3562010" y="2735836"/>
            <a:ext cx="12310972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3562010" y="4075614"/>
            <a:ext cx="12310972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2656478" y="5523881"/>
            <a:ext cx="659206" cy="65920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3562010" y="5415392"/>
            <a:ext cx="12310972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円/楕円 11"/>
          <p:cNvSpPr/>
          <p:nvPr userDrawn="1"/>
        </p:nvSpPr>
        <p:spPr>
          <a:xfrm>
            <a:off x="2656478" y="6863659"/>
            <a:ext cx="659206" cy="65920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3562010" y="6755170"/>
            <a:ext cx="12310972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円/楕円 13"/>
          <p:cNvSpPr/>
          <p:nvPr userDrawn="1"/>
        </p:nvSpPr>
        <p:spPr>
          <a:xfrm>
            <a:off x="2656478" y="8203437"/>
            <a:ext cx="659206" cy="65920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3562010" y="8094948"/>
            <a:ext cx="12310972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0" y="0"/>
            <a:ext cx="18286413" cy="20174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タイトル 1"/>
          <p:cNvSpPr>
            <a:spLocks noGrp="1"/>
          </p:cNvSpPr>
          <p:nvPr>
            <p:ph type="title" hasCustomPrompt="1"/>
          </p:nvPr>
        </p:nvSpPr>
        <p:spPr>
          <a:xfrm>
            <a:off x="884799" y="457199"/>
            <a:ext cx="16516812" cy="1161143"/>
          </a:xfrm>
        </p:spPr>
        <p:txBody>
          <a:bodyPr>
            <a:noAutofit/>
          </a:bodyPr>
          <a:lstStyle>
            <a:lvl1pPr algn="ctr">
              <a:defRPr sz="6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164036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71510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2813276" y="3682343"/>
            <a:ext cx="328968" cy="329520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/>
          </a:p>
        </p:txBody>
      </p:sp>
      <p:sp>
        <p:nvSpPr>
          <p:cNvPr id="6" name="円/楕円 4"/>
          <p:cNvSpPr/>
          <p:nvPr userDrawn="1"/>
        </p:nvSpPr>
        <p:spPr>
          <a:xfrm>
            <a:off x="2813276" y="5182053"/>
            <a:ext cx="328968" cy="329520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/>
          </a:p>
        </p:txBody>
      </p:sp>
      <p:sp>
        <p:nvSpPr>
          <p:cNvPr id="7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3300560" y="3541892"/>
            <a:ext cx="11938118" cy="1225986"/>
          </a:xfrm>
        </p:spPr>
        <p:txBody>
          <a:bodyPr anchor="t">
            <a:no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24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3300560" y="5041602"/>
            <a:ext cx="11938118" cy="1225986"/>
          </a:xfrm>
        </p:spPr>
        <p:txBody>
          <a:bodyPr anchor="t">
            <a:no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24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円/楕円 4"/>
          <p:cNvSpPr/>
          <p:nvPr userDrawn="1"/>
        </p:nvSpPr>
        <p:spPr>
          <a:xfrm>
            <a:off x="2813276" y="6681763"/>
            <a:ext cx="328968" cy="329520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/>
          </a:p>
        </p:txBody>
      </p:sp>
      <p:sp>
        <p:nvSpPr>
          <p:cNvPr id="10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3300560" y="6541313"/>
            <a:ext cx="11938118" cy="1225986"/>
          </a:xfrm>
        </p:spPr>
        <p:txBody>
          <a:bodyPr anchor="t">
            <a:no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24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798377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Heading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3200123" y="4699639"/>
            <a:ext cx="11886168" cy="2366647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3200123" y="3579519"/>
            <a:ext cx="11886168" cy="747147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3311065" y="4417385"/>
            <a:ext cx="1209315" cy="720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/>
          </a:p>
        </p:txBody>
      </p:sp>
    </p:spTree>
    <p:extLst>
      <p:ext uri="{BB962C8B-B14F-4D97-AF65-F5344CB8AC3E}">
        <p14:creationId xmlns:p14="http://schemas.microsoft.com/office/powerpoint/2010/main" val="4064778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0"/>
            <a:ext cx="18286413" cy="3343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タイトル 1"/>
          <p:cNvSpPr>
            <a:spLocks noGrp="1"/>
          </p:cNvSpPr>
          <p:nvPr>
            <p:ph type="title" hasCustomPrompt="1"/>
          </p:nvPr>
        </p:nvSpPr>
        <p:spPr>
          <a:xfrm>
            <a:off x="884800" y="928167"/>
            <a:ext cx="16516812" cy="1702991"/>
          </a:xfrm>
        </p:spPr>
        <p:txBody>
          <a:bodyPr>
            <a:normAutofit/>
          </a:bodyPr>
          <a:lstStyle>
            <a:lvl1pPr algn="ctr">
              <a:defRPr sz="9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712297" y="4279404"/>
            <a:ext cx="3672408" cy="36724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3687664" y="4393537"/>
            <a:ext cx="886695" cy="88669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819175" y="5439916"/>
            <a:ext cx="3458653" cy="936104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19175" y="6159996"/>
            <a:ext cx="3458653" cy="603684"/>
          </a:xfrm>
        </p:spPr>
        <p:txBody>
          <a:bodyPr anchor="t">
            <a:normAutofit/>
          </a:bodyPr>
          <a:lstStyle>
            <a:lvl1pPr algn="ctr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山形 10"/>
          <p:cNvSpPr/>
          <p:nvPr userDrawn="1"/>
        </p:nvSpPr>
        <p:spPr>
          <a:xfrm>
            <a:off x="4534694" y="5913394"/>
            <a:ext cx="360040" cy="404428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5038750" y="4279404"/>
            <a:ext cx="3672408" cy="36724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8014117" y="4393537"/>
            <a:ext cx="886695" cy="886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5145628" y="5439916"/>
            <a:ext cx="3458653" cy="936104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5145628" y="6159996"/>
            <a:ext cx="3458653" cy="603684"/>
          </a:xfrm>
        </p:spPr>
        <p:txBody>
          <a:bodyPr anchor="t">
            <a:normAutofit/>
          </a:bodyPr>
          <a:lstStyle>
            <a:lvl1pPr algn="ctr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山形 15"/>
          <p:cNvSpPr/>
          <p:nvPr userDrawn="1"/>
        </p:nvSpPr>
        <p:spPr>
          <a:xfrm>
            <a:off x="8855174" y="5913394"/>
            <a:ext cx="360040" cy="404428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" name="円/楕円 16"/>
          <p:cNvSpPr/>
          <p:nvPr userDrawn="1"/>
        </p:nvSpPr>
        <p:spPr>
          <a:xfrm>
            <a:off x="9359230" y="4279404"/>
            <a:ext cx="3672408" cy="36724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 userDrawn="1"/>
        </p:nvSpPr>
        <p:spPr>
          <a:xfrm>
            <a:off x="12334597" y="4393537"/>
            <a:ext cx="886695" cy="88669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466108" y="5439916"/>
            <a:ext cx="3458653" cy="936104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466108" y="6159996"/>
            <a:ext cx="3458653" cy="603684"/>
          </a:xfrm>
        </p:spPr>
        <p:txBody>
          <a:bodyPr anchor="t">
            <a:normAutofit/>
          </a:bodyPr>
          <a:lstStyle>
            <a:lvl1pPr algn="ctr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山形 20"/>
          <p:cNvSpPr/>
          <p:nvPr userDrawn="1"/>
        </p:nvSpPr>
        <p:spPr>
          <a:xfrm>
            <a:off x="13181627" y="5913394"/>
            <a:ext cx="360040" cy="404428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" name="円/楕円 21"/>
          <p:cNvSpPr/>
          <p:nvPr userDrawn="1"/>
        </p:nvSpPr>
        <p:spPr>
          <a:xfrm>
            <a:off x="13685683" y="4279404"/>
            <a:ext cx="3672408" cy="36724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 userDrawn="1"/>
        </p:nvSpPr>
        <p:spPr>
          <a:xfrm>
            <a:off x="16661050" y="4393537"/>
            <a:ext cx="886695" cy="8866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3792561" y="5439916"/>
            <a:ext cx="3458653" cy="936104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3792561" y="6159996"/>
            <a:ext cx="3458653" cy="603684"/>
          </a:xfrm>
        </p:spPr>
        <p:txBody>
          <a:bodyPr anchor="t">
            <a:normAutofit/>
          </a:bodyPr>
          <a:lstStyle>
            <a:lvl1pPr algn="ctr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493594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3548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2321894" y="3822178"/>
            <a:ext cx="13642627" cy="3568568"/>
          </a:xfrm>
        </p:spPr>
        <p:txBody>
          <a:bodyPr anchor="ctr"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361179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9835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5632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istory -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直線コネクタ 6"/>
          <p:cNvCxnSpPr>
            <a:stCxn id="5" idx="7"/>
            <a:endCxn id="8" idx="0"/>
          </p:cNvCxnSpPr>
          <p:nvPr userDrawn="1"/>
        </p:nvCxnSpPr>
        <p:spPr>
          <a:xfrm>
            <a:off x="9143207" y="2890490"/>
            <a:ext cx="0" cy="1187177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涙形 4"/>
          <p:cNvSpPr/>
          <p:nvPr userDrawn="1"/>
        </p:nvSpPr>
        <p:spPr>
          <a:xfrm rot="8100000">
            <a:off x="8836213" y="2149163"/>
            <a:ext cx="613988" cy="614136"/>
          </a:xfrm>
          <a:prstGeom prst="teardrop">
            <a:avLst/>
          </a:prstGeom>
          <a:solidFill>
            <a:schemeClr val="tx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/>
          </a:p>
        </p:txBody>
      </p:sp>
      <p:sp>
        <p:nvSpPr>
          <p:cNvPr id="19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2399750" y="4838161"/>
            <a:ext cx="4608571" cy="1479240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2399750" y="3896820"/>
            <a:ext cx="4608571" cy="747147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1" name="正方形/長方形 20"/>
          <p:cNvSpPr/>
          <p:nvPr userDrawn="1"/>
        </p:nvSpPr>
        <p:spPr>
          <a:xfrm>
            <a:off x="5076086" y="4613971"/>
            <a:ext cx="1827740" cy="720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 sz="3200"/>
          </a:p>
        </p:txBody>
      </p:sp>
      <p:cxnSp>
        <p:nvCxnSpPr>
          <p:cNvPr id="22" name="直線コネクタ 21"/>
          <p:cNvCxnSpPr>
            <a:stCxn id="8" idx="4"/>
            <a:endCxn id="24" idx="0"/>
          </p:cNvCxnSpPr>
          <p:nvPr userDrawn="1"/>
        </p:nvCxnSpPr>
        <p:spPr>
          <a:xfrm>
            <a:off x="9143207" y="4463124"/>
            <a:ext cx="0" cy="1471463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>
            <a:stCxn id="28" idx="1"/>
            <a:endCxn id="24" idx="6"/>
          </p:cNvCxnSpPr>
          <p:nvPr userDrawn="1"/>
        </p:nvCxnSpPr>
        <p:spPr>
          <a:xfrm flipH="1">
            <a:off x="9335889" y="6127313"/>
            <a:ext cx="629711" cy="3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円/楕円 4"/>
          <p:cNvSpPr/>
          <p:nvPr userDrawn="1"/>
        </p:nvSpPr>
        <p:spPr>
          <a:xfrm>
            <a:off x="9985611" y="5558153"/>
            <a:ext cx="1136416" cy="1138321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/>
          </a:p>
        </p:txBody>
      </p:sp>
      <p:sp>
        <p:nvSpPr>
          <p:cNvPr id="28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9965601" y="5753739"/>
            <a:ext cx="1176437" cy="747147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37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274215" y="6695080"/>
            <a:ext cx="4608571" cy="1479240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11274215" y="5753739"/>
            <a:ext cx="4608571" cy="747147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9" name="正方形/長方形 38"/>
          <p:cNvSpPr/>
          <p:nvPr userDrawn="1"/>
        </p:nvSpPr>
        <p:spPr>
          <a:xfrm>
            <a:off x="11378710" y="6470889"/>
            <a:ext cx="1827740" cy="720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 sz="3200"/>
          </a:p>
        </p:txBody>
      </p:sp>
      <p:sp>
        <p:nvSpPr>
          <p:cNvPr id="43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2399750" y="8498091"/>
            <a:ext cx="4608571" cy="1479240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2399750" y="7556750"/>
            <a:ext cx="4608571" cy="747147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5" name="正方形/長方形 44"/>
          <p:cNvSpPr/>
          <p:nvPr userDrawn="1"/>
        </p:nvSpPr>
        <p:spPr>
          <a:xfrm>
            <a:off x="5076086" y="8273900"/>
            <a:ext cx="1827740" cy="720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 sz="3200"/>
          </a:p>
        </p:txBody>
      </p:sp>
      <p:cxnSp>
        <p:nvCxnSpPr>
          <p:cNvPr id="46" name="直線コネクタ 45"/>
          <p:cNvCxnSpPr>
            <a:stCxn id="24" idx="4"/>
            <a:endCxn id="40" idx="0"/>
          </p:cNvCxnSpPr>
          <p:nvPr userDrawn="1"/>
        </p:nvCxnSpPr>
        <p:spPr>
          <a:xfrm>
            <a:off x="9143207" y="6320043"/>
            <a:ext cx="0" cy="1416160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>
            <a:stCxn id="8" idx="2"/>
            <a:endCxn id="13" idx="3"/>
          </p:cNvCxnSpPr>
          <p:nvPr userDrawn="1"/>
        </p:nvCxnSpPr>
        <p:spPr>
          <a:xfrm flipH="1" flipV="1">
            <a:off x="8335122" y="4270395"/>
            <a:ext cx="615404" cy="1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円/楕円 4"/>
          <p:cNvSpPr/>
          <p:nvPr userDrawn="1"/>
        </p:nvSpPr>
        <p:spPr>
          <a:xfrm>
            <a:off x="7198706" y="3701234"/>
            <a:ext cx="1136416" cy="1138321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/>
          </a:p>
        </p:txBody>
      </p:sp>
      <p:sp>
        <p:nvSpPr>
          <p:cNvPr id="17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7178695" y="3896820"/>
            <a:ext cx="1176437" cy="747147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cxnSp>
        <p:nvCxnSpPr>
          <p:cNvPr id="41" name="直線コネクタ 40"/>
          <p:cNvCxnSpPr>
            <a:stCxn id="40" idx="2"/>
            <a:endCxn id="49" idx="3"/>
          </p:cNvCxnSpPr>
          <p:nvPr userDrawn="1"/>
        </p:nvCxnSpPr>
        <p:spPr>
          <a:xfrm flipH="1" flipV="1">
            <a:off x="8335122" y="7928932"/>
            <a:ext cx="615404" cy="1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>
            <a:stCxn id="40" idx="4"/>
          </p:cNvCxnSpPr>
          <p:nvPr userDrawn="1"/>
        </p:nvCxnSpPr>
        <p:spPr>
          <a:xfrm>
            <a:off x="9143207" y="8121660"/>
            <a:ext cx="0" cy="2165340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円/楕円 4"/>
          <p:cNvSpPr/>
          <p:nvPr userDrawn="1"/>
        </p:nvSpPr>
        <p:spPr>
          <a:xfrm>
            <a:off x="7198706" y="7359771"/>
            <a:ext cx="1136416" cy="1138321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/>
          </a:p>
        </p:txBody>
      </p:sp>
      <p:sp>
        <p:nvSpPr>
          <p:cNvPr id="42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7178695" y="7556750"/>
            <a:ext cx="1176437" cy="747147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8" name="楕円 7"/>
          <p:cNvSpPr/>
          <p:nvPr userDrawn="1"/>
        </p:nvSpPr>
        <p:spPr>
          <a:xfrm>
            <a:off x="8950525" y="4077668"/>
            <a:ext cx="385364" cy="385456"/>
          </a:xfrm>
          <a:prstGeom prst="ellipse">
            <a:avLst/>
          </a:prstGeom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/>
          </a:p>
        </p:txBody>
      </p:sp>
      <p:sp>
        <p:nvSpPr>
          <p:cNvPr id="24" name="楕円 23"/>
          <p:cNvSpPr/>
          <p:nvPr userDrawn="1"/>
        </p:nvSpPr>
        <p:spPr>
          <a:xfrm>
            <a:off x="8950525" y="5934587"/>
            <a:ext cx="385364" cy="385456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/>
          </a:p>
        </p:txBody>
      </p:sp>
      <p:sp>
        <p:nvSpPr>
          <p:cNvPr id="40" name="楕円 39"/>
          <p:cNvSpPr/>
          <p:nvPr userDrawn="1"/>
        </p:nvSpPr>
        <p:spPr>
          <a:xfrm>
            <a:off x="8950525" y="7736204"/>
            <a:ext cx="385364" cy="385456"/>
          </a:xfrm>
          <a:prstGeom prst="ellipse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/>
          </a:p>
        </p:txBody>
      </p:sp>
    </p:spTree>
    <p:extLst>
      <p:ext uri="{BB962C8B-B14F-4D97-AF65-F5344CB8AC3E}">
        <p14:creationId xmlns:p14="http://schemas.microsoft.com/office/powerpoint/2010/main" val="37284256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4229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Lay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円/楕円 4"/>
          <p:cNvSpPr/>
          <p:nvPr userDrawn="1"/>
        </p:nvSpPr>
        <p:spPr>
          <a:xfrm>
            <a:off x="7686953" y="5856564"/>
            <a:ext cx="2946952" cy="2951890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6057375" y="9584290"/>
            <a:ext cx="6171664" cy="547687"/>
          </a:xfrm>
        </p:spPr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図プレースホルダー 7"/>
          <p:cNvSpPr>
            <a:spLocks noGrp="1"/>
          </p:cNvSpPr>
          <p:nvPr>
            <p:ph type="pic" sz="quarter" idx="12" hasCustomPrompt="1"/>
          </p:nvPr>
        </p:nvSpPr>
        <p:spPr>
          <a:xfrm>
            <a:off x="8543184" y="6732341"/>
            <a:ext cx="1200046" cy="1200335"/>
          </a:xfrm>
          <a:scene3d>
            <a:camera prst="isometricTopUp"/>
            <a:lightRig rig="threePt" dir="t"/>
          </a:scene3d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 userDrawn="1"/>
        </p:nvSpPr>
        <p:spPr>
          <a:xfrm>
            <a:off x="8770763" y="5929557"/>
            <a:ext cx="1919536" cy="2520240"/>
          </a:xfrm>
          <a:prstGeom prst="rect">
            <a:avLst/>
          </a:prstGeom>
          <a:solidFill>
            <a:schemeClr val="tx2">
              <a:alpha val="20000"/>
            </a:schemeClr>
          </a:solidFill>
          <a:ln>
            <a:noFill/>
          </a:ln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/>
          </a:p>
        </p:txBody>
      </p:sp>
      <p:sp>
        <p:nvSpPr>
          <p:cNvPr id="48" name="円/楕円 4"/>
          <p:cNvSpPr/>
          <p:nvPr userDrawn="1"/>
        </p:nvSpPr>
        <p:spPr>
          <a:xfrm>
            <a:off x="7686953" y="4268177"/>
            <a:ext cx="2946952" cy="2951890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/>
          </a:p>
        </p:txBody>
      </p:sp>
      <p:sp>
        <p:nvSpPr>
          <p:cNvPr id="49" name="図プレースホルダー 7"/>
          <p:cNvSpPr>
            <a:spLocks noGrp="1"/>
          </p:cNvSpPr>
          <p:nvPr>
            <p:ph type="pic" sz="quarter" idx="13" hasCustomPrompt="1"/>
          </p:nvPr>
        </p:nvSpPr>
        <p:spPr>
          <a:xfrm>
            <a:off x="8543184" y="5143954"/>
            <a:ext cx="1200046" cy="1200335"/>
          </a:xfrm>
          <a:scene3d>
            <a:camera prst="isometricTopUp"/>
            <a:lightRig rig="threePt" dir="t"/>
          </a:scene3d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64" name="正方形/長方形 63"/>
          <p:cNvSpPr/>
          <p:nvPr userDrawn="1"/>
        </p:nvSpPr>
        <p:spPr>
          <a:xfrm>
            <a:off x="8755265" y="4355306"/>
            <a:ext cx="1919536" cy="2520240"/>
          </a:xfrm>
          <a:prstGeom prst="rect">
            <a:avLst/>
          </a:prstGeom>
          <a:solidFill>
            <a:schemeClr val="tx2">
              <a:alpha val="20000"/>
            </a:schemeClr>
          </a:solidFill>
          <a:ln>
            <a:noFill/>
          </a:ln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/>
          </a:p>
        </p:txBody>
      </p:sp>
      <p:sp>
        <p:nvSpPr>
          <p:cNvPr id="58" name="円/楕円 4"/>
          <p:cNvSpPr/>
          <p:nvPr userDrawn="1"/>
        </p:nvSpPr>
        <p:spPr>
          <a:xfrm>
            <a:off x="7669731" y="2617942"/>
            <a:ext cx="2946952" cy="2951890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/>
          </a:p>
        </p:txBody>
      </p:sp>
      <p:sp>
        <p:nvSpPr>
          <p:cNvPr id="62" name="図プレースホルダー 7"/>
          <p:cNvSpPr>
            <a:spLocks noGrp="1"/>
          </p:cNvSpPr>
          <p:nvPr>
            <p:ph type="pic" sz="quarter" idx="14" hasCustomPrompt="1"/>
          </p:nvPr>
        </p:nvSpPr>
        <p:spPr>
          <a:xfrm>
            <a:off x="8525961" y="3493718"/>
            <a:ext cx="1200046" cy="1200335"/>
          </a:xfrm>
          <a:scene3d>
            <a:camera prst="isometricTopUp"/>
            <a:lightRig rig="threePt" dir="t"/>
          </a:scene3d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65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952355" y="7235801"/>
            <a:ext cx="5826700" cy="1798516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7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952355" y="6246327"/>
            <a:ext cx="5826700" cy="747147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8" name="正方形/長方形 67"/>
          <p:cNvSpPr/>
          <p:nvPr userDrawn="1"/>
        </p:nvSpPr>
        <p:spPr>
          <a:xfrm>
            <a:off x="4821228" y="7011611"/>
            <a:ext cx="1827740" cy="720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 sz="3200"/>
          </a:p>
        </p:txBody>
      </p:sp>
      <p:sp>
        <p:nvSpPr>
          <p:cNvPr id="69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1541803" y="5421551"/>
            <a:ext cx="5826700" cy="1798516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0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11541803" y="4432077"/>
            <a:ext cx="5826700" cy="747147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1" name="正方形/長方形 70"/>
          <p:cNvSpPr/>
          <p:nvPr userDrawn="1"/>
        </p:nvSpPr>
        <p:spPr>
          <a:xfrm>
            <a:off x="11649292" y="5197361"/>
            <a:ext cx="1827740" cy="720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 sz="3200"/>
          </a:p>
        </p:txBody>
      </p:sp>
      <p:sp>
        <p:nvSpPr>
          <p:cNvPr id="72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952355" y="3713463"/>
            <a:ext cx="5826700" cy="1798516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3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952355" y="2723988"/>
            <a:ext cx="5826700" cy="747147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4" name="正方形/長方形 73"/>
          <p:cNvSpPr/>
          <p:nvPr userDrawn="1"/>
        </p:nvSpPr>
        <p:spPr>
          <a:xfrm>
            <a:off x="4821228" y="3489272"/>
            <a:ext cx="1827740" cy="720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 sz="3200"/>
          </a:p>
        </p:txBody>
      </p:sp>
    </p:spTree>
    <p:extLst>
      <p:ext uri="{BB962C8B-B14F-4D97-AF65-F5344CB8AC3E}">
        <p14:creationId xmlns:p14="http://schemas.microsoft.com/office/powerpoint/2010/main" val="27788736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262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1641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山形 6"/>
          <p:cNvSpPr/>
          <p:nvPr userDrawn="1"/>
        </p:nvSpPr>
        <p:spPr>
          <a:xfrm>
            <a:off x="892627" y="4364885"/>
            <a:ext cx="4173609" cy="566144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>
                <a:solidFill>
                  <a:schemeClr val="bg1"/>
                </a:solidFill>
              </a:rPr>
              <a:t>01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50" name="山形 49"/>
          <p:cNvSpPr/>
          <p:nvPr userDrawn="1"/>
        </p:nvSpPr>
        <p:spPr>
          <a:xfrm>
            <a:off x="4969598" y="4364885"/>
            <a:ext cx="4173609" cy="566144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>
                <a:solidFill>
                  <a:schemeClr val="bg1"/>
                </a:solidFill>
              </a:rPr>
              <a:t>02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51" name="山形 50"/>
          <p:cNvSpPr/>
          <p:nvPr userDrawn="1"/>
        </p:nvSpPr>
        <p:spPr>
          <a:xfrm>
            <a:off x="9046569" y="4364885"/>
            <a:ext cx="4173609" cy="566144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>
                <a:solidFill>
                  <a:schemeClr val="bg1"/>
                </a:solidFill>
              </a:rPr>
              <a:t>03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52" name="山形 51"/>
          <p:cNvSpPr/>
          <p:nvPr userDrawn="1"/>
        </p:nvSpPr>
        <p:spPr>
          <a:xfrm>
            <a:off x="13123540" y="4364884"/>
            <a:ext cx="4173609" cy="566144"/>
          </a:xfrm>
          <a:prstGeom prst="chevr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>
                <a:solidFill>
                  <a:schemeClr val="bg1"/>
                </a:solidFill>
              </a:rPr>
              <a:t>04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53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892627" y="5083765"/>
            <a:ext cx="3928544" cy="3149734"/>
          </a:xfrm>
        </p:spPr>
        <p:txBody>
          <a:bodyPr>
            <a:normAutofit/>
          </a:bodyPr>
          <a:lstStyle>
            <a:lvl1pPr marL="342866" indent="-342866" algn="l"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892627" y="2713640"/>
            <a:ext cx="3928544" cy="146503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5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4969598" y="5083765"/>
            <a:ext cx="3928544" cy="3149734"/>
          </a:xfrm>
        </p:spPr>
        <p:txBody>
          <a:bodyPr>
            <a:normAutofit/>
          </a:bodyPr>
          <a:lstStyle>
            <a:lvl1pPr marL="342866" indent="-342866" algn="l"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6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4969598" y="2713640"/>
            <a:ext cx="3928544" cy="146503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7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9046569" y="5083765"/>
            <a:ext cx="3928544" cy="3149734"/>
          </a:xfrm>
        </p:spPr>
        <p:txBody>
          <a:bodyPr>
            <a:normAutofit/>
          </a:bodyPr>
          <a:lstStyle>
            <a:lvl1pPr marL="342866" indent="-342866" algn="l"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9046569" y="2713640"/>
            <a:ext cx="3928544" cy="146503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9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13123541" y="5083765"/>
            <a:ext cx="3928544" cy="3149734"/>
          </a:xfrm>
        </p:spPr>
        <p:txBody>
          <a:bodyPr>
            <a:normAutofit/>
          </a:bodyPr>
          <a:lstStyle>
            <a:lvl1pPr marL="342866" indent="-342866" algn="l"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0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13123541" y="2713640"/>
            <a:ext cx="3928544" cy="146503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946172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79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円/楕円 10"/>
          <p:cNvSpPr/>
          <p:nvPr userDrawn="1"/>
        </p:nvSpPr>
        <p:spPr>
          <a:xfrm>
            <a:off x="9359230" y="6032159"/>
            <a:ext cx="1296145" cy="129614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0"/>
            <a:ext cx="18286413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8351118" y="616496"/>
            <a:ext cx="9577064" cy="120315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862286" y="0"/>
            <a:ext cx="7260600" cy="10287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8567142" y="1834871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351118" y="1907541"/>
            <a:ext cx="9577064" cy="935442"/>
          </a:xfrm>
        </p:spPr>
        <p:txBody>
          <a:bodyPr anchor="t">
            <a:noAutofit/>
          </a:bodyPr>
          <a:lstStyle>
            <a:lvl1pPr algn="l">
              <a:defRPr sz="3200" i="1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351118" y="3271292"/>
            <a:ext cx="9577064" cy="1656184"/>
          </a:xfrm>
        </p:spPr>
        <p:txBody>
          <a:bodyPr anchor="b">
            <a:normAutofit/>
          </a:bodyPr>
          <a:lstStyle>
            <a:lvl1pPr algn="l"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図プレースホルダー 12"/>
          <p:cNvSpPr>
            <a:spLocks noGrp="1"/>
          </p:cNvSpPr>
          <p:nvPr>
            <p:ph type="pic" sz="quarter" idx="17" hasCustomPrompt="1"/>
          </p:nvPr>
        </p:nvSpPr>
        <p:spPr>
          <a:xfrm>
            <a:off x="9694707" y="6367636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2" name="円/楕円 11"/>
          <p:cNvSpPr/>
          <p:nvPr userDrawn="1"/>
        </p:nvSpPr>
        <p:spPr>
          <a:xfrm>
            <a:off x="12334438" y="6032158"/>
            <a:ext cx="1296145" cy="129614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15308431" y="6032157"/>
            <a:ext cx="1296145" cy="129614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図プレースホルダー 12"/>
          <p:cNvSpPr>
            <a:spLocks noGrp="1"/>
          </p:cNvSpPr>
          <p:nvPr>
            <p:ph type="pic" sz="quarter" idx="18" hasCustomPrompt="1"/>
          </p:nvPr>
        </p:nvSpPr>
        <p:spPr>
          <a:xfrm>
            <a:off x="12669915" y="6367635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12"/>
          <p:cNvSpPr>
            <a:spLocks noGrp="1"/>
          </p:cNvSpPr>
          <p:nvPr>
            <p:ph type="pic" sz="quarter" idx="19" hasCustomPrompt="1"/>
          </p:nvPr>
        </p:nvSpPr>
        <p:spPr>
          <a:xfrm>
            <a:off x="15643908" y="6367634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8796290" y="7472981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1765298" y="7472981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4732367" y="7470636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393003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i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楕円 9"/>
          <p:cNvSpPr/>
          <p:nvPr userDrawn="1"/>
        </p:nvSpPr>
        <p:spPr>
          <a:xfrm>
            <a:off x="8042938" y="2583942"/>
            <a:ext cx="2200538" cy="6053391"/>
          </a:xfrm>
          <a:prstGeom prst="ellipse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/>
          </a:p>
        </p:txBody>
      </p:sp>
      <p:sp>
        <p:nvSpPr>
          <p:cNvPr id="13" name="楕円 12"/>
          <p:cNvSpPr/>
          <p:nvPr userDrawn="1"/>
        </p:nvSpPr>
        <p:spPr>
          <a:xfrm rot="18000000">
            <a:off x="8042672" y="2584672"/>
            <a:ext cx="2201069" cy="6051932"/>
          </a:xfrm>
          <a:prstGeom prst="ellipse">
            <a:avLst/>
          </a:prstGeom>
          <a:noFill/>
          <a:ln w="571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/>
          </a:p>
        </p:txBody>
      </p:sp>
      <p:sp>
        <p:nvSpPr>
          <p:cNvPr id="14" name="楕円 13"/>
          <p:cNvSpPr/>
          <p:nvPr userDrawn="1"/>
        </p:nvSpPr>
        <p:spPr>
          <a:xfrm rot="14400000">
            <a:off x="8042672" y="2584672"/>
            <a:ext cx="2201069" cy="6051932"/>
          </a:xfrm>
          <a:prstGeom prst="ellipse">
            <a:avLst/>
          </a:prstGeom>
          <a:noFill/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/>
          </a:p>
        </p:txBody>
      </p:sp>
      <p:sp>
        <p:nvSpPr>
          <p:cNvPr id="15" name="楕円 14"/>
          <p:cNvSpPr/>
          <p:nvPr userDrawn="1"/>
        </p:nvSpPr>
        <p:spPr>
          <a:xfrm>
            <a:off x="9676178" y="3135849"/>
            <a:ext cx="385364" cy="385456"/>
          </a:xfrm>
          <a:prstGeom prst="ellipse">
            <a:avLst/>
          </a:prstGeom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/>
          </a:p>
        </p:txBody>
      </p:sp>
      <p:sp>
        <p:nvSpPr>
          <p:cNvPr id="16" name="楕円 15"/>
          <p:cNvSpPr/>
          <p:nvPr userDrawn="1"/>
        </p:nvSpPr>
        <p:spPr>
          <a:xfrm>
            <a:off x="6361765" y="6298636"/>
            <a:ext cx="385364" cy="385456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/>
          </a:p>
        </p:txBody>
      </p:sp>
      <p:sp>
        <p:nvSpPr>
          <p:cNvPr id="17" name="楕円 16"/>
          <p:cNvSpPr/>
          <p:nvPr userDrawn="1"/>
        </p:nvSpPr>
        <p:spPr>
          <a:xfrm>
            <a:off x="10893326" y="7166767"/>
            <a:ext cx="385364" cy="385456"/>
          </a:xfrm>
          <a:prstGeom prst="ellipse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/>
          </a:p>
        </p:txBody>
      </p:sp>
      <p:sp>
        <p:nvSpPr>
          <p:cNvPr id="18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2313904" y="3344191"/>
            <a:ext cx="5429157" cy="1798516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12313904" y="2354716"/>
            <a:ext cx="5429157" cy="747147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12421393" y="3120000"/>
            <a:ext cx="1827740" cy="720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 sz="3200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522915" y="6167934"/>
            <a:ext cx="5513924" cy="1791935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522915" y="5178460"/>
            <a:ext cx="5513924" cy="747147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4079014" y="5943744"/>
            <a:ext cx="1827740" cy="720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 sz="3200"/>
          </a:p>
        </p:txBody>
      </p:sp>
      <p:sp>
        <p:nvSpPr>
          <p:cNvPr id="24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12313904" y="6722671"/>
            <a:ext cx="5429157" cy="1798516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12313904" y="5733197"/>
            <a:ext cx="5429157" cy="747147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6" name="正方形/長方形 25"/>
          <p:cNvSpPr/>
          <p:nvPr userDrawn="1"/>
        </p:nvSpPr>
        <p:spPr>
          <a:xfrm>
            <a:off x="12421393" y="6498481"/>
            <a:ext cx="1827740" cy="720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 sz="3200"/>
          </a:p>
        </p:txBody>
      </p:sp>
      <p:cxnSp>
        <p:nvCxnSpPr>
          <p:cNvPr id="27" name="直線コネクタ 9"/>
          <p:cNvCxnSpPr>
            <a:stCxn id="15" idx="6"/>
            <a:endCxn id="19" idx="1"/>
          </p:cNvCxnSpPr>
          <p:nvPr userDrawn="1"/>
        </p:nvCxnSpPr>
        <p:spPr>
          <a:xfrm flipV="1">
            <a:off x="10061541" y="2728290"/>
            <a:ext cx="2252364" cy="600287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9"/>
          <p:cNvCxnSpPr>
            <a:stCxn id="22" idx="3"/>
            <a:endCxn id="16" idx="0"/>
          </p:cNvCxnSpPr>
          <p:nvPr userDrawn="1"/>
        </p:nvCxnSpPr>
        <p:spPr>
          <a:xfrm>
            <a:off x="6036840" y="5552034"/>
            <a:ext cx="517608" cy="746602"/>
          </a:xfrm>
          <a:prstGeom prst="bentConnector2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9"/>
          <p:cNvCxnSpPr>
            <a:stCxn id="17" idx="6"/>
            <a:endCxn id="25" idx="1"/>
          </p:cNvCxnSpPr>
          <p:nvPr userDrawn="1"/>
        </p:nvCxnSpPr>
        <p:spPr>
          <a:xfrm flipV="1">
            <a:off x="11278690" y="6106770"/>
            <a:ext cx="1035215" cy="1252725"/>
          </a:xfrm>
          <a:prstGeom prst="bentConnector3">
            <a:avLst>
              <a:gd name="adj1" fmla="val 68225"/>
            </a:avLst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444098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4197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6640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0296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4890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0631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6413" cy="10287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649736" y="2911252"/>
            <a:ext cx="6768554" cy="676855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502246" y="2263180"/>
            <a:ext cx="1440160" cy="1440160"/>
          </a:xfrm>
          <a:prstGeom prst="ellipse">
            <a:avLst/>
          </a:prstGeom>
          <a:solidFill>
            <a:schemeClr val="accent3">
              <a:alpha val="80000"/>
            </a:schemeClr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7594055" y="6766640"/>
            <a:ext cx="936104" cy="936104"/>
          </a:xfrm>
          <a:prstGeom prst="ellipse">
            <a:avLst/>
          </a:prstGeom>
          <a:solidFill>
            <a:schemeClr val="accent2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7577521" y="7951812"/>
            <a:ext cx="1403177" cy="1403177"/>
          </a:xfrm>
          <a:prstGeom prst="ellipse">
            <a:avLst/>
          </a:prstGeom>
          <a:solidFill>
            <a:schemeClr val="accent5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5" hasCustomPrompt="1"/>
          </p:nvPr>
        </p:nvSpPr>
        <p:spPr>
          <a:xfrm>
            <a:off x="610258" y="2263180"/>
            <a:ext cx="1224136" cy="1440160"/>
          </a:xfrm>
        </p:spPr>
        <p:txBody>
          <a:bodyPr anchor="ctr"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6" hasCustomPrompt="1"/>
          </p:nvPr>
        </p:nvSpPr>
        <p:spPr>
          <a:xfrm>
            <a:off x="3457832" y="5143872"/>
            <a:ext cx="1152363" cy="115236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865661" y="6439644"/>
            <a:ext cx="6336704" cy="1008112"/>
          </a:xfrm>
        </p:spPr>
        <p:txBody>
          <a:bodyPr anchor="ctr">
            <a:normAutofit/>
          </a:bodyPr>
          <a:lstStyle>
            <a:lvl1pPr algn="ctr">
              <a:defRPr sz="4400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9431238" y="8298184"/>
            <a:ext cx="1185172" cy="1185172"/>
          </a:xfrm>
          <a:prstGeom prst="ellipse">
            <a:avLst/>
          </a:prstGeom>
          <a:solidFill>
            <a:schemeClr val="accent6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2086422" y="1872979"/>
            <a:ext cx="792087" cy="792087"/>
          </a:xfrm>
          <a:prstGeom prst="ellipse">
            <a:avLst/>
          </a:prstGeom>
          <a:solidFill>
            <a:schemeClr val="accent4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095932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Image and Animated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2095500" y="0"/>
            <a:ext cx="18286413" cy="10287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6" name="テキスト プレースホルダー 25"/>
          <p:cNvSpPr>
            <a:spLocks noGrp="1"/>
          </p:cNvSpPr>
          <p:nvPr>
            <p:ph type="body" sz="quarter" idx="11" hasCustomPrompt="1"/>
          </p:nvPr>
        </p:nvSpPr>
        <p:spPr>
          <a:xfrm flipH="1">
            <a:off x="1609270" y="0"/>
            <a:ext cx="8606971" cy="10287000"/>
          </a:xfrm>
          <a:prstGeom prst="parallelogram">
            <a:avLst>
              <a:gd name="adj" fmla="val 41863"/>
            </a:avLst>
          </a:prstGeom>
          <a:solidFill>
            <a:schemeClr val="accent1">
              <a:lumMod val="75000"/>
              <a:alpha val="4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1" name="テキスト プレースホルダー 25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11977007" y="0"/>
            <a:ext cx="8606971" cy="10287000"/>
          </a:xfrm>
          <a:prstGeom prst="parallelogram">
            <a:avLst>
              <a:gd name="adj" fmla="val 41863"/>
            </a:avLst>
          </a:prstGeom>
          <a:solidFill>
            <a:schemeClr val="accent1">
              <a:lumMod val="75000"/>
              <a:alpha val="4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6" name="テキスト プレースホルダー 25"/>
          <p:cNvSpPr>
            <a:spLocks noGrp="1"/>
          </p:cNvSpPr>
          <p:nvPr>
            <p:ph type="body" sz="quarter" idx="15" hasCustomPrompt="1"/>
          </p:nvPr>
        </p:nvSpPr>
        <p:spPr>
          <a:xfrm flipH="1">
            <a:off x="-4691291" y="0"/>
            <a:ext cx="13914663" cy="10287000"/>
          </a:xfrm>
          <a:prstGeom prst="parallelogram">
            <a:avLst>
              <a:gd name="adj" fmla="val 35022"/>
            </a:avLst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7" name="テキスト プレースホルダー 25"/>
          <p:cNvSpPr>
            <a:spLocks noGrp="1"/>
          </p:cNvSpPr>
          <p:nvPr>
            <p:ph type="body" sz="quarter" idx="16" hasCustomPrompt="1"/>
          </p:nvPr>
        </p:nvSpPr>
        <p:spPr>
          <a:xfrm flipH="1">
            <a:off x="12963524" y="0"/>
            <a:ext cx="13914663" cy="10287000"/>
          </a:xfrm>
          <a:prstGeom prst="parallelogram">
            <a:avLst>
              <a:gd name="adj" fmla="val 35022"/>
            </a:avLst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8" name="テキスト プレースホルダー 25"/>
          <p:cNvSpPr>
            <a:spLocks noGrp="1"/>
          </p:cNvSpPr>
          <p:nvPr>
            <p:ph type="body" sz="quarter" idx="17" hasCustomPrompt="1"/>
          </p:nvPr>
        </p:nvSpPr>
        <p:spPr>
          <a:xfrm flipH="1">
            <a:off x="-9496426" y="0"/>
            <a:ext cx="5353051" cy="10287000"/>
          </a:xfrm>
          <a:prstGeom prst="parallelogram">
            <a:avLst>
              <a:gd name="adj" fmla="val 67559"/>
            </a:avLst>
          </a:prstGeom>
          <a:solidFill>
            <a:schemeClr val="bg1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9" name="テキスト プレースホルダー 25"/>
          <p:cNvSpPr>
            <a:spLocks noGrp="1"/>
          </p:cNvSpPr>
          <p:nvPr>
            <p:ph type="body" sz="quarter" idx="18" hasCustomPrompt="1"/>
          </p:nvPr>
        </p:nvSpPr>
        <p:spPr>
          <a:xfrm flipH="1">
            <a:off x="-6619883" y="0"/>
            <a:ext cx="4648207" cy="10287000"/>
          </a:xfrm>
          <a:prstGeom prst="parallelogram">
            <a:avLst>
              <a:gd name="adj" fmla="val 77247"/>
            </a:avLst>
          </a:prstGeom>
          <a:solidFill>
            <a:schemeClr val="bg1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0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559004" y="4055836"/>
            <a:ext cx="7235167" cy="3312381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567171" y="7667281"/>
            <a:ext cx="7227000" cy="2086317"/>
          </a:xfrm>
        </p:spPr>
        <p:txBody>
          <a:bodyPr>
            <a:noAutofit/>
          </a:bodyPr>
          <a:lstStyle>
            <a:lvl1pPr algn="l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sp>
        <p:nvSpPr>
          <p:cNvPr id="44" name="テキスト プレースホルダー 6"/>
          <p:cNvSpPr>
            <a:spLocks noGrp="1"/>
          </p:cNvSpPr>
          <p:nvPr>
            <p:ph type="body" sz="quarter" idx="43" hasCustomPrompt="1"/>
          </p:nvPr>
        </p:nvSpPr>
        <p:spPr>
          <a:xfrm rot="4250327">
            <a:off x="10978043" y="3220775"/>
            <a:ext cx="10698970" cy="4019551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7000" b="0" i="0" u="none" baseline="0">
                <a:solidFill>
                  <a:schemeClr val="bg1">
                    <a:alpha val="30000"/>
                  </a:schemeClr>
                </a:solidFill>
                <a:latin typeface="Route 159 Bold" pitchFamily="50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5" name="テキスト プレースホルダー 6"/>
          <p:cNvSpPr>
            <a:spLocks noGrp="1"/>
          </p:cNvSpPr>
          <p:nvPr>
            <p:ph type="body" sz="quarter" idx="44" hasCustomPrompt="1"/>
          </p:nvPr>
        </p:nvSpPr>
        <p:spPr>
          <a:xfrm>
            <a:off x="661514" y="7485852"/>
            <a:ext cx="3240000" cy="72000"/>
          </a:xfrm>
          <a:solidFill>
            <a:schemeClr val="bg1"/>
          </a:solidFill>
        </p:spPr>
        <p:txBody>
          <a:bodyPr>
            <a:noAutofit/>
          </a:bodyPr>
          <a:lstStyle>
            <a:lvl1pPr algn="l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258870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正方形/長方形 24"/>
          <p:cNvSpPr/>
          <p:nvPr userDrawn="1"/>
        </p:nvSpPr>
        <p:spPr>
          <a:xfrm>
            <a:off x="-29722" y="8477753"/>
            <a:ext cx="6677030" cy="72043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直角三角形 22"/>
          <p:cNvSpPr/>
          <p:nvPr userDrawn="1"/>
        </p:nvSpPr>
        <p:spPr>
          <a:xfrm rot="10800000">
            <a:off x="5926875" y="6645437"/>
            <a:ext cx="720434" cy="2552751"/>
          </a:xfrm>
          <a:custGeom>
            <a:avLst/>
            <a:gdLst/>
            <a:ahLst/>
            <a:cxnLst/>
            <a:rect l="l" t="t" r="r" b="b"/>
            <a:pathLst>
              <a:path w="720434" h="2552751">
                <a:moveTo>
                  <a:pt x="720433" y="2552751"/>
                </a:moveTo>
                <a:lnTo>
                  <a:pt x="0" y="2552751"/>
                </a:lnTo>
                <a:lnTo>
                  <a:pt x="0" y="720434"/>
                </a:lnTo>
                <a:lnTo>
                  <a:pt x="0" y="0"/>
                </a:lnTo>
                <a:lnTo>
                  <a:pt x="720434" y="720434"/>
                </a:lnTo>
                <a:lnTo>
                  <a:pt x="720433" y="72043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直角三角形 5"/>
          <p:cNvSpPr/>
          <p:nvPr userDrawn="1"/>
        </p:nvSpPr>
        <p:spPr>
          <a:xfrm rot="10800000">
            <a:off x="5926875" y="6645436"/>
            <a:ext cx="4600136" cy="720434"/>
          </a:xfrm>
          <a:custGeom>
            <a:avLst/>
            <a:gdLst/>
            <a:ahLst/>
            <a:cxnLst/>
            <a:rect l="l" t="t" r="r" b="b"/>
            <a:pathLst>
              <a:path w="4600136" h="720434">
                <a:moveTo>
                  <a:pt x="4600136" y="720434"/>
                </a:moveTo>
                <a:lnTo>
                  <a:pt x="3879703" y="720434"/>
                </a:lnTo>
                <a:lnTo>
                  <a:pt x="3879702" y="720434"/>
                </a:lnTo>
                <a:lnTo>
                  <a:pt x="707423" y="720434"/>
                </a:lnTo>
                <a:lnTo>
                  <a:pt x="0" y="13011"/>
                </a:lnTo>
                <a:lnTo>
                  <a:pt x="0" y="0"/>
                </a:lnTo>
                <a:lnTo>
                  <a:pt x="3879702" y="0"/>
                </a:lnTo>
                <a:lnTo>
                  <a:pt x="3879703" y="0"/>
                </a:lnTo>
                <a:lnTo>
                  <a:pt x="3879703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直角三角形 9"/>
          <p:cNvSpPr/>
          <p:nvPr userDrawn="1"/>
        </p:nvSpPr>
        <p:spPr>
          <a:xfrm rot="10800000">
            <a:off x="9806577" y="4813120"/>
            <a:ext cx="720434" cy="2552751"/>
          </a:xfrm>
          <a:custGeom>
            <a:avLst/>
            <a:gdLst/>
            <a:ahLst/>
            <a:cxnLst/>
            <a:rect l="l" t="t" r="r" b="b"/>
            <a:pathLst>
              <a:path w="720434" h="2552751">
                <a:moveTo>
                  <a:pt x="720433" y="2552751"/>
                </a:moveTo>
                <a:lnTo>
                  <a:pt x="0" y="2552751"/>
                </a:lnTo>
                <a:lnTo>
                  <a:pt x="0" y="720434"/>
                </a:lnTo>
                <a:lnTo>
                  <a:pt x="0" y="0"/>
                </a:lnTo>
                <a:lnTo>
                  <a:pt x="720434" y="720434"/>
                </a:lnTo>
                <a:lnTo>
                  <a:pt x="720433" y="72043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9806575" y="4813119"/>
            <a:ext cx="4600136" cy="720434"/>
          </a:xfrm>
          <a:custGeom>
            <a:avLst/>
            <a:gdLst/>
            <a:ahLst/>
            <a:cxnLst/>
            <a:rect l="l" t="t" r="r" b="b"/>
            <a:pathLst>
              <a:path w="4600136" h="720434">
                <a:moveTo>
                  <a:pt x="0" y="0"/>
                </a:moveTo>
                <a:lnTo>
                  <a:pt x="720433" y="0"/>
                </a:lnTo>
                <a:lnTo>
                  <a:pt x="720434" y="0"/>
                </a:lnTo>
                <a:lnTo>
                  <a:pt x="3898149" y="0"/>
                </a:lnTo>
                <a:lnTo>
                  <a:pt x="4600136" y="701987"/>
                </a:lnTo>
                <a:lnTo>
                  <a:pt x="4600136" y="720434"/>
                </a:lnTo>
                <a:lnTo>
                  <a:pt x="720434" y="720434"/>
                </a:lnTo>
                <a:lnTo>
                  <a:pt x="720433" y="720434"/>
                </a:lnTo>
                <a:lnTo>
                  <a:pt x="720433" y="7204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直角三角形 13"/>
          <p:cNvSpPr/>
          <p:nvPr userDrawn="1"/>
        </p:nvSpPr>
        <p:spPr>
          <a:xfrm rot="10800000">
            <a:off x="13686278" y="2980804"/>
            <a:ext cx="720434" cy="2552751"/>
          </a:xfrm>
          <a:custGeom>
            <a:avLst/>
            <a:gdLst/>
            <a:ahLst/>
            <a:cxnLst/>
            <a:rect l="l" t="t" r="r" b="b"/>
            <a:pathLst>
              <a:path w="720434" h="2552751">
                <a:moveTo>
                  <a:pt x="720433" y="2552751"/>
                </a:moveTo>
                <a:lnTo>
                  <a:pt x="0" y="2552751"/>
                </a:lnTo>
                <a:lnTo>
                  <a:pt x="0" y="720434"/>
                </a:lnTo>
                <a:lnTo>
                  <a:pt x="0" y="0"/>
                </a:lnTo>
                <a:lnTo>
                  <a:pt x="720434" y="720434"/>
                </a:lnTo>
                <a:lnTo>
                  <a:pt x="720433" y="72043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13686277" y="2980803"/>
            <a:ext cx="4600135" cy="720434"/>
          </a:xfrm>
          <a:custGeom>
            <a:avLst/>
            <a:gdLst/>
            <a:ahLst/>
            <a:cxnLst/>
            <a:rect l="l" t="t" r="r" b="b"/>
            <a:pathLst>
              <a:path w="4600135" h="720434">
                <a:moveTo>
                  <a:pt x="0" y="0"/>
                </a:moveTo>
                <a:lnTo>
                  <a:pt x="720433" y="0"/>
                </a:lnTo>
                <a:lnTo>
                  <a:pt x="720434" y="0"/>
                </a:lnTo>
                <a:lnTo>
                  <a:pt x="4600135" y="0"/>
                </a:lnTo>
                <a:lnTo>
                  <a:pt x="4600135" y="720434"/>
                </a:lnTo>
                <a:lnTo>
                  <a:pt x="720434" y="720434"/>
                </a:lnTo>
                <a:lnTo>
                  <a:pt x="720433" y="720434"/>
                </a:lnTo>
                <a:lnTo>
                  <a:pt x="720433" y="72043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 userDrawn="1"/>
        </p:nvSpPr>
        <p:spPr>
          <a:xfrm>
            <a:off x="6886463" y="7365870"/>
            <a:ext cx="194155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01</a:t>
            </a:r>
            <a:endParaRPr kumimoji="1" lang="ja-JP" altLang="en-US" sz="12000" dirty="0">
              <a:solidFill>
                <a:schemeClr val="accent1">
                  <a:lumMod val="60000"/>
                  <a:lumOff val="40000"/>
                </a:schemeClr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1" name="テキスト ボックス 20"/>
          <p:cNvSpPr txBox="1"/>
          <p:nvPr userDrawn="1"/>
        </p:nvSpPr>
        <p:spPr>
          <a:xfrm>
            <a:off x="10766800" y="5533553"/>
            <a:ext cx="194155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02</a:t>
            </a:r>
            <a:endParaRPr kumimoji="1" lang="ja-JP" altLang="en-US" sz="12000" dirty="0">
              <a:solidFill>
                <a:schemeClr val="accent3">
                  <a:lumMod val="60000"/>
                  <a:lumOff val="40000"/>
                </a:schemeClr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2" name="テキスト ボックス 21"/>
          <p:cNvSpPr txBox="1"/>
          <p:nvPr userDrawn="1"/>
        </p:nvSpPr>
        <p:spPr>
          <a:xfrm>
            <a:off x="14647139" y="3701237"/>
            <a:ext cx="194155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03</a:t>
            </a:r>
            <a:endParaRPr kumimoji="1" lang="ja-JP" altLang="en-US" sz="12000" dirty="0">
              <a:solidFill>
                <a:schemeClr val="accent2">
                  <a:lumMod val="60000"/>
                  <a:lumOff val="40000"/>
                </a:schemeClr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7" name="直角三角形 26"/>
          <p:cNvSpPr/>
          <p:nvPr userDrawn="1"/>
        </p:nvSpPr>
        <p:spPr>
          <a:xfrm>
            <a:off x="9121024" y="6645436"/>
            <a:ext cx="1404929" cy="720434"/>
          </a:xfrm>
          <a:custGeom>
            <a:avLst/>
            <a:gdLst/>
            <a:ahLst/>
            <a:cxnLst/>
            <a:rect l="l" t="t" r="r" b="b"/>
            <a:pathLst>
              <a:path w="1404929" h="720434">
                <a:moveTo>
                  <a:pt x="684495" y="0"/>
                </a:moveTo>
                <a:lnTo>
                  <a:pt x="684496" y="1"/>
                </a:lnTo>
                <a:lnTo>
                  <a:pt x="685961" y="1"/>
                </a:lnTo>
                <a:lnTo>
                  <a:pt x="685961" y="1466"/>
                </a:lnTo>
                <a:lnTo>
                  <a:pt x="1404929" y="720434"/>
                </a:lnTo>
                <a:lnTo>
                  <a:pt x="1403863" y="720434"/>
                </a:lnTo>
                <a:lnTo>
                  <a:pt x="0" y="1"/>
                </a:lnTo>
                <a:lnTo>
                  <a:pt x="684495" y="1"/>
                </a:lnTo>
                <a:close/>
              </a:path>
            </a:pathLst>
          </a:custGeom>
          <a:solidFill>
            <a:schemeClr val="tx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直角三角形 26"/>
          <p:cNvSpPr/>
          <p:nvPr userDrawn="1"/>
        </p:nvSpPr>
        <p:spPr>
          <a:xfrm>
            <a:off x="5224409" y="8477753"/>
            <a:ext cx="1404929" cy="720434"/>
          </a:xfrm>
          <a:custGeom>
            <a:avLst/>
            <a:gdLst/>
            <a:ahLst/>
            <a:cxnLst/>
            <a:rect l="l" t="t" r="r" b="b"/>
            <a:pathLst>
              <a:path w="1404929" h="720434">
                <a:moveTo>
                  <a:pt x="684495" y="0"/>
                </a:moveTo>
                <a:lnTo>
                  <a:pt x="684496" y="1"/>
                </a:lnTo>
                <a:lnTo>
                  <a:pt x="685961" y="1"/>
                </a:lnTo>
                <a:lnTo>
                  <a:pt x="685961" y="1466"/>
                </a:lnTo>
                <a:lnTo>
                  <a:pt x="1404929" y="720434"/>
                </a:lnTo>
                <a:lnTo>
                  <a:pt x="1403863" y="720434"/>
                </a:lnTo>
                <a:lnTo>
                  <a:pt x="0" y="1"/>
                </a:lnTo>
                <a:lnTo>
                  <a:pt x="684495" y="1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直角三角形 26"/>
          <p:cNvSpPr/>
          <p:nvPr userDrawn="1"/>
        </p:nvSpPr>
        <p:spPr>
          <a:xfrm>
            <a:off x="13001594" y="4808553"/>
            <a:ext cx="1404929" cy="720434"/>
          </a:xfrm>
          <a:custGeom>
            <a:avLst/>
            <a:gdLst/>
            <a:ahLst/>
            <a:cxnLst/>
            <a:rect l="l" t="t" r="r" b="b"/>
            <a:pathLst>
              <a:path w="1404929" h="720434">
                <a:moveTo>
                  <a:pt x="684495" y="0"/>
                </a:moveTo>
                <a:lnTo>
                  <a:pt x="684496" y="1"/>
                </a:lnTo>
                <a:lnTo>
                  <a:pt x="685961" y="1"/>
                </a:lnTo>
                <a:lnTo>
                  <a:pt x="685961" y="1466"/>
                </a:lnTo>
                <a:lnTo>
                  <a:pt x="1404929" y="720434"/>
                </a:lnTo>
                <a:lnTo>
                  <a:pt x="1403863" y="720434"/>
                </a:lnTo>
                <a:lnTo>
                  <a:pt x="0" y="1"/>
                </a:lnTo>
                <a:lnTo>
                  <a:pt x="684495" y="1"/>
                </a:lnTo>
                <a:close/>
              </a:path>
            </a:pathLst>
          </a:custGeom>
          <a:solidFill>
            <a:schemeClr val="tx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773723" y="6494220"/>
            <a:ext cx="4851245" cy="720080"/>
          </a:xfrm>
        </p:spPr>
        <p:txBody>
          <a:bodyPr anchor="b">
            <a:noAutofit/>
          </a:bodyPr>
          <a:lstStyle>
            <a:lvl1pPr algn="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759655" y="7249864"/>
            <a:ext cx="4872043" cy="1223322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正方形/長方形 35"/>
          <p:cNvSpPr/>
          <p:nvPr userDrawn="1"/>
        </p:nvSpPr>
        <p:spPr>
          <a:xfrm>
            <a:off x="2251327" y="7152456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4682197" y="4668503"/>
            <a:ext cx="4851245" cy="720080"/>
          </a:xfrm>
        </p:spPr>
        <p:txBody>
          <a:bodyPr anchor="b">
            <a:noAutofit/>
          </a:bodyPr>
          <a:lstStyle>
            <a:lvl1pPr algn="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4668129" y="5424147"/>
            <a:ext cx="4872043" cy="1223322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正方形/長方形 40"/>
          <p:cNvSpPr/>
          <p:nvPr userDrawn="1"/>
        </p:nvSpPr>
        <p:spPr>
          <a:xfrm>
            <a:off x="6159801" y="5326739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8564878" y="2829587"/>
            <a:ext cx="4851245" cy="720080"/>
          </a:xfrm>
        </p:spPr>
        <p:txBody>
          <a:bodyPr anchor="b">
            <a:noAutofit/>
          </a:bodyPr>
          <a:lstStyle>
            <a:lvl1pPr algn="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8550810" y="3585231"/>
            <a:ext cx="4872043" cy="1223322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正方形/長方形 43"/>
          <p:cNvSpPr/>
          <p:nvPr userDrawn="1"/>
        </p:nvSpPr>
        <p:spPr>
          <a:xfrm>
            <a:off x="10042482" y="3487823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91831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371481" y="3972857"/>
            <a:ext cx="15543451" cy="1585999"/>
          </a:xfrm>
        </p:spPr>
        <p:txBody>
          <a:bodyPr anchor="t">
            <a:noAutofit/>
          </a:bodyPr>
          <a:lstStyle>
            <a:lvl1pPr algn="ctr">
              <a:defRPr sz="9600" baseline="0">
                <a:solidFill>
                  <a:schemeClr val="accent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YOUR TITLE GOES HERE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1366342" y="8527876"/>
            <a:ext cx="15553728" cy="151216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1366342" y="5503590"/>
            <a:ext cx="15553728" cy="864046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 userDrawn="1"/>
        </p:nvGrpSpPr>
        <p:grpSpPr>
          <a:xfrm>
            <a:off x="8595214" y="8095828"/>
            <a:ext cx="1088138" cy="188527"/>
            <a:chOff x="8595214" y="6592642"/>
            <a:chExt cx="1088138" cy="188527"/>
          </a:xfrm>
        </p:grpSpPr>
        <p:sp>
          <p:nvSpPr>
            <p:cNvPr id="24" name="円/楕円 23"/>
            <p:cNvSpPr/>
            <p:nvPr userDrawn="1"/>
          </p:nvSpPr>
          <p:spPr>
            <a:xfrm>
              <a:off x="9048943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円/楕円 24"/>
            <p:cNvSpPr/>
            <p:nvPr userDrawn="1"/>
          </p:nvSpPr>
          <p:spPr>
            <a:xfrm>
              <a:off x="8595214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円/楕円 25"/>
            <p:cNvSpPr/>
            <p:nvPr userDrawn="1"/>
          </p:nvSpPr>
          <p:spPr>
            <a:xfrm>
              <a:off x="9494825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" name="円/楕円 3"/>
          <p:cNvSpPr/>
          <p:nvPr userDrawn="1"/>
        </p:nvSpPr>
        <p:spPr>
          <a:xfrm>
            <a:off x="7039260" y="2492117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8153859" y="2492117"/>
            <a:ext cx="864096" cy="8640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9268458" y="2492117"/>
            <a:ext cx="864096" cy="86409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 userDrawn="1"/>
        </p:nvSpPr>
        <p:spPr>
          <a:xfrm>
            <a:off x="10383056" y="2492117"/>
            <a:ext cx="864096" cy="8640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0663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0"/>
            <a:ext cx="18286413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-794" y="2695228"/>
            <a:ext cx="18286413" cy="24482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8351118" y="2695227"/>
            <a:ext cx="9577064" cy="1350907"/>
          </a:xfrm>
        </p:spPr>
        <p:txBody>
          <a:bodyPr anchor="b">
            <a:normAutofit/>
          </a:bodyPr>
          <a:lstStyle>
            <a:lvl1pPr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862286" y="0"/>
            <a:ext cx="7260600" cy="10287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8495134" y="4061358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351118" y="4134028"/>
            <a:ext cx="9577064" cy="935442"/>
          </a:xfrm>
        </p:spPr>
        <p:txBody>
          <a:bodyPr anchor="t">
            <a:noAutofit/>
          </a:bodyPr>
          <a:lstStyle>
            <a:lvl1pPr algn="l">
              <a:defRPr sz="3200" i="1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351118" y="5359524"/>
            <a:ext cx="9577064" cy="3168352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7718984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e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 userDrawn="1"/>
        </p:nvSpPr>
        <p:spPr>
          <a:xfrm rot="21066044">
            <a:off x="-9553475" y="-4938712"/>
            <a:ext cx="35411092" cy="10287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 rot="21066044">
            <a:off x="-7789278" y="5016998"/>
            <a:ext cx="35401862" cy="10287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 rot="21066044">
            <a:off x="-9553475" y="-4938712"/>
            <a:ext cx="35411092" cy="10287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 rot="21066044">
            <a:off x="-7789278" y="5016998"/>
            <a:ext cx="35401862" cy="10287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 rot="21066044">
            <a:off x="-9553475" y="-4938712"/>
            <a:ext cx="35411092" cy="10287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 rot="21066044">
            <a:off x="-7789278" y="5016998"/>
            <a:ext cx="35401862" cy="10287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 userDrawn="1"/>
        </p:nvSpPr>
        <p:spPr>
          <a:xfrm rot="21066044">
            <a:off x="-9553475" y="-4938712"/>
            <a:ext cx="35411092" cy="10287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 rot="21066044">
            <a:off x="-7789278" y="5016998"/>
            <a:ext cx="35401862" cy="10287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4" name="グループ化 13"/>
          <p:cNvGrpSpPr/>
          <p:nvPr userDrawn="1"/>
        </p:nvGrpSpPr>
        <p:grpSpPr>
          <a:xfrm rot="17100000">
            <a:off x="6622413" y="2420092"/>
            <a:ext cx="5040000" cy="5040000"/>
            <a:chOff x="6682240" y="2680152"/>
            <a:chExt cx="5040000" cy="5040000"/>
          </a:xfrm>
        </p:grpSpPr>
        <p:sp>
          <p:nvSpPr>
            <p:cNvPr id="15" name="円/楕円 14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アーチ 15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801423"/>
                <a:gd name="adj3" fmla="val 1486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グループ化 16"/>
          <p:cNvGrpSpPr>
            <a:grpSpLocks noChangeAspect="1"/>
          </p:cNvGrpSpPr>
          <p:nvPr userDrawn="1"/>
        </p:nvGrpSpPr>
        <p:grpSpPr>
          <a:xfrm rot="11994079">
            <a:off x="6442413" y="2240092"/>
            <a:ext cx="5400000" cy="5400000"/>
            <a:chOff x="6682240" y="2680152"/>
            <a:chExt cx="5040000" cy="5040000"/>
          </a:xfrm>
        </p:grpSpPr>
        <p:sp>
          <p:nvSpPr>
            <p:cNvPr id="18" name="円/楕円 17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アーチ 18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829372"/>
                <a:gd name="adj3" fmla="val 1485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グループ化 19"/>
          <p:cNvGrpSpPr>
            <a:grpSpLocks noChangeAspect="1"/>
          </p:cNvGrpSpPr>
          <p:nvPr userDrawn="1"/>
        </p:nvGrpSpPr>
        <p:grpSpPr>
          <a:xfrm rot="3600000">
            <a:off x="6262413" y="2060092"/>
            <a:ext cx="5760000" cy="5760000"/>
            <a:chOff x="6682240" y="2680152"/>
            <a:chExt cx="5040000" cy="5040000"/>
          </a:xfrm>
        </p:grpSpPr>
        <p:sp>
          <p:nvSpPr>
            <p:cNvPr id="21" name="円/楕円 20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アーチ 21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90965"/>
                <a:gd name="adj3" fmla="val 1411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グループ化 22"/>
          <p:cNvGrpSpPr>
            <a:grpSpLocks noChangeAspect="1"/>
          </p:cNvGrpSpPr>
          <p:nvPr userDrawn="1"/>
        </p:nvGrpSpPr>
        <p:grpSpPr>
          <a:xfrm rot="18000000">
            <a:off x="6082413" y="1880092"/>
            <a:ext cx="6120000" cy="6120000"/>
            <a:chOff x="6682240" y="2680152"/>
            <a:chExt cx="5040000" cy="5040000"/>
          </a:xfrm>
        </p:grpSpPr>
        <p:sp>
          <p:nvSpPr>
            <p:cNvPr id="24" name="円/楕円 23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アーチ 24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81764"/>
                <a:gd name="adj3" fmla="val 1346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グループ化 25"/>
          <p:cNvGrpSpPr>
            <a:grpSpLocks noChangeAspect="1"/>
          </p:cNvGrpSpPr>
          <p:nvPr userDrawn="1"/>
        </p:nvGrpSpPr>
        <p:grpSpPr>
          <a:xfrm rot="7511662">
            <a:off x="5902413" y="1700092"/>
            <a:ext cx="6480000" cy="6480000"/>
            <a:chOff x="6682240" y="2680152"/>
            <a:chExt cx="5040000" cy="5040000"/>
          </a:xfrm>
        </p:grpSpPr>
        <p:sp>
          <p:nvSpPr>
            <p:cNvPr id="27" name="円/楕円 26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アーチ 27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55127"/>
                <a:gd name="adj3" fmla="val 1245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グループ化 28"/>
          <p:cNvGrpSpPr>
            <a:grpSpLocks noChangeAspect="1"/>
          </p:cNvGrpSpPr>
          <p:nvPr userDrawn="1"/>
        </p:nvGrpSpPr>
        <p:grpSpPr>
          <a:xfrm rot="10993309">
            <a:off x="5722413" y="1520092"/>
            <a:ext cx="6840000" cy="6840000"/>
            <a:chOff x="6682240" y="2680152"/>
            <a:chExt cx="5040000" cy="5040000"/>
          </a:xfrm>
        </p:grpSpPr>
        <p:sp>
          <p:nvSpPr>
            <p:cNvPr id="30" name="円/楕円 29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アーチ 30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48913"/>
                <a:gd name="adj3" fmla="val 1106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371481" y="3972857"/>
            <a:ext cx="15543451" cy="1585999"/>
          </a:xfrm>
        </p:spPr>
        <p:txBody>
          <a:bodyPr anchor="t">
            <a:noAutofit/>
          </a:bodyPr>
          <a:lstStyle>
            <a:lvl1pPr algn="ctr">
              <a:defRPr sz="9600" baseline="0">
                <a:solidFill>
                  <a:schemeClr val="accent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YOUR TITLE GOES HERE</a:t>
            </a:r>
            <a:endParaRPr kumimoji="1" lang="ja-JP" altLang="en-US" dirty="0"/>
          </a:p>
        </p:txBody>
      </p:sp>
      <p:sp>
        <p:nvSpPr>
          <p:cNvPr id="33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1366342" y="5503590"/>
            <a:ext cx="15553728" cy="864046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34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1366342" y="8527876"/>
            <a:ext cx="15553728" cy="151216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grpSp>
        <p:nvGrpSpPr>
          <p:cNvPr id="35" name="グループ化 34"/>
          <p:cNvGrpSpPr/>
          <p:nvPr userDrawn="1"/>
        </p:nvGrpSpPr>
        <p:grpSpPr>
          <a:xfrm>
            <a:off x="8595214" y="8095828"/>
            <a:ext cx="1088138" cy="188527"/>
            <a:chOff x="8595214" y="6592642"/>
            <a:chExt cx="1088138" cy="188527"/>
          </a:xfrm>
        </p:grpSpPr>
        <p:sp>
          <p:nvSpPr>
            <p:cNvPr id="36" name="円/楕円 35"/>
            <p:cNvSpPr/>
            <p:nvPr userDrawn="1"/>
          </p:nvSpPr>
          <p:spPr>
            <a:xfrm>
              <a:off x="9048943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円/楕円 36"/>
            <p:cNvSpPr/>
            <p:nvPr userDrawn="1"/>
          </p:nvSpPr>
          <p:spPr>
            <a:xfrm>
              <a:off x="8595214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円/楕円 37"/>
            <p:cNvSpPr/>
            <p:nvPr userDrawn="1"/>
          </p:nvSpPr>
          <p:spPr>
            <a:xfrm>
              <a:off x="9494825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9" name="円/楕円 38"/>
          <p:cNvSpPr/>
          <p:nvPr userDrawn="1"/>
        </p:nvSpPr>
        <p:spPr>
          <a:xfrm>
            <a:off x="7039260" y="2492117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 userDrawn="1"/>
        </p:nvSpPr>
        <p:spPr>
          <a:xfrm>
            <a:off x="8153859" y="2492117"/>
            <a:ext cx="864096" cy="8640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 userDrawn="1"/>
        </p:nvSpPr>
        <p:spPr>
          <a:xfrm>
            <a:off x="9268458" y="2492117"/>
            <a:ext cx="864096" cy="86409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 userDrawn="1"/>
        </p:nvSpPr>
        <p:spPr>
          <a:xfrm>
            <a:off x="10383056" y="2492117"/>
            <a:ext cx="864096" cy="8640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31807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371481" y="3972857"/>
            <a:ext cx="15543451" cy="1585999"/>
          </a:xfrm>
        </p:spPr>
        <p:txBody>
          <a:bodyPr anchor="t">
            <a:noAutofit/>
          </a:bodyPr>
          <a:lstStyle>
            <a:lvl1pPr algn="ctr">
              <a:defRPr sz="9600" baseline="0">
                <a:solidFill>
                  <a:schemeClr val="accent3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1366342" y="7112000"/>
            <a:ext cx="15553728" cy="2928044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cs typeface="Open Sans Light" panose="020B0306030504020204" pitchFamily="34" charset="0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1366342" y="5503590"/>
            <a:ext cx="15553728" cy="864046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 userDrawn="1"/>
        </p:nvGrpSpPr>
        <p:grpSpPr>
          <a:xfrm>
            <a:off x="8595214" y="6644399"/>
            <a:ext cx="1088138" cy="188527"/>
            <a:chOff x="8595214" y="6592642"/>
            <a:chExt cx="1088138" cy="188527"/>
          </a:xfrm>
        </p:grpSpPr>
        <p:sp>
          <p:nvSpPr>
            <p:cNvPr id="24" name="円/楕円 23"/>
            <p:cNvSpPr/>
            <p:nvPr userDrawn="1"/>
          </p:nvSpPr>
          <p:spPr>
            <a:xfrm>
              <a:off x="9048943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円/楕円 24"/>
            <p:cNvSpPr/>
            <p:nvPr userDrawn="1"/>
          </p:nvSpPr>
          <p:spPr>
            <a:xfrm>
              <a:off x="8595214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円/楕円 25"/>
            <p:cNvSpPr/>
            <p:nvPr userDrawn="1"/>
          </p:nvSpPr>
          <p:spPr>
            <a:xfrm>
              <a:off x="9494825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429182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6413" cy="10287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649736" y="2911252"/>
            <a:ext cx="6768554" cy="676855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502246" y="2263180"/>
            <a:ext cx="1440160" cy="1440160"/>
          </a:xfrm>
          <a:prstGeom prst="ellipse">
            <a:avLst/>
          </a:prstGeom>
          <a:solidFill>
            <a:schemeClr val="accent3">
              <a:alpha val="80000"/>
            </a:schemeClr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7594055" y="6766640"/>
            <a:ext cx="936104" cy="936104"/>
          </a:xfrm>
          <a:prstGeom prst="ellipse">
            <a:avLst/>
          </a:prstGeom>
          <a:solidFill>
            <a:schemeClr val="accent2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7577521" y="7951812"/>
            <a:ext cx="1403177" cy="1403177"/>
          </a:xfrm>
          <a:prstGeom prst="ellipse">
            <a:avLst/>
          </a:prstGeom>
          <a:solidFill>
            <a:schemeClr val="accent5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5" hasCustomPrompt="1"/>
          </p:nvPr>
        </p:nvSpPr>
        <p:spPr>
          <a:xfrm>
            <a:off x="610258" y="2263180"/>
            <a:ext cx="1224136" cy="1440160"/>
          </a:xfrm>
        </p:spPr>
        <p:txBody>
          <a:bodyPr anchor="ctr"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6" hasCustomPrompt="1"/>
          </p:nvPr>
        </p:nvSpPr>
        <p:spPr>
          <a:xfrm>
            <a:off x="3457832" y="5143872"/>
            <a:ext cx="1152363" cy="115236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865661" y="6439644"/>
            <a:ext cx="6336704" cy="1008112"/>
          </a:xfrm>
        </p:spPr>
        <p:txBody>
          <a:bodyPr anchor="ctr">
            <a:normAutofit/>
          </a:bodyPr>
          <a:lstStyle>
            <a:lvl1pPr algn="ctr">
              <a:defRPr sz="4400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9431238" y="8298184"/>
            <a:ext cx="1185172" cy="1185172"/>
          </a:xfrm>
          <a:prstGeom prst="ellipse">
            <a:avLst/>
          </a:prstGeom>
          <a:solidFill>
            <a:schemeClr val="accent6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2086422" y="1872979"/>
            <a:ext cx="792087" cy="792087"/>
          </a:xfrm>
          <a:prstGeom prst="ellipse">
            <a:avLst/>
          </a:prstGeom>
          <a:solidFill>
            <a:schemeClr val="accent4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729373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6413" cy="10287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10799390" y="2911252"/>
            <a:ext cx="6768554" cy="676855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6488022" y="2263180"/>
            <a:ext cx="1440160" cy="1440160"/>
          </a:xfrm>
          <a:prstGeom prst="ellipse">
            <a:avLst/>
          </a:prstGeom>
          <a:solidFill>
            <a:schemeClr val="accent3">
              <a:alpha val="80000"/>
            </a:schemeClr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6766942" y="7779029"/>
            <a:ext cx="936104" cy="936104"/>
          </a:xfrm>
          <a:prstGeom prst="ellipse">
            <a:avLst/>
          </a:prstGeom>
          <a:solidFill>
            <a:schemeClr val="accent2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8207102" y="8295804"/>
            <a:ext cx="1403177" cy="1403177"/>
          </a:xfrm>
          <a:prstGeom prst="ellipse">
            <a:avLst/>
          </a:prstGeom>
          <a:solidFill>
            <a:schemeClr val="accent5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5" hasCustomPrompt="1"/>
          </p:nvPr>
        </p:nvSpPr>
        <p:spPr>
          <a:xfrm>
            <a:off x="16596034" y="2263180"/>
            <a:ext cx="1224136" cy="1440160"/>
          </a:xfrm>
        </p:spPr>
        <p:txBody>
          <a:bodyPr anchor="ctr"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6" hasCustomPrompt="1"/>
          </p:nvPr>
        </p:nvSpPr>
        <p:spPr>
          <a:xfrm>
            <a:off x="13607486" y="5143872"/>
            <a:ext cx="1152363" cy="115236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1015315" y="6439644"/>
            <a:ext cx="6336704" cy="1008112"/>
          </a:xfrm>
        </p:spPr>
        <p:txBody>
          <a:bodyPr anchor="ctr">
            <a:normAutofit/>
          </a:bodyPr>
          <a:lstStyle>
            <a:lvl1pPr algn="ctr">
              <a:defRPr sz="4400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9610279" y="7186443"/>
            <a:ext cx="1185172" cy="1185172"/>
          </a:xfrm>
          <a:prstGeom prst="ellipse">
            <a:avLst/>
          </a:prstGeom>
          <a:solidFill>
            <a:schemeClr val="accent6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15695935" y="1436231"/>
            <a:ext cx="792087" cy="792087"/>
          </a:xfrm>
          <a:prstGeom prst="ellipse">
            <a:avLst/>
          </a:prstGeom>
          <a:solidFill>
            <a:schemeClr val="accent4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8211489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円/楕円 32"/>
          <p:cNvSpPr/>
          <p:nvPr userDrawn="1"/>
        </p:nvSpPr>
        <p:spPr>
          <a:xfrm>
            <a:off x="6099984" y="4672631"/>
            <a:ext cx="811957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6" name="円/楕円 5"/>
          <p:cNvSpPr/>
          <p:nvPr userDrawn="1"/>
        </p:nvSpPr>
        <p:spPr>
          <a:xfrm>
            <a:off x="1870398" y="1163191"/>
            <a:ext cx="5060429" cy="506042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 userDrawn="1"/>
        </p:nvSpPr>
        <p:spPr>
          <a:xfrm>
            <a:off x="1268264" y="1756094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 userDrawn="1"/>
        </p:nvSpPr>
        <p:spPr>
          <a:xfrm>
            <a:off x="1706513" y="1039044"/>
            <a:ext cx="5060429" cy="50604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1"/>
          <p:cNvSpPr>
            <a:spLocks noGrp="1"/>
          </p:cNvSpPr>
          <p:nvPr>
            <p:ph type="title" hasCustomPrompt="1"/>
          </p:nvPr>
        </p:nvSpPr>
        <p:spPr>
          <a:xfrm>
            <a:off x="7545905" y="1111052"/>
            <a:ext cx="9577064" cy="1350907"/>
          </a:xfrm>
        </p:spPr>
        <p:txBody>
          <a:bodyPr anchor="b">
            <a:normAutofit/>
          </a:bodyPr>
          <a:lstStyle>
            <a:lvl1pPr>
              <a:defRPr sz="6600" baseline="0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 userDrawn="1"/>
        </p:nvSpPr>
        <p:spPr>
          <a:xfrm>
            <a:off x="7689921" y="2477183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7545905" y="2549853"/>
            <a:ext cx="9577064" cy="935442"/>
          </a:xfrm>
        </p:spPr>
        <p:txBody>
          <a:bodyPr anchor="t">
            <a:noAutofit/>
          </a:bodyPr>
          <a:lstStyle>
            <a:lvl1pPr algn="l">
              <a:defRPr sz="3200" i="1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1870398" y="1163191"/>
            <a:ext cx="4916413" cy="491641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8" name="円/楕円 7"/>
          <p:cNvSpPr/>
          <p:nvPr userDrawn="1"/>
        </p:nvSpPr>
        <p:spPr>
          <a:xfrm>
            <a:off x="8104770" y="3838753"/>
            <a:ext cx="1296145" cy="129614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図プレースホルダー 12"/>
          <p:cNvSpPr>
            <a:spLocks noGrp="1"/>
          </p:cNvSpPr>
          <p:nvPr>
            <p:ph type="pic" sz="quarter" idx="17" hasCustomPrompt="1"/>
          </p:nvPr>
        </p:nvSpPr>
        <p:spPr>
          <a:xfrm>
            <a:off x="8440247" y="4174230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10720458" y="3838752"/>
            <a:ext cx="1296145" cy="129614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13319670" y="3838751"/>
            <a:ext cx="1296145" cy="129614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図プレースホルダー 12"/>
          <p:cNvSpPr>
            <a:spLocks noGrp="1"/>
          </p:cNvSpPr>
          <p:nvPr>
            <p:ph type="pic" sz="quarter" idx="18" hasCustomPrompt="1"/>
          </p:nvPr>
        </p:nvSpPr>
        <p:spPr>
          <a:xfrm>
            <a:off x="11055935" y="4174229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9" hasCustomPrompt="1"/>
          </p:nvPr>
        </p:nvSpPr>
        <p:spPr>
          <a:xfrm>
            <a:off x="13655147" y="4174228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7541830" y="5279575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0151318" y="5279575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2743606" y="5277230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192885" y="6295628"/>
            <a:ext cx="15900643" cy="2016224"/>
          </a:xfrm>
        </p:spPr>
        <p:txBody>
          <a:bodyPr anchor="ctr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正方形/長方形 17"/>
          <p:cNvSpPr/>
          <p:nvPr userDrawn="1"/>
        </p:nvSpPr>
        <p:spPr>
          <a:xfrm>
            <a:off x="0" y="8527876"/>
            <a:ext cx="18286413" cy="17591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図プレースホルダー 12"/>
          <p:cNvSpPr>
            <a:spLocks noGrp="1"/>
          </p:cNvSpPr>
          <p:nvPr>
            <p:ph type="pic" sz="quarter" idx="23" hasCustomPrompt="1"/>
          </p:nvPr>
        </p:nvSpPr>
        <p:spPr>
          <a:xfrm>
            <a:off x="4016008" y="8773140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図プレースホルダー 12"/>
          <p:cNvSpPr>
            <a:spLocks noGrp="1"/>
          </p:cNvSpPr>
          <p:nvPr>
            <p:ph type="pic" sz="quarter" idx="24" hasCustomPrompt="1"/>
          </p:nvPr>
        </p:nvSpPr>
        <p:spPr>
          <a:xfrm>
            <a:off x="8827218" y="8773139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1" name="図プレースホルダー 12"/>
          <p:cNvSpPr>
            <a:spLocks noGrp="1"/>
          </p:cNvSpPr>
          <p:nvPr>
            <p:ph type="pic" sz="quarter" idx="25" hasCustomPrompt="1"/>
          </p:nvPr>
        </p:nvSpPr>
        <p:spPr>
          <a:xfrm>
            <a:off x="13607778" y="8773138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2384388" y="9464642"/>
            <a:ext cx="3950506" cy="57540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7164560" y="9464642"/>
            <a:ext cx="3950506" cy="57540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1961452" y="9464642"/>
            <a:ext cx="3950506" cy="57540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円/楕円 24"/>
          <p:cNvSpPr/>
          <p:nvPr userDrawn="1"/>
        </p:nvSpPr>
        <p:spPr>
          <a:xfrm>
            <a:off x="574254" y="1019175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 userDrawn="1"/>
        </p:nvSpPr>
        <p:spPr>
          <a:xfrm>
            <a:off x="1952340" y="1066981"/>
            <a:ext cx="432048" cy="43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/楕円 33"/>
          <p:cNvSpPr/>
          <p:nvPr userDrawn="1"/>
        </p:nvSpPr>
        <p:spPr>
          <a:xfrm>
            <a:off x="7102660" y="4288481"/>
            <a:ext cx="486995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0343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Images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617200" cy="2570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7310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1" hasCustomPrompt="1"/>
          </p:nvPr>
        </p:nvSpPr>
        <p:spPr>
          <a:xfrm>
            <a:off x="2614271" y="0"/>
            <a:ext cx="2617200" cy="2570400"/>
          </a:xfrm>
          <a:solidFill>
            <a:schemeClr val="accent6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3"/>
          <p:cNvSpPr>
            <a:spLocks noGrp="1"/>
          </p:cNvSpPr>
          <p:nvPr>
            <p:ph type="pic" sz="quarter" idx="14" hasCustomPrompt="1"/>
          </p:nvPr>
        </p:nvSpPr>
        <p:spPr>
          <a:xfrm>
            <a:off x="2614271" y="25731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3" name="図プレースホルダー 3"/>
          <p:cNvSpPr>
            <a:spLocks noGrp="1"/>
          </p:cNvSpPr>
          <p:nvPr>
            <p:ph type="pic" sz="quarter" idx="15" hasCustomPrompt="1"/>
          </p:nvPr>
        </p:nvSpPr>
        <p:spPr>
          <a:xfrm>
            <a:off x="5224006" y="0"/>
            <a:ext cx="2617200" cy="2570400"/>
          </a:xfrm>
          <a:solidFill>
            <a:schemeClr val="accent3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5" name="図プレースホルダー 3"/>
          <p:cNvSpPr>
            <a:spLocks noGrp="1"/>
          </p:cNvSpPr>
          <p:nvPr>
            <p:ph type="pic" sz="quarter" idx="17" hasCustomPrompt="1"/>
          </p:nvPr>
        </p:nvSpPr>
        <p:spPr>
          <a:xfrm>
            <a:off x="5224006" y="25731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5" name="図プレースホルダー 3"/>
          <p:cNvSpPr>
            <a:spLocks noGrp="1"/>
          </p:cNvSpPr>
          <p:nvPr>
            <p:ph type="pic" sz="quarter" idx="27" hasCustomPrompt="1"/>
          </p:nvPr>
        </p:nvSpPr>
        <p:spPr>
          <a:xfrm>
            <a:off x="5224006" y="5143500"/>
            <a:ext cx="2617200" cy="2570400"/>
          </a:xfrm>
          <a:solidFill>
            <a:schemeClr val="accent4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7" name="図プレースホルダー 3"/>
          <p:cNvSpPr>
            <a:spLocks noGrp="1"/>
          </p:cNvSpPr>
          <p:nvPr>
            <p:ph type="pic" sz="quarter" idx="29" hasCustomPrompt="1"/>
          </p:nvPr>
        </p:nvSpPr>
        <p:spPr>
          <a:xfrm>
            <a:off x="5224006" y="77166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8" name="図プレースホルダー 3"/>
          <p:cNvSpPr>
            <a:spLocks noGrp="1"/>
          </p:cNvSpPr>
          <p:nvPr>
            <p:ph type="pic" sz="quarter" idx="30" hasCustomPrompt="1"/>
          </p:nvPr>
        </p:nvSpPr>
        <p:spPr>
          <a:xfrm>
            <a:off x="7833741" y="77166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1" name="図プレースホルダー 3"/>
          <p:cNvSpPr>
            <a:spLocks noGrp="1"/>
          </p:cNvSpPr>
          <p:nvPr>
            <p:ph type="pic" sz="quarter" idx="33" hasCustomPrompt="1"/>
          </p:nvPr>
        </p:nvSpPr>
        <p:spPr>
          <a:xfrm>
            <a:off x="10443476" y="771660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8" name="図プレースホルダー 3"/>
          <p:cNvSpPr>
            <a:spLocks noGrp="1"/>
          </p:cNvSpPr>
          <p:nvPr>
            <p:ph type="pic" sz="quarter" idx="20" hasCustomPrompt="1"/>
          </p:nvPr>
        </p:nvSpPr>
        <p:spPr>
          <a:xfrm>
            <a:off x="13053211" y="0"/>
            <a:ext cx="2617200" cy="2570400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0" name="図プレースホルダー 3"/>
          <p:cNvSpPr>
            <a:spLocks noGrp="1"/>
          </p:cNvSpPr>
          <p:nvPr>
            <p:ph type="pic" sz="quarter" idx="22" hasCustomPrompt="1"/>
          </p:nvPr>
        </p:nvSpPr>
        <p:spPr>
          <a:xfrm>
            <a:off x="13053211" y="2573100"/>
            <a:ext cx="2617200" cy="2570400"/>
          </a:xfrm>
          <a:solidFill>
            <a:schemeClr val="accent3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2" name="図プレースホルダー 3"/>
          <p:cNvSpPr>
            <a:spLocks noGrp="1"/>
          </p:cNvSpPr>
          <p:nvPr>
            <p:ph type="pic" sz="quarter" idx="34" hasCustomPrompt="1"/>
          </p:nvPr>
        </p:nvSpPr>
        <p:spPr>
          <a:xfrm>
            <a:off x="13053211" y="7716600"/>
            <a:ext cx="2617200" cy="25704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7" name="図プレースホルダー 3"/>
          <p:cNvSpPr>
            <a:spLocks noGrp="1"/>
          </p:cNvSpPr>
          <p:nvPr>
            <p:ph type="pic" sz="quarter" idx="35" hasCustomPrompt="1"/>
          </p:nvPr>
        </p:nvSpPr>
        <p:spPr>
          <a:xfrm>
            <a:off x="15662949" y="0"/>
            <a:ext cx="2617200" cy="2570400"/>
          </a:xfrm>
          <a:solidFill>
            <a:schemeClr val="accent5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8" name="図プレースホルダー 3"/>
          <p:cNvSpPr>
            <a:spLocks noGrp="1"/>
          </p:cNvSpPr>
          <p:nvPr>
            <p:ph type="pic" sz="quarter" idx="36" hasCustomPrompt="1"/>
          </p:nvPr>
        </p:nvSpPr>
        <p:spPr>
          <a:xfrm>
            <a:off x="15662949" y="2573100"/>
            <a:ext cx="2617200" cy="25704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0" name="図プレースホルダー 3"/>
          <p:cNvSpPr>
            <a:spLocks noGrp="1"/>
          </p:cNvSpPr>
          <p:nvPr>
            <p:ph type="pic" sz="quarter" idx="38" hasCustomPrompt="1"/>
          </p:nvPr>
        </p:nvSpPr>
        <p:spPr>
          <a:xfrm>
            <a:off x="15662949" y="77166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0" name="図プレースホルダー 69"/>
          <p:cNvSpPr>
            <a:spLocks noGrp="1"/>
          </p:cNvSpPr>
          <p:nvPr>
            <p:ph type="pic" sz="quarter" idx="39" hasCustomPrompt="1"/>
          </p:nvPr>
        </p:nvSpPr>
        <p:spPr>
          <a:xfrm>
            <a:off x="1" y="5143500"/>
            <a:ext cx="5223600" cy="51435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 </a:t>
            </a:r>
            <a:endParaRPr kumimoji="1" lang="ja-JP" altLang="en-US" dirty="0"/>
          </a:p>
        </p:txBody>
      </p:sp>
      <p:sp>
        <p:nvSpPr>
          <p:cNvPr id="71" name="図プレースホルダー 69"/>
          <p:cNvSpPr>
            <a:spLocks noGrp="1"/>
          </p:cNvSpPr>
          <p:nvPr>
            <p:ph type="pic" sz="quarter" idx="40" hasCustomPrompt="1"/>
          </p:nvPr>
        </p:nvSpPr>
        <p:spPr>
          <a:xfrm>
            <a:off x="7833741" y="0"/>
            <a:ext cx="5223600" cy="51435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 </a:t>
            </a:r>
            <a:endParaRPr kumimoji="1" lang="ja-JP" altLang="en-US" dirty="0"/>
          </a:p>
        </p:txBody>
      </p:sp>
      <p:sp>
        <p:nvSpPr>
          <p:cNvPr id="77" name="タイトル 1"/>
          <p:cNvSpPr>
            <a:spLocks noGrp="1"/>
          </p:cNvSpPr>
          <p:nvPr>
            <p:ph type="title" hasCustomPrompt="1"/>
          </p:nvPr>
        </p:nvSpPr>
        <p:spPr>
          <a:xfrm>
            <a:off x="8228077" y="5247624"/>
            <a:ext cx="9577064" cy="1350907"/>
          </a:xfrm>
        </p:spPr>
        <p:txBody>
          <a:bodyPr anchor="b">
            <a:normAutofit/>
          </a:bodyPr>
          <a:lstStyle>
            <a:lvl1pPr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8" name="正方形/長方形 77"/>
          <p:cNvSpPr/>
          <p:nvPr userDrawn="1"/>
        </p:nvSpPr>
        <p:spPr>
          <a:xfrm>
            <a:off x="8372093" y="6613755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228077" y="6686425"/>
            <a:ext cx="9577064" cy="935442"/>
          </a:xfrm>
        </p:spPr>
        <p:txBody>
          <a:bodyPr anchor="t">
            <a:noAutofit/>
          </a:bodyPr>
          <a:lstStyle>
            <a:lvl1pPr algn="l">
              <a:defRPr sz="3200" i="1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2617786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617200" cy="2570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7310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1" name="図プレースホルダー 3"/>
          <p:cNvSpPr>
            <a:spLocks noGrp="1"/>
          </p:cNvSpPr>
          <p:nvPr>
            <p:ph type="pic" sz="quarter" idx="23" hasCustomPrompt="1"/>
          </p:nvPr>
        </p:nvSpPr>
        <p:spPr>
          <a:xfrm>
            <a:off x="0" y="5143500"/>
            <a:ext cx="2617200" cy="2570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3" name="図プレースホルダー 3"/>
          <p:cNvSpPr>
            <a:spLocks noGrp="1"/>
          </p:cNvSpPr>
          <p:nvPr>
            <p:ph type="pic" sz="quarter" idx="25" hasCustomPrompt="1"/>
          </p:nvPr>
        </p:nvSpPr>
        <p:spPr>
          <a:xfrm>
            <a:off x="0" y="77166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1" hasCustomPrompt="1"/>
          </p:nvPr>
        </p:nvSpPr>
        <p:spPr>
          <a:xfrm>
            <a:off x="2614271" y="0"/>
            <a:ext cx="2617200" cy="2570400"/>
          </a:xfrm>
          <a:solidFill>
            <a:schemeClr val="accent6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3"/>
          <p:cNvSpPr>
            <a:spLocks noGrp="1"/>
          </p:cNvSpPr>
          <p:nvPr>
            <p:ph type="pic" sz="quarter" idx="14" hasCustomPrompt="1"/>
          </p:nvPr>
        </p:nvSpPr>
        <p:spPr>
          <a:xfrm>
            <a:off x="2614271" y="25731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2" name="図プレースホルダー 3"/>
          <p:cNvSpPr>
            <a:spLocks noGrp="1"/>
          </p:cNvSpPr>
          <p:nvPr>
            <p:ph type="pic" sz="quarter" idx="24" hasCustomPrompt="1"/>
          </p:nvPr>
        </p:nvSpPr>
        <p:spPr>
          <a:xfrm>
            <a:off x="2614271" y="5143500"/>
            <a:ext cx="2617200" cy="2570400"/>
          </a:xfrm>
          <a:solidFill>
            <a:schemeClr val="accent3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4" name="図プレースホルダー 3"/>
          <p:cNvSpPr>
            <a:spLocks noGrp="1"/>
          </p:cNvSpPr>
          <p:nvPr>
            <p:ph type="pic" sz="quarter" idx="26" hasCustomPrompt="1"/>
          </p:nvPr>
        </p:nvSpPr>
        <p:spPr>
          <a:xfrm>
            <a:off x="2614271" y="771660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3" name="図プレースホルダー 3"/>
          <p:cNvSpPr>
            <a:spLocks noGrp="1"/>
          </p:cNvSpPr>
          <p:nvPr>
            <p:ph type="pic" sz="quarter" idx="15" hasCustomPrompt="1"/>
          </p:nvPr>
        </p:nvSpPr>
        <p:spPr>
          <a:xfrm>
            <a:off x="5224006" y="0"/>
            <a:ext cx="2617200" cy="2570400"/>
          </a:xfrm>
          <a:solidFill>
            <a:schemeClr val="accent3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5" name="図プレースホルダー 3"/>
          <p:cNvSpPr>
            <a:spLocks noGrp="1"/>
          </p:cNvSpPr>
          <p:nvPr>
            <p:ph type="pic" sz="quarter" idx="17" hasCustomPrompt="1"/>
          </p:nvPr>
        </p:nvSpPr>
        <p:spPr>
          <a:xfrm>
            <a:off x="5224006" y="25731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5" name="図プレースホルダー 3"/>
          <p:cNvSpPr>
            <a:spLocks noGrp="1"/>
          </p:cNvSpPr>
          <p:nvPr>
            <p:ph type="pic" sz="quarter" idx="27" hasCustomPrompt="1"/>
          </p:nvPr>
        </p:nvSpPr>
        <p:spPr>
          <a:xfrm>
            <a:off x="5224006" y="5143500"/>
            <a:ext cx="2617200" cy="2570400"/>
          </a:xfrm>
          <a:solidFill>
            <a:schemeClr val="accent4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7" name="図プレースホルダー 3"/>
          <p:cNvSpPr>
            <a:spLocks noGrp="1"/>
          </p:cNvSpPr>
          <p:nvPr>
            <p:ph type="pic" sz="quarter" idx="29" hasCustomPrompt="1"/>
          </p:nvPr>
        </p:nvSpPr>
        <p:spPr>
          <a:xfrm>
            <a:off x="5224006" y="77166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4" name="図プレースホルダー 3"/>
          <p:cNvSpPr>
            <a:spLocks noGrp="1"/>
          </p:cNvSpPr>
          <p:nvPr>
            <p:ph type="pic" sz="quarter" idx="16" hasCustomPrompt="1"/>
          </p:nvPr>
        </p:nvSpPr>
        <p:spPr>
          <a:xfrm>
            <a:off x="7833741" y="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6" name="図プレースホルダー 3"/>
          <p:cNvSpPr>
            <a:spLocks noGrp="1"/>
          </p:cNvSpPr>
          <p:nvPr>
            <p:ph type="pic" sz="quarter" idx="18" hasCustomPrompt="1"/>
          </p:nvPr>
        </p:nvSpPr>
        <p:spPr>
          <a:xfrm>
            <a:off x="7833741" y="2573100"/>
            <a:ext cx="2617200" cy="25704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6" name="図プレースホルダー 3"/>
          <p:cNvSpPr>
            <a:spLocks noGrp="1"/>
          </p:cNvSpPr>
          <p:nvPr>
            <p:ph type="pic" sz="quarter" idx="28" hasCustomPrompt="1"/>
          </p:nvPr>
        </p:nvSpPr>
        <p:spPr>
          <a:xfrm>
            <a:off x="7833741" y="5143500"/>
            <a:ext cx="2617200" cy="2570400"/>
          </a:xfrm>
          <a:solidFill>
            <a:schemeClr val="accent3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8" name="図プレースホルダー 3"/>
          <p:cNvSpPr>
            <a:spLocks noGrp="1"/>
          </p:cNvSpPr>
          <p:nvPr>
            <p:ph type="pic" sz="quarter" idx="30" hasCustomPrompt="1"/>
          </p:nvPr>
        </p:nvSpPr>
        <p:spPr>
          <a:xfrm>
            <a:off x="7833741" y="77166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7" name="図プレースホルダー 3"/>
          <p:cNvSpPr>
            <a:spLocks noGrp="1"/>
          </p:cNvSpPr>
          <p:nvPr>
            <p:ph type="pic" sz="quarter" idx="19" hasCustomPrompt="1"/>
          </p:nvPr>
        </p:nvSpPr>
        <p:spPr>
          <a:xfrm>
            <a:off x="10443476" y="0"/>
            <a:ext cx="2617200" cy="2570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9" name="図プレースホルダー 3"/>
          <p:cNvSpPr>
            <a:spLocks noGrp="1"/>
          </p:cNvSpPr>
          <p:nvPr>
            <p:ph type="pic" sz="quarter" idx="21" hasCustomPrompt="1"/>
          </p:nvPr>
        </p:nvSpPr>
        <p:spPr>
          <a:xfrm>
            <a:off x="10443476" y="25731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9" name="図プレースホルダー 3"/>
          <p:cNvSpPr>
            <a:spLocks noGrp="1"/>
          </p:cNvSpPr>
          <p:nvPr>
            <p:ph type="pic" sz="quarter" idx="31" hasCustomPrompt="1"/>
          </p:nvPr>
        </p:nvSpPr>
        <p:spPr>
          <a:xfrm>
            <a:off x="10443476" y="5143500"/>
            <a:ext cx="2617200" cy="2570400"/>
          </a:xfrm>
          <a:solidFill>
            <a:schemeClr val="accent6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1" name="図プレースホルダー 3"/>
          <p:cNvSpPr>
            <a:spLocks noGrp="1"/>
          </p:cNvSpPr>
          <p:nvPr>
            <p:ph type="pic" sz="quarter" idx="33" hasCustomPrompt="1"/>
          </p:nvPr>
        </p:nvSpPr>
        <p:spPr>
          <a:xfrm>
            <a:off x="10443476" y="771660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8" name="図プレースホルダー 3"/>
          <p:cNvSpPr>
            <a:spLocks noGrp="1"/>
          </p:cNvSpPr>
          <p:nvPr>
            <p:ph type="pic" sz="quarter" idx="20" hasCustomPrompt="1"/>
          </p:nvPr>
        </p:nvSpPr>
        <p:spPr>
          <a:xfrm>
            <a:off x="13053211" y="0"/>
            <a:ext cx="2617200" cy="2570400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0" name="図プレースホルダー 3"/>
          <p:cNvSpPr>
            <a:spLocks noGrp="1"/>
          </p:cNvSpPr>
          <p:nvPr>
            <p:ph type="pic" sz="quarter" idx="22" hasCustomPrompt="1"/>
          </p:nvPr>
        </p:nvSpPr>
        <p:spPr>
          <a:xfrm>
            <a:off x="13053211" y="2573100"/>
            <a:ext cx="2617200" cy="2570400"/>
          </a:xfrm>
          <a:solidFill>
            <a:schemeClr val="accent3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0" name="図プレースホルダー 3"/>
          <p:cNvSpPr>
            <a:spLocks noGrp="1"/>
          </p:cNvSpPr>
          <p:nvPr>
            <p:ph type="pic" sz="quarter" idx="32" hasCustomPrompt="1"/>
          </p:nvPr>
        </p:nvSpPr>
        <p:spPr>
          <a:xfrm>
            <a:off x="13053211" y="51435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2" name="図プレースホルダー 3"/>
          <p:cNvSpPr>
            <a:spLocks noGrp="1"/>
          </p:cNvSpPr>
          <p:nvPr>
            <p:ph type="pic" sz="quarter" idx="34" hasCustomPrompt="1"/>
          </p:nvPr>
        </p:nvSpPr>
        <p:spPr>
          <a:xfrm>
            <a:off x="13053211" y="7716600"/>
            <a:ext cx="2617200" cy="25704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7" name="図プレースホルダー 3"/>
          <p:cNvSpPr>
            <a:spLocks noGrp="1"/>
          </p:cNvSpPr>
          <p:nvPr>
            <p:ph type="pic" sz="quarter" idx="35" hasCustomPrompt="1"/>
          </p:nvPr>
        </p:nvSpPr>
        <p:spPr>
          <a:xfrm>
            <a:off x="15662949" y="0"/>
            <a:ext cx="2617200" cy="2570400"/>
          </a:xfrm>
          <a:solidFill>
            <a:schemeClr val="accent5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8" name="図プレースホルダー 3"/>
          <p:cNvSpPr>
            <a:spLocks noGrp="1"/>
          </p:cNvSpPr>
          <p:nvPr>
            <p:ph type="pic" sz="quarter" idx="36" hasCustomPrompt="1"/>
          </p:nvPr>
        </p:nvSpPr>
        <p:spPr>
          <a:xfrm>
            <a:off x="15662949" y="2573100"/>
            <a:ext cx="2617200" cy="25704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9" name="図プレースホルダー 3"/>
          <p:cNvSpPr>
            <a:spLocks noGrp="1"/>
          </p:cNvSpPr>
          <p:nvPr>
            <p:ph type="pic" sz="quarter" idx="37" hasCustomPrompt="1"/>
          </p:nvPr>
        </p:nvSpPr>
        <p:spPr>
          <a:xfrm>
            <a:off x="15662949" y="5143500"/>
            <a:ext cx="2617200" cy="2570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0" name="図プレースホルダー 3"/>
          <p:cNvSpPr>
            <a:spLocks noGrp="1"/>
          </p:cNvSpPr>
          <p:nvPr>
            <p:ph type="pic" sz="quarter" idx="38" hasCustomPrompt="1"/>
          </p:nvPr>
        </p:nvSpPr>
        <p:spPr>
          <a:xfrm>
            <a:off x="15662949" y="77166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985783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Image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円/楕円 18"/>
          <p:cNvSpPr/>
          <p:nvPr userDrawn="1"/>
        </p:nvSpPr>
        <p:spPr>
          <a:xfrm>
            <a:off x="15302222" y="6021206"/>
            <a:ext cx="811957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20" name="円/楕円 19"/>
          <p:cNvSpPr/>
          <p:nvPr userDrawn="1"/>
        </p:nvSpPr>
        <p:spPr>
          <a:xfrm>
            <a:off x="1776050" y="3775348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 userDrawn="1"/>
        </p:nvSpPr>
        <p:spPr>
          <a:xfrm>
            <a:off x="619487" y="3343300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 userDrawn="1"/>
        </p:nvSpPr>
        <p:spPr>
          <a:xfrm>
            <a:off x="3579631" y="4035524"/>
            <a:ext cx="432048" cy="43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 userDrawn="1"/>
        </p:nvSpPr>
        <p:spPr>
          <a:xfrm>
            <a:off x="16477199" y="5820740"/>
            <a:ext cx="486995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4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38182" y="43542"/>
            <a:ext cx="3600000" cy="3600000"/>
          </a:xfrm>
          <a:solidFill>
            <a:schemeClr val="accent1"/>
          </a:solidFill>
        </p:spPr>
        <p:txBody>
          <a:bodyPr/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5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3687753" y="43542"/>
            <a:ext cx="3600000" cy="3600000"/>
          </a:xfrm>
          <a:solidFill>
            <a:schemeClr val="accent3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7337324" y="43542"/>
            <a:ext cx="3600000" cy="3600000"/>
          </a:xfr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10988185" y="43542"/>
            <a:ext cx="3600000" cy="3600000"/>
          </a:xfrm>
          <a:solidFill>
            <a:schemeClr val="accent4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14636467" y="43542"/>
            <a:ext cx="3600000" cy="3600000"/>
          </a:xfrm>
          <a:solidFill>
            <a:schemeClr val="accent5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35931" y="6628665"/>
            <a:ext cx="3600000" cy="3600000"/>
          </a:xfrm>
          <a:solidFill>
            <a:schemeClr val="accent5"/>
          </a:solidFill>
        </p:spPr>
        <p:txBody>
          <a:bodyPr/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" name="図プレースホルダー 5"/>
          <p:cNvSpPr>
            <a:spLocks noGrp="1"/>
          </p:cNvSpPr>
          <p:nvPr>
            <p:ph type="pic" sz="quarter" idx="18" hasCustomPrompt="1"/>
          </p:nvPr>
        </p:nvSpPr>
        <p:spPr>
          <a:xfrm>
            <a:off x="3685502" y="6628665"/>
            <a:ext cx="3600000" cy="3600000"/>
          </a:xfrm>
          <a:solidFill>
            <a:schemeClr val="accent4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1" name="図プレースホルダー 5"/>
          <p:cNvSpPr>
            <a:spLocks noGrp="1"/>
          </p:cNvSpPr>
          <p:nvPr>
            <p:ph type="pic" sz="quarter" idx="19" hasCustomPrompt="1"/>
          </p:nvPr>
        </p:nvSpPr>
        <p:spPr>
          <a:xfrm>
            <a:off x="7335073" y="6628665"/>
            <a:ext cx="3600000" cy="3600000"/>
          </a:xfr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20" hasCustomPrompt="1"/>
          </p:nvPr>
        </p:nvSpPr>
        <p:spPr>
          <a:xfrm>
            <a:off x="10985934" y="6628665"/>
            <a:ext cx="3600000" cy="3600000"/>
          </a:xfrm>
          <a:solidFill>
            <a:schemeClr val="accent3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3" name="図プレースホルダー 5"/>
          <p:cNvSpPr>
            <a:spLocks noGrp="1"/>
          </p:cNvSpPr>
          <p:nvPr>
            <p:ph type="pic" sz="quarter" idx="21" hasCustomPrompt="1"/>
          </p:nvPr>
        </p:nvSpPr>
        <p:spPr>
          <a:xfrm>
            <a:off x="14634216" y="6628665"/>
            <a:ext cx="3600000" cy="3600000"/>
          </a:xfrm>
          <a:solidFill>
            <a:schemeClr val="accent1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6" name="タイトル 1"/>
          <p:cNvSpPr>
            <a:spLocks noGrp="1"/>
          </p:cNvSpPr>
          <p:nvPr>
            <p:ph type="title" hasCustomPrompt="1"/>
          </p:nvPr>
        </p:nvSpPr>
        <p:spPr>
          <a:xfrm>
            <a:off x="725714" y="3955852"/>
            <a:ext cx="16822057" cy="1350907"/>
          </a:xfrm>
        </p:spPr>
        <p:txBody>
          <a:bodyPr anchor="b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7522233" y="5321983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725714" y="5394653"/>
            <a:ext cx="16822057" cy="935442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円/楕円 23"/>
          <p:cNvSpPr/>
          <p:nvPr userDrawn="1"/>
        </p:nvSpPr>
        <p:spPr>
          <a:xfrm>
            <a:off x="17313986" y="5243147"/>
            <a:ext cx="757710" cy="75771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3546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0"/>
            <a:ext cx="51435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5143500"/>
            <a:ext cx="9142413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3"/>
          <p:cNvSpPr>
            <a:spLocks noGrp="1"/>
          </p:cNvSpPr>
          <p:nvPr>
            <p:ph type="pic" sz="quarter" idx="13" hasCustomPrompt="1"/>
          </p:nvPr>
        </p:nvSpPr>
        <p:spPr>
          <a:xfrm>
            <a:off x="5120145" y="0"/>
            <a:ext cx="7119405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9" name="図プレースホルダー 3"/>
          <p:cNvSpPr>
            <a:spLocks noGrp="1"/>
          </p:cNvSpPr>
          <p:nvPr>
            <p:ph type="pic" sz="quarter" idx="14" hasCustomPrompt="1"/>
          </p:nvPr>
        </p:nvSpPr>
        <p:spPr>
          <a:xfrm>
            <a:off x="12239550" y="0"/>
            <a:ext cx="6046863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9142413" y="5143500"/>
            <a:ext cx="410525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図プレースホルダー 3"/>
          <p:cNvSpPr>
            <a:spLocks noGrp="1"/>
          </p:cNvSpPr>
          <p:nvPr>
            <p:ph type="pic" sz="quarter" idx="15" hasCustomPrompt="1"/>
          </p:nvPr>
        </p:nvSpPr>
        <p:spPr>
          <a:xfrm>
            <a:off x="13247662" y="5143500"/>
            <a:ext cx="5029236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2" name="タイトル 1"/>
          <p:cNvSpPr>
            <a:spLocks noGrp="1"/>
          </p:cNvSpPr>
          <p:nvPr>
            <p:ph type="title" hasCustomPrompt="1"/>
          </p:nvPr>
        </p:nvSpPr>
        <p:spPr>
          <a:xfrm>
            <a:off x="214214" y="751012"/>
            <a:ext cx="4680520" cy="1566931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214214" y="2552574"/>
            <a:ext cx="4680521" cy="2230886"/>
          </a:xfrm>
        </p:spPr>
        <p:txBody>
          <a:bodyPr anchor="t">
            <a:noAutofit/>
          </a:bodyPr>
          <a:lstStyle>
            <a:lvl1pPr algn="ctr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9287222" y="5359524"/>
            <a:ext cx="3816424" cy="4680520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471484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0" y="5965370"/>
            <a:ext cx="18286413" cy="432162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462" y="4451598"/>
            <a:ext cx="1009181" cy="1513772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034" y="4457082"/>
            <a:ext cx="981758" cy="1508288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154" y="4160910"/>
            <a:ext cx="1206628" cy="1804459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418" y="3705682"/>
            <a:ext cx="1061284" cy="2259688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4825" y="3628895"/>
            <a:ext cx="1173721" cy="2336475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6314" y="3283360"/>
            <a:ext cx="1170979" cy="2682009"/>
          </a:xfrm>
          <a:prstGeom prst="rect">
            <a:avLst/>
          </a:prstGeom>
        </p:spPr>
      </p:pic>
      <p:sp>
        <p:nvSpPr>
          <p:cNvPr id="29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042793" y="2918326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3223052" y="2062221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10287125" y="1516812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7884580" y="2386311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726308" y="1206116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12697243" y="647313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36" name="直線コネクタ 35"/>
          <p:cNvCxnSpPr>
            <a:stCxn id="29" idx="2"/>
          </p:cNvCxnSpPr>
          <p:nvPr userDrawn="1"/>
        </p:nvCxnSpPr>
        <p:spPr>
          <a:xfrm>
            <a:off x="3237353" y="3638406"/>
            <a:ext cx="0" cy="672337"/>
          </a:xfrm>
          <a:prstGeom prst="line">
            <a:avLst/>
          </a:prstGeom>
          <a:ln w="28575"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 userDrawn="1"/>
        </p:nvCxnSpPr>
        <p:spPr>
          <a:xfrm>
            <a:off x="5425323" y="2917371"/>
            <a:ext cx="0" cy="1383775"/>
          </a:xfrm>
          <a:prstGeom prst="line">
            <a:avLst/>
          </a:prstGeom>
          <a:ln w="28575">
            <a:solidFill>
              <a:schemeClr val="accent3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 userDrawn="1"/>
        </p:nvCxnSpPr>
        <p:spPr>
          <a:xfrm>
            <a:off x="7903696" y="2046514"/>
            <a:ext cx="0" cy="1898912"/>
          </a:xfrm>
          <a:prstGeom prst="line">
            <a:avLst/>
          </a:prstGeom>
          <a:ln w="28575">
            <a:solidFill>
              <a:schemeClr val="accent2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 userDrawn="1"/>
        </p:nvCxnSpPr>
        <p:spPr>
          <a:xfrm>
            <a:off x="10068670" y="3148370"/>
            <a:ext cx="0" cy="335059"/>
          </a:xfrm>
          <a:prstGeom prst="line">
            <a:avLst/>
          </a:prstGeom>
          <a:ln w="28575">
            <a:solidFill>
              <a:schemeClr val="accent4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 userDrawn="1"/>
        </p:nvCxnSpPr>
        <p:spPr>
          <a:xfrm>
            <a:off x="12481685" y="2261998"/>
            <a:ext cx="0" cy="1221431"/>
          </a:xfrm>
          <a:prstGeom prst="line">
            <a:avLst/>
          </a:prstGeom>
          <a:ln w="28575">
            <a:solidFill>
              <a:schemeClr val="accent5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/>
          <p:nvPr userDrawn="1"/>
        </p:nvCxnSpPr>
        <p:spPr>
          <a:xfrm>
            <a:off x="14906985" y="1384448"/>
            <a:ext cx="0" cy="1763922"/>
          </a:xfrm>
          <a:prstGeom prst="line">
            <a:avLst/>
          </a:prstGeom>
          <a:ln w="28575">
            <a:solidFill>
              <a:schemeClr val="accent6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タイトル 1"/>
          <p:cNvSpPr>
            <a:spLocks noGrp="1"/>
          </p:cNvSpPr>
          <p:nvPr>
            <p:ph type="title" hasCustomPrompt="1"/>
          </p:nvPr>
        </p:nvSpPr>
        <p:spPr>
          <a:xfrm>
            <a:off x="725714" y="6321681"/>
            <a:ext cx="16822057" cy="1350907"/>
          </a:xfrm>
        </p:spPr>
        <p:txBody>
          <a:bodyPr anchor="b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正方形/長方形 53"/>
          <p:cNvSpPr/>
          <p:nvPr userDrawn="1"/>
        </p:nvSpPr>
        <p:spPr>
          <a:xfrm>
            <a:off x="7522233" y="7687812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430238" y="7982857"/>
            <a:ext cx="17425936" cy="1669143"/>
          </a:xfrm>
        </p:spPr>
        <p:txBody>
          <a:bodyPr>
            <a:noAutofit/>
          </a:bodyPr>
          <a:lstStyle>
            <a:lvl1pPr algn="ctr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17893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wo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143471" y="3055269"/>
            <a:ext cx="6140652" cy="1748684"/>
          </a:xfrm>
        </p:spPr>
        <p:txBody>
          <a:bodyPr>
            <a:noAutofit/>
          </a:bodyPr>
          <a:lstStyle>
            <a:lvl1pPr algn="r">
              <a:defRPr sz="8000"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6348019" y="5915094"/>
            <a:ext cx="679093" cy="6790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 userDrawn="1"/>
        </p:nvSpPr>
        <p:spPr>
          <a:xfrm>
            <a:off x="7623670" y="3721840"/>
            <a:ext cx="864096" cy="86409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 userDrawn="1"/>
        </p:nvSpPr>
        <p:spPr>
          <a:xfrm>
            <a:off x="7287819" y="4896455"/>
            <a:ext cx="1358186" cy="135818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8945661" y="3271292"/>
            <a:ext cx="599312" cy="59931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9156331" y="4293198"/>
            <a:ext cx="7763739" cy="30825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802976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Opin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グループ化 28"/>
          <p:cNvGrpSpPr/>
          <p:nvPr userDrawn="1"/>
        </p:nvGrpSpPr>
        <p:grpSpPr>
          <a:xfrm>
            <a:off x="8014097" y="55909"/>
            <a:ext cx="10272315" cy="6722912"/>
            <a:chOff x="7426437" y="55909"/>
            <a:chExt cx="10859975" cy="6722912"/>
          </a:xfrm>
        </p:grpSpPr>
        <p:sp>
          <p:nvSpPr>
            <p:cNvPr id="13" name="正方形/長方形 12"/>
            <p:cNvSpPr/>
            <p:nvPr userDrawn="1"/>
          </p:nvSpPr>
          <p:spPr>
            <a:xfrm>
              <a:off x="10859975" y="111818"/>
              <a:ext cx="7426437" cy="66670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直角三角形 11"/>
            <p:cNvSpPr/>
            <p:nvPr userDrawn="1"/>
          </p:nvSpPr>
          <p:spPr>
            <a:xfrm flipH="1">
              <a:off x="7426437" y="55909"/>
              <a:ext cx="3433538" cy="6722912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正方形/長方形 1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255" y="707944"/>
            <a:ext cx="1923834" cy="607087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4" name="図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290" y="1526595"/>
            <a:ext cx="1780558" cy="5252227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6" name="正方形/長方形 5"/>
          <p:cNvSpPr/>
          <p:nvPr userDrawn="1"/>
        </p:nvSpPr>
        <p:spPr>
          <a:xfrm>
            <a:off x="0" y="6778822"/>
            <a:ext cx="18286413" cy="350817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タイトル 1"/>
          <p:cNvSpPr>
            <a:spLocks noGrp="1"/>
          </p:cNvSpPr>
          <p:nvPr userDrawn="1">
            <p:ph type="title" hasCustomPrompt="1"/>
          </p:nvPr>
        </p:nvSpPr>
        <p:spPr>
          <a:xfrm>
            <a:off x="725714" y="6956681"/>
            <a:ext cx="16822057" cy="1350907"/>
          </a:xfrm>
        </p:spPr>
        <p:txBody>
          <a:bodyPr anchor="b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7522233" y="832281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プレースホルダー 6"/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11651672" y="596076"/>
            <a:ext cx="6054437" cy="1232724"/>
          </a:xfrm>
        </p:spPr>
        <p:txBody>
          <a:bodyPr>
            <a:noAutofit/>
          </a:bodyPr>
          <a:lstStyle>
            <a:lvl1pPr algn="l">
              <a:defRPr sz="6600" b="0" i="0" u="none" baseline="0">
                <a:solidFill>
                  <a:schemeClr val="accent1"/>
                </a:solidFill>
                <a:latin typeface="+mj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457943" y="596076"/>
            <a:ext cx="5679617" cy="1232724"/>
          </a:xfrm>
        </p:spPr>
        <p:txBody>
          <a:bodyPr>
            <a:noAutofit/>
          </a:bodyPr>
          <a:lstStyle>
            <a:lvl1pPr algn="r">
              <a:defRPr sz="6600" b="0" i="0" u="none" baseline="0">
                <a:solidFill>
                  <a:schemeClr val="accent5"/>
                </a:solidFill>
                <a:latin typeface="+mj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1" name="テキスト プレースホルダー 6"/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430238" y="8532911"/>
            <a:ext cx="17425936" cy="1497780"/>
          </a:xfrm>
        </p:spPr>
        <p:txBody>
          <a:bodyPr>
            <a:noAutofit/>
          </a:bodyPr>
          <a:lstStyle>
            <a:lvl1pPr algn="ctr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1091352" y="2895600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円/楕円 14"/>
          <p:cNvSpPr/>
          <p:nvPr userDrawn="1"/>
        </p:nvSpPr>
        <p:spPr>
          <a:xfrm>
            <a:off x="535674" y="3182774"/>
            <a:ext cx="409325" cy="4093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プレースホルダー 6"/>
          <p:cNvSpPr>
            <a:spLocks noGrp="1"/>
          </p:cNvSpPr>
          <p:nvPr userDrawn="1">
            <p:ph type="body" sz="quarter" idx="46" hasCustomPrompt="1"/>
          </p:nvPr>
        </p:nvSpPr>
        <p:spPr>
          <a:xfrm>
            <a:off x="1091352" y="4045528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円/楕円 16"/>
          <p:cNvSpPr/>
          <p:nvPr userDrawn="1"/>
        </p:nvSpPr>
        <p:spPr>
          <a:xfrm>
            <a:off x="541721" y="4332702"/>
            <a:ext cx="409325" cy="4093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6"/>
          <p:cNvSpPr>
            <a:spLocks noGrp="1"/>
          </p:cNvSpPr>
          <p:nvPr userDrawn="1">
            <p:ph type="body" sz="quarter" idx="47" hasCustomPrompt="1"/>
          </p:nvPr>
        </p:nvSpPr>
        <p:spPr>
          <a:xfrm>
            <a:off x="1091352" y="5195455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円/楕円 18"/>
          <p:cNvSpPr/>
          <p:nvPr userDrawn="1"/>
        </p:nvSpPr>
        <p:spPr>
          <a:xfrm>
            <a:off x="535674" y="5482629"/>
            <a:ext cx="409325" cy="4093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プレースホルダー 6"/>
          <p:cNvSpPr>
            <a:spLocks noGrp="1"/>
          </p:cNvSpPr>
          <p:nvPr userDrawn="1">
            <p:ph type="body" sz="quarter" idx="48" hasCustomPrompt="1"/>
          </p:nvPr>
        </p:nvSpPr>
        <p:spPr>
          <a:xfrm>
            <a:off x="12558306" y="2898757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円/楕円 23"/>
          <p:cNvSpPr/>
          <p:nvPr userDrawn="1"/>
        </p:nvSpPr>
        <p:spPr>
          <a:xfrm>
            <a:off x="12002628" y="3185931"/>
            <a:ext cx="409325" cy="4093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6"/>
          <p:cNvSpPr>
            <a:spLocks noGrp="1"/>
          </p:cNvSpPr>
          <p:nvPr userDrawn="1">
            <p:ph type="body" sz="quarter" idx="49" hasCustomPrompt="1"/>
          </p:nvPr>
        </p:nvSpPr>
        <p:spPr>
          <a:xfrm>
            <a:off x="12558306" y="4048685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円/楕円 25"/>
          <p:cNvSpPr/>
          <p:nvPr userDrawn="1"/>
        </p:nvSpPr>
        <p:spPr>
          <a:xfrm>
            <a:off x="12002628" y="4335859"/>
            <a:ext cx="409325" cy="4093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プレースホルダー 6"/>
          <p:cNvSpPr>
            <a:spLocks noGrp="1"/>
          </p:cNvSpPr>
          <p:nvPr userDrawn="1">
            <p:ph type="body" sz="quarter" idx="50" hasCustomPrompt="1"/>
          </p:nvPr>
        </p:nvSpPr>
        <p:spPr>
          <a:xfrm>
            <a:off x="12558306" y="5198612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円/楕円 27"/>
          <p:cNvSpPr/>
          <p:nvPr userDrawn="1"/>
        </p:nvSpPr>
        <p:spPr>
          <a:xfrm>
            <a:off x="12002628" y="5485786"/>
            <a:ext cx="409325" cy="4093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3199615" y="1838884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 userDrawn="1"/>
        </p:nvSpPr>
        <p:spPr>
          <a:xfrm>
            <a:off x="11055142" y="18388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786909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 userDrawn="1"/>
        </p:nvSpPr>
        <p:spPr>
          <a:xfrm>
            <a:off x="-1" y="-1"/>
            <a:ext cx="18286413" cy="62266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146" y="462980"/>
            <a:ext cx="7911618" cy="6409096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0301" y="1425361"/>
            <a:ext cx="3830770" cy="5446715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296" y="2706412"/>
            <a:ext cx="2044962" cy="4165664"/>
          </a:xfrm>
          <a:prstGeom prst="rect">
            <a:avLst/>
          </a:prstGeom>
        </p:spPr>
      </p:pic>
      <p:sp>
        <p:nvSpPr>
          <p:cNvPr id="11" name="図プレースホルダー 8"/>
          <p:cNvSpPr>
            <a:spLocks noGrp="1"/>
          </p:cNvSpPr>
          <p:nvPr>
            <p:ph type="pic" sz="quarter" idx="12" hasCustomPrompt="1"/>
          </p:nvPr>
        </p:nvSpPr>
        <p:spPr>
          <a:xfrm>
            <a:off x="3394909" y="3236669"/>
            <a:ext cx="1709737" cy="310515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図プレースホルダー 8"/>
          <p:cNvSpPr>
            <a:spLocks noGrp="1"/>
          </p:cNvSpPr>
          <p:nvPr>
            <p:ph type="pic" sz="quarter" idx="13" hasCustomPrompt="1"/>
          </p:nvPr>
        </p:nvSpPr>
        <p:spPr>
          <a:xfrm>
            <a:off x="5489811" y="733010"/>
            <a:ext cx="7335815" cy="405623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3" name="図プレースホルダー 8"/>
          <p:cNvSpPr>
            <a:spLocks noGrp="1"/>
          </p:cNvSpPr>
          <p:nvPr>
            <p:ph type="pic" sz="quarter" idx="14" hasCustomPrompt="1"/>
          </p:nvPr>
        </p:nvSpPr>
        <p:spPr>
          <a:xfrm>
            <a:off x="13257470" y="1924050"/>
            <a:ext cx="3314700" cy="443458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タイトル 1"/>
          <p:cNvSpPr>
            <a:spLocks noGrp="1"/>
          </p:cNvSpPr>
          <p:nvPr>
            <p:ph type="title" hasCustomPrompt="1"/>
          </p:nvPr>
        </p:nvSpPr>
        <p:spPr>
          <a:xfrm>
            <a:off x="725714" y="6771615"/>
            <a:ext cx="16822057" cy="1350907"/>
          </a:xfrm>
        </p:spPr>
        <p:txBody>
          <a:bodyPr anchor="b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7522233" y="8137746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430238" y="8432792"/>
            <a:ext cx="17425936" cy="1509494"/>
          </a:xfrm>
        </p:spPr>
        <p:txBody>
          <a:bodyPr>
            <a:noAutofit/>
          </a:bodyPr>
          <a:lstStyle>
            <a:lvl1pPr algn="ctr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557762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正方形/長方形 25"/>
          <p:cNvSpPr/>
          <p:nvPr userDrawn="1"/>
        </p:nvSpPr>
        <p:spPr>
          <a:xfrm>
            <a:off x="-1" y="6350000"/>
            <a:ext cx="18286413" cy="3937000"/>
          </a:xfrm>
          <a:prstGeom prst="rect">
            <a:avLst/>
          </a:prstGeom>
          <a:solidFill>
            <a:schemeClr val="tx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" name="正方形/長方形 1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Slide Title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図プレースホルダー 19"/>
          <p:cNvSpPr>
            <a:spLocks noGrp="1"/>
          </p:cNvSpPr>
          <p:nvPr>
            <p:ph type="pic" sz="quarter" idx="12" hasCustomPrompt="1"/>
          </p:nvPr>
        </p:nvSpPr>
        <p:spPr>
          <a:xfrm>
            <a:off x="803048" y="3255738"/>
            <a:ext cx="8534400" cy="48006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角丸四角形 7"/>
          <p:cNvSpPr/>
          <p:nvPr userDrawn="1"/>
        </p:nvSpPr>
        <p:spPr>
          <a:xfrm>
            <a:off x="803274" y="2768375"/>
            <a:ext cx="8534400" cy="487140"/>
          </a:xfrm>
          <a:custGeom>
            <a:avLst/>
            <a:gdLst/>
            <a:ahLst/>
            <a:cxnLst/>
            <a:rect l="l" t="t" r="r" b="b"/>
            <a:pathLst>
              <a:path w="8534400" h="487140">
                <a:moveTo>
                  <a:pt x="148176" y="0"/>
                </a:moveTo>
                <a:lnTo>
                  <a:pt x="8386224" y="0"/>
                </a:lnTo>
                <a:cubicBezTo>
                  <a:pt x="8468059" y="0"/>
                  <a:pt x="8534400" y="66341"/>
                  <a:pt x="8534400" y="148176"/>
                </a:cubicBezTo>
                <a:lnTo>
                  <a:pt x="8534400" y="487140"/>
                </a:lnTo>
                <a:lnTo>
                  <a:pt x="0" y="487140"/>
                </a:lnTo>
                <a:lnTo>
                  <a:pt x="0" y="148176"/>
                </a:lnTo>
                <a:cubicBezTo>
                  <a:pt x="0" y="66341"/>
                  <a:pt x="66341" y="0"/>
                  <a:pt x="14817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803274" y="3192015"/>
            <a:ext cx="8534400" cy="63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8" name="グループ化 17"/>
          <p:cNvGrpSpPr/>
          <p:nvPr userDrawn="1"/>
        </p:nvGrpSpPr>
        <p:grpSpPr>
          <a:xfrm>
            <a:off x="985610" y="2907170"/>
            <a:ext cx="542925" cy="142875"/>
            <a:chOff x="2524125" y="1614487"/>
            <a:chExt cx="542925" cy="142875"/>
          </a:xfrm>
        </p:grpSpPr>
        <p:sp>
          <p:nvSpPr>
            <p:cNvPr id="19" name="円/楕円 18"/>
            <p:cNvSpPr/>
            <p:nvPr userDrawn="1"/>
          </p:nvSpPr>
          <p:spPr>
            <a:xfrm>
              <a:off x="2524125" y="1614487"/>
              <a:ext cx="142875" cy="1428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円/楕円 19"/>
            <p:cNvSpPr/>
            <p:nvPr userDrawn="1"/>
          </p:nvSpPr>
          <p:spPr>
            <a:xfrm>
              <a:off x="2724150" y="1614487"/>
              <a:ext cx="142875" cy="14287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円/楕円 20"/>
            <p:cNvSpPr/>
            <p:nvPr userDrawn="1"/>
          </p:nvSpPr>
          <p:spPr>
            <a:xfrm>
              <a:off x="2924175" y="1614487"/>
              <a:ext cx="142875" cy="1428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2" name="グループ化 21"/>
          <p:cNvGrpSpPr/>
          <p:nvPr userDrawn="1"/>
        </p:nvGrpSpPr>
        <p:grpSpPr>
          <a:xfrm>
            <a:off x="8958034" y="2883357"/>
            <a:ext cx="200026" cy="190500"/>
            <a:chOff x="7781924" y="1704975"/>
            <a:chExt cx="200026" cy="1905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3" name="正方形/長方形 22"/>
            <p:cNvSpPr/>
            <p:nvPr userDrawn="1"/>
          </p:nvSpPr>
          <p:spPr>
            <a:xfrm>
              <a:off x="7781925" y="1704975"/>
              <a:ext cx="200025" cy="47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正方形/長方形 23"/>
            <p:cNvSpPr/>
            <p:nvPr userDrawn="1"/>
          </p:nvSpPr>
          <p:spPr>
            <a:xfrm>
              <a:off x="7781925" y="1776413"/>
              <a:ext cx="200025" cy="47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正方形/長方形 24"/>
            <p:cNvSpPr/>
            <p:nvPr userDrawn="1"/>
          </p:nvSpPr>
          <p:spPr>
            <a:xfrm>
              <a:off x="7781924" y="1847850"/>
              <a:ext cx="200025" cy="47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8" name="正方形/長方形 37"/>
          <p:cNvSpPr/>
          <p:nvPr userDrawn="1"/>
        </p:nvSpPr>
        <p:spPr>
          <a:xfrm rot="2700000">
            <a:off x="2387421" y="4360030"/>
            <a:ext cx="12778290" cy="9622369"/>
          </a:xfrm>
          <a:custGeom>
            <a:avLst/>
            <a:gdLst/>
            <a:ahLst/>
            <a:cxnLst/>
            <a:rect l="l" t="t" r="r" b="b"/>
            <a:pathLst>
              <a:path w="12778290" h="9622369">
                <a:moveTo>
                  <a:pt x="2350963" y="1"/>
                </a:moveTo>
                <a:lnTo>
                  <a:pt x="12778290" y="0"/>
                </a:lnTo>
                <a:lnTo>
                  <a:pt x="3155921" y="9622369"/>
                </a:lnTo>
                <a:lnTo>
                  <a:pt x="0" y="9622369"/>
                </a:lnTo>
                <a:lnTo>
                  <a:pt x="5986665" y="3635704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9873123" y="6594216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782631" y="6715047"/>
            <a:ext cx="7794169" cy="225115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48" hasCustomPrompt="1"/>
          </p:nvPr>
        </p:nvSpPr>
        <p:spPr>
          <a:xfrm>
            <a:off x="10428801" y="2786683"/>
            <a:ext cx="7122599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円/楕円 31"/>
          <p:cNvSpPr/>
          <p:nvPr userDrawn="1"/>
        </p:nvSpPr>
        <p:spPr>
          <a:xfrm>
            <a:off x="9873123" y="3073857"/>
            <a:ext cx="409325" cy="4093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49" hasCustomPrompt="1"/>
          </p:nvPr>
        </p:nvSpPr>
        <p:spPr>
          <a:xfrm>
            <a:off x="10428801" y="3936611"/>
            <a:ext cx="7122599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円/楕円 33"/>
          <p:cNvSpPr/>
          <p:nvPr userDrawn="1"/>
        </p:nvSpPr>
        <p:spPr>
          <a:xfrm>
            <a:off x="9873123" y="4223785"/>
            <a:ext cx="409325" cy="4093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50" hasCustomPrompt="1"/>
          </p:nvPr>
        </p:nvSpPr>
        <p:spPr>
          <a:xfrm>
            <a:off x="10428801" y="5086538"/>
            <a:ext cx="7122599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円/楕円 35"/>
          <p:cNvSpPr/>
          <p:nvPr userDrawn="1"/>
        </p:nvSpPr>
        <p:spPr>
          <a:xfrm>
            <a:off x="9873123" y="5373712"/>
            <a:ext cx="409325" cy="4093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 userDrawn="1"/>
        </p:nvSpPr>
        <p:spPr>
          <a:xfrm>
            <a:off x="2333099" y="1358472"/>
            <a:ext cx="576064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13"/>
          <p:cNvSpPr/>
          <p:nvPr userDrawn="1"/>
        </p:nvSpPr>
        <p:spPr>
          <a:xfrm>
            <a:off x="47390" y="0"/>
            <a:ext cx="1368152" cy="1021905"/>
          </a:xfrm>
          <a:custGeom>
            <a:avLst/>
            <a:gdLst/>
            <a:ahLst/>
            <a:cxnLst/>
            <a:rect l="l" t="t" r="r" b="b"/>
            <a:pathLst>
              <a:path w="1368152" h="1021905">
                <a:moveTo>
                  <a:pt x="92597" y="0"/>
                </a:moveTo>
                <a:lnTo>
                  <a:pt x="1275555" y="0"/>
                </a:lnTo>
                <a:cubicBezTo>
                  <a:pt x="1335432" y="98498"/>
                  <a:pt x="1368152" y="214342"/>
                  <a:pt x="1368152" y="337829"/>
                </a:cubicBezTo>
                <a:cubicBezTo>
                  <a:pt x="1368152" y="715634"/>
                  <a:pt x="1061881" y="1021905"/>
                  <a:pt x="684076" y="1021905"/>
                </a:cubicBezTo>
                <a:cubicBezTo>
                  <a:pt x="306271" y="1021905"/>
                  <a:pt x="0" y="715634"/>
                  <a:pt x="0" y="337829"/>
                </a:cubicBezTo>
                <a:cubicBezTo>
                  <a:pt x="0" y="214342"/>
                  <a:pt x="32720" y="98498"/>
                  <a:pt x="9259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 userDrawn="1"/>
        </p:nvSpPr>
        <p:spPr>
          <a:xfrm>
            <a:off x="1022872" y="1021906"/>
            <a:ext cx="792088" cy="7920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 userDrawn="1"/>
        </p:nvSpPr>
        <p:spPr>
          <a:xfrm>
            <a:off x="1811586" y="223637"/>
            <a:ext cx="992843" cy="99284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altLang="ja-JP" dirty="0"/>
              <a:t>The Power of PowerPoint | thepopp.com</a:t>
            </a:r>
            <a:endParaRPr lang="ja-JP" altLang="en-US" dirty="0"/>
          </a:p>
        </p:txBody>
      </p:sp>
      <p:sp>
        <p:nvSpPr>
          <p:cNvPr id="43" name="円/楕円 42"/>
          <p:cNvSpPr/>
          <p:nvPr userDrawn="1"/>
        </p:nvSpPr>
        <p:spPr>
          <a:xfrm>
            <a:off x="16531653" y="9150345"/>
            <a:ext cx="434349" cy="434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 userDrawn="1"/>
        </p:nvSpPr>
        <p:spPr>
          <a:xfrm>
            <a:off x="17151170" y="9166572"/>
            <a:ext cx="1080120" cy="10801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19"/>
          <p:cNvSpPr/>
          <p:nvPr userDrawn="1"/>
        </p:nvSpPr>
        <p:spPr>
          <a:xfrm>
            <a:off x="16289464" y="9704242"/>
            <a:ext cx="720080" cy="582759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684866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and Animated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2095500" y="0"/>
            <a:ext cx="18286413" cy="10287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6" name="テキスト プレースホルダー 25"/>
          <p:cNvSpPr>
            <a:spLocks noGrp="1"/>
          </p:cNvSpPr>
          <p:nvPr>
            <p:ph type="body" sz="quarter" idx="11" hasCustomPrompt="1"/>
          </p:nvPr>
        </p:nvSpPr>
        <p:spPr>
          <a:xfrm flipH="1">
            <a:off x="1609270" y="0"/>
            <a:ext cx="8606971" cy="10287000"/>
          </a:xfrm>
          <a:prstGeom prst="parallelogram">
            <a:avLst>
              <a:gd name="adj" fmla="val 41863"/>
            </a:avLst>
          </a:prstGeom>
          <a:solidFill>
            <a:schemeClr val="accent1">
              <a:lumMod val="75000"/>
              <a:alpha val="4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1" name="テキスト プレースホルダー 25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11977007" y="0"/>
            <a:ext cx="8606971" cy="10287000"/>
          </a:xfrm>
          <a:prstGeom prst="parallelogram">
            <a:avLst>
              <a:gd name="adj" fmla="val 41863"/>
            </a:avLst>
          </a:prstGeom>
          <a:solidFill>
            <a:schemeClr val="accent1">
              <a:lumMod val="75000"/>
              <a:alpha val="4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6" name="テキスト プレースホルダー 25"/>
          <p:cNvSpPr>
            <a:spLocks noGrp="1"/>
          </p:cNvSpPr>
          <p:nvPr>
            <p:ph type="body" sz="quarter" idx="15" hasCustomPrompt="1"/>
          </p:nvPr>
        </p:nvSpPr>
        <p:spPr>
          <a:xfrm flipH="1">
            <a:off x="-4691291" y="0"/>
            <a:ext cx="13914663" cy="10287000"/>
          </a:xfrm>
          <a:prstGeom prst="parallelogram">
            <a:avLst>
              <a:gd name="adj" fmla="val 35022"/>
            </a:avLst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7" name="テキスト プレースホルダー 25"/>
          <p:cNvSpPr>
            <a:spLocks noGrp="1"/>
          </p:cNvSpPr>
          <p:nvPr>
            <p:ph type="body" sz="quarter" idx="16" hasCustomPrompt="1"/>
          </p:nvPr>
        </p:nvSpPr>
        <p:spPr>
          <a:xfrm flipH="1">
            <a:off x="12963524" y="0"/>
            <a:ext cx="13914663" cy="10287000"/>
          </a:xfrm>
          <a:prstGeom prst="parallelogram">
            <a:avLst>
              <a:gd name="adj" fmla="val 35022"/>
            </a:avLst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8" name="テキスト プレースホルダー 25"/>
          <p:cNvSpPr>
            <a:spLocks noGrp="1"/>
          </p:cNvSpPr>
          <p:nvPr>
            <p:ph type="body" sz="quarter" idx="17" hasCustomPrompt="1"/>
          </p:nvPr>
        </p:nvSpPr>
        <p:spPr>
          <a:xfrm flipH="1">
            <a:off x="-9496426" y="0"/>
            <a:ext cx="5353051" cy="10287000"/>
          </a:xfrm>
          <a:prstGeom prst="parallelogram">
            <a:avLst>
              <a:gd name="adj" fmla="val 67559"/>
            </a:avLst>
          </a:prstGeom>
          <a:solidFill>
            <a:schemeClr val="bg1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9" name="テキスト プレースホルダー 25"/>
          <p:cNvSpPr>
            <a:spLocks noGrp="1"/>
          </p:cNvSpPr>
          <p:nvPr>
            <p:ph type="body" sz="quarter" idx="18" hasCustomPrompt="1"/>
          </p:nvPr>
        </p:nvSpPr>
        <p:spPr>
          <a:xfrm flipH="1">
            <a:off x="-6619883" y="0"/>
            <a:ext cx="4648207" cy="10287000"/>
          </a:xfrm>
          <a:prstGeom prst="parallelogram">
            <a:avLst>
              <a:gd name="adj" fmla="val 77247"/>
            </a:avLst>
          </a:prstGeom>
          <a:solidFill>
            <a:schemeClr val="bg1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0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559004" y="4055836"/>
            <a:ext cx="7235167" cy="3312381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567171" y="7667281"/>
            <a:ext cx="7227000" cy="2086317"/>
          </a:xfrm>
        </p:spPr>
        <p:txBody>
          <a:bodyPr>
            <a:noAutofit/>
          </a:bodyPr>
          <a:lstStyle>
            <a:lvl1pPr algn="l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sp>
        <p:nvSpPr>
          <p:cNvPr id="44" name="テキスト プレースホルダー 6"/>
          <p:cNvSpPr>
            <a:spLocks noGrp="1"/>
          </p:cNvSpPr>
          <p:nvPr>
            <p:ph type="body" sz="quarter" idx="43" hasCustomPrompt="1"/>
          </p:nvPr>
        </p:nvSpPr>
        <p:spPr>
          <a:xfrm rot="4250327">
            <a:off x="10978043" y="3220775"/>
            <a:ext cx="10698970" cy="4019551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7000" b="0" i="0" u="none" baseline="0">
                <a:solidFill>
                  <a:schemeClr val="bg1">
                    <a:alpha val="30000"/>
                  </a:schemeClr>
                </a:solidFill>
                <a:latin typeface="Route 159 Bold" pitchFamily="50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5" name="テキスト プレースホルダー 6"/>
          <p:cNvSpPr>
            <a:spLocks noGrp="1"/>
          </p:cNvSpPr>
          <p:nvPr>
            <p:ph type="body" sz="quarter" idx="44" hasCustomPrompt="1"/>
          </p:nvPr>
        </p:nvSpPr>
        <p:spPr>
          <a:xfrm>
            <a:off x="661514" y="7485852"/>
            <a:ext cx="3240000" cy="72000"/>
          </a:xfrm>
          <a:solidFill>
            <a:schemeClr val="bg1"/>
          </a:solidFill>
        </p:spPr>
        <p:txBody>
          <a:bodyPr>
            <a:noAutofit/>
          </a:bodyPr>
          <a:lstStyle>
            <a:lvl1pPr algn="l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7117536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3175"/>
            <a:ext cx="18286413" cy="10287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-1" y="8563429"/>
            <a:ext cx="9142413" cy="1170617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txBody>
          <a:bodyPr vert="horz" lIns="163275" tIns="81638" rIns="163275" bIns="81638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3104654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3175"/>
            <a:ext cx="18286413" cy="10287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303263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&amp;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3175"/>
            <a:ext cx="18286413" cy="10287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-1" y="6778172"/>
            <a:ext cx="18286414" cy="1843314"/>
          </a:xfrm>
          <a:prstGeom prst="rect">
            <a:avLst/>
          </a:prstGeom>
          <a:solidFill>
            <a:schemeClr val="tx2">
              <a:alpha val="50000"/>
            </a:schemeClr>
          </a:solidFill>
        </p:spPr>
        <p:txBody>
          <a:bodyPr vert="horz" lIns="163275" tIns="81638" rIns="163275" bIns="81638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5" hasCustomPrompt="1"/>
          </p:nvPr>
        </p:nvSpPr>
        <p:spPr>
          <a:xfrm>
            <a:off x="456406" y="6894738"/>
            <a:ext cx="17373600" cy="155257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9048688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&amp;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3175"/>
            <a:ext cx="18286413" cy="10287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" name="テキスト プレースホルダー 4"/>
          <p:cNvSpPr>
            <a:spLocks noGrp="1"/>
          </p:cNvSpPr>
          <p:nvPr>
            <p:ph type="body" sz="quarter" idx="16" hasCustomPrompt="1"/>
          </p:nvPr>
        </p:nvSpPr>
        <p:spPr>
          <a:xfrm>
            <a:off x="-1" y="1016451"/>
            <a:ext cx="18286413" cy="1552575"/>
          </a:xfrm>
          <a:solidFill>
            <a:schemeClr val="tx2">
              <a:alpha val="40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7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5" hasCustomPrompt="1"/>
          </p:nvPr>
        </p:nvSpPr>
        <p:spPr>
          <a:xfrm>
            <a:off x="456406" y="1016452"/>
            <a:ext cx="17373600" cy="155257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6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2565937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h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632616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7563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1"/>
            <a:ext cx="18286413" cy="528751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7" name="図プレースホルダー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6413" cy="51435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2592146" y="3919364"/>
            <a:ext cx="2448273" cy="2448273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7911202" y="3919364"/>
            <a:ext cx="2448273" cy="2448273"/>
          </a:xfrm>
          <a:prstGeom prst="ellipse">
            <a:avLst/>
          </a:prstGeom>
          <a:solidFill>
            <a:schemeClr val="accent3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13249331" y="3919364"/>
            <a:ext cx="2448273" cy="2448273"/>
          </a:xfrm>
          <a:prstGeom prst="ellipse">
            <a:avLst/>
          </a:prstGeom>
          <a:solidFill>
            <a:schemeClr val="accent2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7" hasCustomPrompt="1"/>
          </p:nvPr>
        </p:nvSpPr>
        <p:spPr>
          <a:xfrm>
            <a:off x="3384234" y="4711452"/>
            <a:ext cx="864096" cy="86409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図プレースホルダー 12"/>
          <p:cNvSpPr>
            <a:spLocks noGrp="1"/>
          </p:cNvSpPr>
          <p:nvPr>
            <p:ph type="pic" sz="quarter" idx="18" hasCustomPrompt="1"/>
          </p:nvPr>
        </p:nvSpPr>
        <p:spPr>
          <a:xfrm>
            <a:off x="14041419" y="4711452"/>
            <a:ext cx="864096" cy="86409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12"/>
          <p:cNvSpPr>
            <a:spLocks noGrp="1"/>
          </p:cNvSpPr>
          <p:nvPr>
            <p:ph type="pic" sz="quarter" idx="19" hasCustomPrompt="1"/>
          </p:nvPr>
        </p:nvSpPr>
        <p:spPr>
          <a:xfrm>
            <a:off x="8703290" y="4711452"/>
            <a:ext cx="864096" cy="86409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728051" y="6439644"/>
            <a:ext cx="421086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7051843" y="6439644"/>
            <a:ext cx="421086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2394706" y="6437299"/>
            <a:ext cx="421086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1510358" y="7318997"/>
            <a:ext cx="4752528" cy="1787288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763905" y="7318997"/>
            <a:ext cx="4752528" cy="1787288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12167542" y="7316652"/>
            <a:ext cx="4752528" cy="1787288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正方形/長方形 21"/>
          <p:cNvSpPr/>
          <p:nvPr userDrawn="1"/>
        </p:nvSpPr>
        <p:spPr>
          <a:xfrm>
            <a:off x="2203016" y="7231732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7456563" y="723173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12860200" y="7231732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25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6649895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ex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725715" y="2830287"/>
            <a:ext cx="16826888" cy="4368800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Message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8614406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 userDrawn="1"/>
        </p:nvSpPr>
        <p:spPr>
          <a:xfrm>
            <a:off x="-1" y="5964072"/>
            <a:ext cx="18286413" cy="4322928"/>
          </a:xfrm>
          <a:prstGeom prst="rect">
            <a:avLst/>
          </a:prstGeom>
          <a:solidFill>
            <a:schemeClr val="tx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" name="正方形/長方形 1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altLang="ja-JP" dirty="0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16531653" y="9150345"/>
            <a:ext cx="434349" cy="434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 userDrawn="1"/>
        </p:nvSpPr>
        <p:spPr>
          <a:xfrm>
            <a:off x="17151170" y="9166572"/>
            <a:ext cx="1080120" cy="10801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19"/>
          <p:cNvSpPr/>
          <p:nvPr userDrawn="1"/>
        </p:nvSpPr>
        <p:spPr>
          <a:xfrm>
            <a:off x="16289464" y="9704242"/>
            <a:ext cx="720080" cy="582759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816323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 userDrawn="1"/>
        </p:nvSpPr>
        <p:spPr>
          <a:xfrm>
            <a:off x="0" y="0"/>
            <a:ext cx="18286413" cy="44849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682170" y="986976"/>
            <a:ext cx="17199429" cy="3381824"/>
          </a:xfrm>
          <a:prstGeom prst="rect">
            <a:avLst/>
          </a:prstGeom>
        </p:spPr>
        <p:txBody>
          <a:bodyPr vert="horz" lIns="163275" tIns="81638" rIns="163275" bIns="81638" rtlCol="0" anchor="b">
            <a:noAutofit/>
          </a:bodyPr>
          <a:lstStyle>
            <a:lvl1pPr>
              <a:defRPr sz="18000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Title goes here</a:t>
            </a:r>
            <a:endParaRPr kumimoji="1" lang="ja-JP" altLang="en-US" dirty="0"/>
          </a:p>
        </p:txBody>
      </p:sp>
      <p:sp>
        <p:nvSpPr>
          <p:cNvPr id="8" name="テキスト プレースホルダー 8"/>
          <p:cNvSpPr>
            <a:spLocks noGrp="1"/>
          </p:cNvSpPr>
          <p:nvPr>
            <p:ph type="body" sz="quarter" idx="12" hasCustomPrompt="1"/>
          </p:nvPr>
        </p:nvSpPr>
        <p:spPr>
          <a:xfrm>
            <a:off x="682172" y="4571998"/>
            <a:ext cx="8069942" cy="4542971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7200" baseline="0">
                <a:solidFill>
                  <a:schemeClr val="accent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8768342" y="4760682"/>
            <a:ext cx="9113257" cy="4339775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テキスト プレースホルダー 25"/>
          <p:cNvSpPr>
            <a:spLocks noGrp="1"/>
          </p:cNvSpPr>
          <p:nvPr>
            <p:ph type="body" sz="quarter" idx="17" hasCustomPrompt="1"/>
          </p:nvPr>
        </p:nvSpPr>
        <p:spPr>
          <a:xfrm flipH="1">
            <a:off x="-9496426" y="0"/>
            <a:ext cx="5353051" cy="10287000"/>
          </a:xfrm>
          <a:prstGeom prst="parallelogram">
            <a:avLst>
              <a:gd name="adj" fmla="val 67559"/>
            </a:avLst>
          </a:prstGeom>
          <a:solidFill>
            <a:schemeClr val="accent2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25"/>
          <p:cNvSpPr>
            <a:spLocks noGrp="1"/>
          </p:cNvSpPr>
          <p:nvPr>
            <p:ph type="body" sz="quarter" idx="18" hasCustomPrompt="1"/>
          </p:nvPr>
        </p:nvSpPr>
        <p:spPr>
          <a:xfrm flipH="1">
            <a:off x="-6619883" y="0"/>
            <a:ext cx="4648207" cy="10287000"/>
          </a:xfrm>
          <a:prstGeom prst="parallelogram">
            <a:avLst>
              <a:gd name="adj" fmla="val 77247"/>
            </a:avLst>
          </a:prstGeom>
          <a:solidFill>
            <a:schemeClr val="accent2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5419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ll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761206" y="3352800"/>
            <a:ext cx="3920837" cy="3311236"/>
          </a:xfrm>
          <a:custGeom>
            <a:avLst/>
            <a:gdLst/>
            <a:ahLst/>
            <a:cxnLst/>
            <a:rect l="l" t="t" r="r" b="b"/>
            <a:pathLst>
              <a:path w="3920837" h="3311236">
                <a:moveTo>
                  <a:pt x="0" y="0"/>
                </a:moveTo>
                <a:lnTo>
                  <a:pt x="3920837" y="0"/>
                </a:lnTo>
                <a:lnTo>
                  <a:pt x="3920837" y="3311236"/>
                </a:lnTo>
                <a:lnTo>
                  <a:pt x="1960419" y="2784764"/>
                </a:lnTo>
                <a:lnTo>
                  <a:pt x="0" y="3311236"/>
                </a:lnTo>
                <a:close/>
              </a:path>
            </a:pathLst>
          </a:custGeom>
          <a:ln>
            <a:noFill/>
          </a:ln>
          <a:effectLst>
            <a:outerShdw dist="88900" algn="tl" rotWithShape="0">
              <a:schemeClr val="accent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9323316" y="3352799"/>
            <a:ext cx="3920837" cy="4475019"/>
          </a:xfrm>
          <a:custGeom>
            <a:avLst/>
            <a:gdLst/>
            <a:ahLst/>
            <a:cxnLst/>
            <a:rect l="l" t="t" r="r" b="b"/>
            <a:pathLst>
              <a:path w="3920837" h="4475019">
                <a:moveTo>
                  <a:pt x="0" y="0"/>
                </a:moveTo>
                <a:lnTo>
                  <a:pt x="3920837" y="0"/>
                </a:lnTo>
                <a:lnTo>
                  <a:pt x="3920837" y="4475019"/>
                </a:lnTo>
                <a:lnTo>
                  <a:pt x="3920836" y="4475019"/>
                </a:lnTo>
                <a:lnTo>
                  <a:pt x="1960418" y="3948547"/>
                </a:lnTo>
                <a:lnTo>
                  <a:pt x="0" y="44750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dist="88900" algn="tl" rotWithShape="0">
              <a:schemeClr val="accent2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13604369" y="3352799"/>
            <a:ext cx="3920838" cy="5001491"/>
          </a:xfrm>
          <a:custGeom>
            <a:avLst/>
            <a:gdLst/>
            <a:ahLst/>
            <a:cxnLst/>
            <a:rect l="l" t="t" r="r" b="b"/>
            <a:pathLst>
              <a:path w="3920838" h="5001491">
                <a:moveTo>
                  <a:pt x="0" y="0"/>
                </a:moveTo>
                <a:lnTo>
                  <a:pt x="3920838" y="0"/>
                </a:lnTo>
                <a:lnTo>
                  <a:pt x="3920838" y="5001491"/>
                </a:lnTo>
                <a:lnTo>
                  <a:pt x="1960419" y="4475019"/>
                </a:lnTo>
                <a:lnTo>
                  <a:pt x="0" y="500149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dist="88900" algn="tl" rotWithShape="0">
              <a:schemeClr val="accent5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1"/>
            <a:ext cx="18286413" cy="33527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dist="889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>
            <a:off x="5042261" y="1"/>
            <a:ext cx="3920837" cy="7259781"/>
          </a:xfrm>
          <a:custGeom>
            <a:avLst/>
            <a:gdLst/>
            <a:ahLst/>
            <a:cxnLst/>
            <a:rect l="l" t="t" r="r" b="b"/>
            <a:pathLst>
              <a:path w="3920837" h="7259781">
                <a:moveTo>
                  <a:pt x="0" y="0"/>
                </a:moveTo>
                <a:lnTo>
                  <a:pt x="3920837" y="0"/>
                </a:lnTo>
                <a:lnTo>
                  <a:pt x="3920837" y="7259781"/>
                </a:lnTo>
                <a:lnTo>
                  <a:pt x="3920836" y="7259781"/>
                </a:lnTo>
                <a:lnTo>
                  <a:pt x="1960418" y="6733309"/>
                </a:lnTo>
                <a:lnTo>
                  <a:pt x="0" y="725978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dist="88900" algn="tl" rotWithShape="0">
              <a:schemeClr val="accent3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 userDrawn="1"/>
        </p:nvSpPr>
        <p:spPr>
          <a:xfrm>
            <a:off x="816625" y="2386804"/>
            <a:ext cx="2771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01</a:t>
            </a:r>
            <a:endParaRPr kumimoji="1" lang="ja-JP" altLang="en-US" sz="60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4" name="テキスト ボックス 23"/>
          <p:cNvSpPr txBox="1"/>
          <p:nvPr userDrawn="1"/>
        </p:nvSpPr>
        <p:spPr>
          <a:xfrm>
            <a:off x="5106919" y="2386803"/>
            <a:ext cx="2771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02</a:t>
            </a:r>
            <a:endParaRPr kumimoji="1" lang="ja-JP" altLang="en-US" sz="60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5" name="テキスト ボックス 24"/>
          <p:cNvSpPr txBox="1"/>
          <p:nvPr userDrawn="1"/>
        </p:nvSpPr>
        <p:spPr>
          <a:xfrm>
            <a:off x="9397213" y="2386803"/>
            <a:ext cx="2771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03</a:t>
            </a:r>
            <a:endParaRPr kumimoji="1" lang="ja-JP" altLang="en-US" sz="60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6" name="テキスト ボックス 25"/>
          <p:cNvSpPr txBox="1"/>
          <p:nvPr userDrawn="1"/>
        </p:nvSpPr>
        <p:spPr>
          <a:xfrm>
            <a:off x="13687506" y="2386802"/>
            <a:ext cx="2771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04</a:t>
            </a:r>
            <a:endParaRPr kumimoji="1" lang="ja-JP" altLang="en-US" sz="60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7" name="タイトル 1"/>
          <p:cNvSpPr>
            <a:spLocks noGrp="1"/>
          </p:cNvSpPr>
          <p:nvPr>
            <p:ph type="title" hasCustomPrompt="1"/>
          </p:nvPr>
        </p:nvSpPr>
        <p:spPr>
          <a:xfrm>
            <a:off x="9280957" y="248400"/>
            <a:ext cx="8244250" cy="120315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9496981" y="1400400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813675" y="3552224"/>
            <a:ext cx="3716212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828189" y="4184839"/>
            <a:ext cx="3729297" cy="1809561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5092230" y="3552224"/>
            <a:ext cx="3716212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106744" y="4184839"/>
            <a:ext cx="3729297" cy="2479197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9370785" y="3552224"/>
            <a:ext cx="3716212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9385299" y="4184839"/>
            <a:ext cx="3729297" cy="289813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3678369" y="3552224"/>
            <a:ext cx="3695231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663855" y="4184839"/>
            <a:ext cx="3729297" cy="3522247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191" y="8098971"/>
            <a:ext cx="12735952" cy="1306286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761206" y="7998731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9323316" y="1543100"/>
            <a:ext cx="8098881" cy="504056"/>
          </a:xfrm>
        </p:spPr>
        <p:txBody>
          <a:bodyPr/>
          <a:lstStyle>
            <a:lvl1pPr>
              <a:defRPr i="1" baseline="0">
                <a:solidFill>
                  <a:schemeClr val="bg1">
                    <a:lumMod val="95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40335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fi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円/楕円 26"/>
          <p:cNvSpPr/>
          <p:nvPr userDrawn="1"/>
        </p:nvSpPr>
        <p:spPr>
          <a:xfrm>
            <a:off x="11143377" y="3995458"/>
            <a:ext cx="1032497" cy="103249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11951518" y="5027955"/>
            <a:ext cx="811957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6" name="円/楕円 5"/>
          <p:cNvSpPr/>
          <p:nvPr userDrawn="1"/>
        </p:nvSpPr>
        <p:spPr>
          <a:xfrm>
            <a:off x="6664309" y="1039044"/>
            <a:ext cx="5060429" cy="506042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 userDrawn="1"/>
        </p:nvSpPr>
        <p:spPr>
          <a:xfrm>
            <a:off x="5584189" y="2479204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6500424" y="914897"/>
            <a:ext cx="5060429" cy="50604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タイトル 1"/>
          <p:cNvSpPr>
            <a:spLocks noGrp="1"/>
          </p:cNvSpPr>
          <p:nvPr>
            <p:ph type="title" hasCustomPrompt="1"/>
          </p:nvPr>
        </p:nvSpPr>
        <p:spPr>
          <a:xfrm>
            <a:off x="4329563" y="6222956"/>
            <a:ext cx="9577064" cy="792088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tx2"/>
                </a:solidFill>
                <a:latin typeface="Route 159 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7523026" y="7735788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4354674" y="6943700"/>
            <a:ext cx="9577064" cy="576064"/>
          </a:xfrm>
        </p:spPr>
        <p:txBody>
          <a:bodyPr anchor="t">
            <a:noAutofit/>
          </a:bodyPr>
          <a:lstStyle>
            <a:lvl1pPr algn="ctr">
              <a:defRPr sz="2400" i="1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6664309" y="1039044"/>
            <a:ext cx="4916413" cy="491641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899794" y="7879804"/>
            <a:ext cx="12486825" cy="1584176"/>
          </a:xfrm>
        </p:spPr>
        <p:txBody>
          <a:bodyPr anchor="t">
            <a:normAutofit/>
          </a:bodyPr>
          <a:lstStyle>
            <a:lvl1pPr algn="ctr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円/楕円 22"/>
          <p:cNvSpPr/>
          <p:nvPr userDrawn="1"/>
        </p:nvSpPr>
        <p:spPr>
          <a:xfrm>
            <a:off x="4354674" y="2047156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 userDrawn="1"/>
        </p:nvSpPr>
        <p:spPr>
          <a:xfrm>
            <a:off x="5584189" y="1899752"/>
            <a:ext cx="432048" cy="4320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 userDrawn="1"/>
        </p:nvSpPr>
        <p:spPr>
          <a:xfrm>
            <a:off x="13315215" y="4732632"/>
            <a:ext cx="486995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26" name="正方形/長方形 25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96024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69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20" Type="http://schemas.openxmlformats.org/officeDocument/2006/relationships/slideLayout" Target="../slideLayouts/slideLayout68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24" Type="http://schemas.openxmlformats.org/officeDocument/2006/relationships/slideLayout" Target="../slideLayouts/slideLayout72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23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67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Relationship Id="rId22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914322" y="246956"/>
            <a:ext cx="16507876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321" y="2400301"/>
            <a:ext cx="16457772" cy="6788945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kumimoji="1" lang="en-US" altLang="ja-JP" dirty="0"/>
              <a:t>MASTER TEXT</a:t>
            </a:r>
            <a:endParaRPr kumimoji="1" lang="ja-JP" altLang="en-US" dirty="0"/>
          </a:p>
        </p:txBody>
      </p:sp>
      <p:sp>
        <p:nvSpPr>
          <p:cNvPr id="9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altLang="ja-JP" dirty="0"/>
              <a:t>The Power of PowerPoint | thepopp.com</a:t>
            </a:r>
            <a:endParaRPr lang="ja-JP" altLang="en-US" dirty="0"/>
          </a:p>
        </p:txBody>
      </p:sp>
      <p:sp>
        <p:nvSpPr>
          <p:cNvPr id="11" name="円/楕円 10"/>
          <p:cNvSpPr/>
          <p:nvPr userDrawn="1"/>
        </p:nvSpPr>
        <p:spPr>
          <a:xfrm>
            <a:off x="16531653" y="9150345"/>
            <a:ext cx="434349" cy="434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 userDrawn="1"/>
        </p:nvSpPr>
        <p:spPr>
          <a:xfrm>
            <a:off x="17151170" y="9166572"/>
            <a:ext cx="1080120" cy="10801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9"/>
          <p:cNvSpPr/>
          <p:nvPr userDrawn="1"/>
        </p:nvSpPr>
        <p:spPr>
          <a:xfrm>
            <a:off x="16289464" y="9704242"/>
            <a:ext cx="720080" cy="582759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66797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717" r:id="rId2"/>
    <p:sldLayoutId id="2147483670" r:id="rId3"/>
    <p:sldLayoutId id="2147483666" r:id="rId4"/>
    <p:sldLayoutId id="2147483667" r:id="rId5"/>
    <p:sldLayoutId id="2147483672" r:id="rId6"/>
    <p:sldLayoutId id="2147483674" r:id="rId7"/>
    <p:sldLayoutId id="2147483723" r:id="rId8"/>
    <p:sldLayoutId id="2147483678" r:id="rId9"/>
    <p:sldLayoutId id="2147483679" r:id="rId10"/>
    <p:sldLayoutId id="2147483703" r:id="rId11"/>
    <p:sldLayoutId id="2147483707" r:id="rId12"/>
    <p:sldLayoutId id="2147483711" r:id="rId13"/>
    <p:sldLayoutId id="2147483701" r:id="rId14"/>
    <p:sldLayoutId id="2147483708" r:id="rId15"/>
    <p:sldLayoutId id="2147483720" r:id="rId16"/>
    <p:sldLayoutId id="2147483722" r:id="rId17"/>
    <p:sldLayoutId id="2147483731" r:id="rId18"/>
    <p:sldLayoutId id="2147483732" r:id="rId19"/>
    <p:sldLayoutId id="2147483738" r:id="rId20"/>
    <p:sldLayoutId id="2147483739" r:id="rId21"/>
    <p:sldLayoutId id="2147483741" r:id="rId22"/>
    <p:sldLayoutId id="2147483746" r:id="rId23"/>
    <p:sldLayoutId id="2147483761" r:id="rId24"/>
    <p:sldLayoutId id="2147483765" r:id="rId25"/>
    <p:sldLayoutId id="2147483774" r:id="rId26"/>
    <p:sldLayoutId id="2147483754" r:id="rId27"/>
    <p:sldLayoutId id="2147483778" r:id="rId28"/>
    <p:sldLayoutId id="2147483779" r:id="rId29"/>
    <p:sldLayoutId id="2147483780" r:id="rId30"/>
    <p:sldLayoutId id="2147483781" r:id="rId31"/>
    <p:sldLayoutId id="2147483783" r:id="rId32"/>
    <p:sldLayoutId id="2147483784" r:id="rId33"/>
    <p:sldLayoutId id="2147483785" r:id="rId34"/>
    <p:sldLayoutId id="2147483786" r:id="rId35"/>
    <p:sldLayoutId id="2147483788" r:id="rId36"/>
    <p:sldLayoutId id="2147483789" r:id="rId37"/>
    <p:sldLayoutId id="2147483790" r:id="rId38"/>
    <p:sldLayoutId id="2147483791" r:id="rId39"/>
    <p:sldLayoutId id="2147483793" r:id="rId40"/>
    <p:sldLayoutId id="2147483794" r:id="rId41"/>
    <p:sldLayoutId id="2147483795" r:id="rId42"/>
    <p:sldLayoutId id="2147483797" r:id="rId43"/>
    <p:sldLayoutId id="2147483799" r:id="rId44"/>
    <p:sldLayoutId id="2147483800" r:id="rId45"/>
    <p:sldLayoutId id="2147483802" r:id="rId46"/>
    <p:sldLayoutId id="2147483868" r:id="rId47"/>
    <p:sldLayoutId id="2147483869" r:id="rId48"/>
  </p:sldLayoutIdLst>
  <p:hf hdr="0" dt="0"/>
  <p:txStyles>
    <p:titleStyle>
      <a:lvl1pPr algn="l" defTabSz="1632753" rtl="0" eaLnBrk="1" latinLnBrk="0" hangingPunct="1">
        <a:spcBef>
          <a:spcPct val="0"/>
        </a:spcBef>
        <a:buNone/>
        <a:defRPr kumimoji="1" sz="600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632753" rtl="0" eaLnBrk="1" latinLnBrk="0" hangingPunct="1">
        <a:lnSpc>
          <a:spcPct val="120000"/>
        </a:lnSpc>
        <a:spcBef>
          <a:spcPts val="1200"/>
        </a:spcBef>
        <a:buFont typeface="Arial" panose="020B0604020202020204" pitchFamily="34" charset="0"/>
        <a:buNone/>
        <a:defRPr kumimoji="1"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1326612" indent="-510235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41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934294" y="246956"/>
            <a:ext cx="16437799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321" y="2400301"/>
            <a:ext cx="16457772" cy="6788945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kumimoji="1" lang="en-US" altLang="ja-JP" dirty="0"/>
              <a:t>MASTER 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42059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770" r:id="rId2"/>
    <p:sldLayoutId id="2147483762" r:id="rId3"/>
    <p:sldLayoutId id="2147483662" r:id="rId4"/>
    <p:sldLayoutId id="2147483663" r:id="rId5"/>
    <p:sldLayoutId id="2147483673" r:id="rId6"/>
    <p:sldLayoutId id="2147483697" r:id="rId7"/>
    <p:sldLayoutId id="2147483698" r:id="rId8"/>
    <p:sldLayoutId id="2147483699" r:id="rId9"/>
    <p:sldLayoutId id="2147483709" r:id="rId10"/>
    <p:sldLayoutId id="2147483700" r:id="rId11"/>
    <p:sldLayoutId id="2147483733" r:id="rId12"/>
    <p:sldLayoutId id="2147483740" r:id="rId13"/>
    <p:sldLayoutId id="2147483743" r:id="rId14"/>
    <p:sldLayoutId id="2147483745" r:id="rId15"/>
    <p:sldLayoutId id="2147483766" r:id="rId16"/>
    <p:sldLayoutId id="2147483768" r:id="rId17"/>
    <p:sldLayoutId id="2147483767" r:id="rId18"/>
    <p:sldLayoutId id="2147483769" r:id="rId19"/>
    <p:sldLayoutId id="2147483730" r:id="rId20"/>
    <p:sldLayoutId id="2147483759" r:id="rId21"/>
    <p:sldLayoutId id="2147483760" r:id="rId22"/>
    <p:sldLayoutId id="2147483755" r:id="rId23"/>
    <p:sldLayoutId id="2147483839" r:id="rId24"/>
  </p:sldLayoutIdLst>
  <p:hf hdr="0" dt="0"/>
  <p:txStyles>
    <p:titleStyle>
      <a:lvl1pPr algn="l" defTabSz="1632753" rtl="0" eaLnBrk="1" latinLnBrk="0" hangingPunct="1">
        <a:spcBef>
          <a:spcPct val="0"/>
        </a:spcBef>
        <a:buNone/>
        <a:defRPr kumimoji="1" sz="600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632753" rtl="0" eaLnBrk="1" latinLnBrk="0" hangingPunct="1">
        <a:lnSpc>
          <a:spcPct val="120000"/>
        </a:lnSpc>
        <a:spcBef>
          <a:spcPts val="1200"/>
        </a:spcBef>
        <a:buFont typeface="Arial" panose="020B0604020202020204" pitchFamily="34" charset="0"/>
        <a:buNone/>
        <a:defRPr kumimoji="1"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1326612" indent="-510235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41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0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9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4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0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0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5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テキスト プレースホルダー 2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25" name="テキスト プレースホルダー 2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7" name="テキスト プレースホルダー 2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28" name="テキスト プレースホルダー 2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29" name="テキスト プレースホルダー 2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0" name="テキスト プレースホルダー 2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3" name="タイトル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kumimoji="1" lang="ja-JP" altLang="en-US" dirty="0">
              <a:latin typeface="Route 159 Bold" pitchFamily="50" charset="0"/>
            </a:endParaRPr>
          </a:p>
        </p:txBody>
      </p:sp>
      <p:sp>
        <p:nvSpPr>
          <p:cNvPr id="31" name="テキスト プレースホルダー 30"/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kumimoji="1" lang="zh-TW" altLang="en-US" sz="4000" dirty="0"/>
              <a:t>系統操作說明</a:t>
            </a:r>
            <a:endParaRPr kumimoji="1" lang="ja-JP" altLang="en-US" sz="4000" dirty="0"/>
          </a:p>
        </p:txBody>
      </p:sp>
      <p:sp>
        <p:nvSpPr>
          <p:cNvPr id="32" name="テキスト プレースホルダー 31"/>
          <p:cNvSpPr>
            <a:spLocks noGrp="1"/>
          </p:cNvSpPr>
          <p:nvPr>
            <p:ph type="body" sz="quarter" idx="43"/>
          </p:nvPr>
        </p:nvSpPr>
        <p:spPr>
          <a:xfrm rot="4250327">
            <a:off x="10962803" y="3220775"/>
            <a:ext cx="10698970" cy="4019551"/>
          </a:xfrm>
        </p:spPr>
        <p:txBody>
          <a:bodyPr/>
          <a:lstStyle/>
          <a:p>
            <a:r>
              <a:rPr kumimoji="1" lang="zh-TW" altLang="en-US" dirty="0"/>
              <a:t>大家好</a:t>
            </a:r>
            <a:r>
              <a:rPr kumimoji="1" lang="en-US" altLang="zh-TW" dirty="0"/>
              <a:t>!</a:t>
            </a:r>
            <a:endParaRPr kumimoji="1" lang="ja-JP" altLang="en-US" dirty="0"/>
          </a:p>
        </p:txBody>
      </p:sp>
      <p:sp>
        <p:nvSpPr>
          <p:cNvPr id="33" name="テキスト プレースホルダー 32"/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428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418"/>
    </mc:Choice>
    <mc:Fallback xmlns="">
      <p:transition advTm="3418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標題 11">
            <a:extLst>
              <a:ext uri="{FF2B5EF4-FFF2-40B4-BE49-F238E27FC236}">
                <a16:creationId xmlns:a16="http://schemas.microsoft.com/office/drawing/2014/main" xmlns="" id="{FC8FC95C-087D-460E-A7D7-A86DA0F2C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EXCEL </a:t>
            </a:r>
            <a:r>
              <a:rPr lang="zh-TW" altLang="en-US" dirty="0"/>
              <a:t>上傳說明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xmlns="" id="{84A936A4-151C-49C4-BB9F-1F7ACE5B0A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507991" y="9581842"/>
            <a:ext cx="5790697" cy="547688"/>
          </a:xfrm>
        </p:spPr>
        <p:txBody>
          <a:bodyPr/>
          <a:lstStyle/>
          <a:p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CC4D3A7C-C0B2-416D-9079-A254252A9B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10</a:t>
            </a:fld>
            <a:endParaRPr lang="ja-JP" altLang="en-US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xmlns="" id="{516840AB-34F0-4B87-AD2F-AE2B224D0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097" y="1450108"/>
            <a:ext cx="14005116" cy="8259034"/>
          </a:xfrm>
          <a:prstGeom prst="rect">
            <a:avLst/>
          </a:prstGeom>
        </p:spPr>
      </p:pic>
      <p:sp>
        <p:nvSpPr>
          <p:cNvPr id="15" name="矩形: 圓角 14">
            <a:extLst>
              <a:ext uri="{FF2B5EF4-FFF2-40B4-BE49-F238E27FC236}">
                <a16:creationId xmlns:a16="http://schemas.microsoft.com/office/drawing/2014/main" xmlns="" id="{AAB44E28-1372-41AF-9971-76BB8DACA6CF}"/>
              </a:ext>
            </a:extLst>
          </p:cNvPr>
          <p:cNvSpPr/>
          <p:nvPr/>
        </p:nvSpPr>
        <p:spPr>
          <a:xfrm>
            <a:off x="1519084" y="7437120"/>
            <a:ext cx="13887129" cy="67056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2308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7D18CF73-D1F6-446A-8D0D-B7AFB163F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555" y="2728452"/>
            <a:ext cx="16919751" cy="4619932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9AED8A25-02D6-4BB8-89CE-390B67C6F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xmlns="" id="{74CBC672-FAD7-4CC0-9D9D-DF07DA4290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DCC481D5-9832-4EDA-804D-7D06BDDC94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xmlns="" id="{1A7CEE39-3ED0-40C3-9760-8F34A79B3947}"/>
              </a:ext>
            </a:extLst>
          </p:cNvPr>
          <p:cNvSpPr/>
          <p:nvPr/>
        </p:nvSpPr>
        <p:spPr>
          <a:xfrm>
            <a:off x="598666" y="5008921"/>
            <a:ext cx="663756" cy="179930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xmlns="" id="{034FCA88-F0D3-4718-B722-085E67196B16}"/>
              </a:ext>
            </a:extLst>
          </p:cNvPr>
          <p:cNvSpPr/>
          <p:nvPr/>
        </p:nvSpPr>
        <p:spPr>
          <a:xfrm>
            <a:off x="3538511" y="2492479"/>
            <a:ext cx="4558354" cy="87015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21137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64A3E550-8A3A-4AB3-BC77-8B0665609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資料異動記錄查詢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xmlns="" id="{D793682E-D230-4B6B-869F-97C568B66B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15F583FB-504D-441F-BC20-E0F385049C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xmlns="" id="{AB90D165-D05D-4B0A-8E61-27FDAE4CED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3127418"/>
              </p:ext>
            </p:extLst>
          </p:nvPr>
        </p:nvGraphicFramePr>
        <p:xfrm>
          <a:off x="1159942" y="3315390"/>
          <a:ext cx="14045645" cy="41115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809129">
                  <a:extLst>
                    <a:ext uri="{9D8B030D-6E8A-4147-A177-3AD203B41FA5}">
                      <a16:colId xmlns:a16="http://schemas.microsoft.com/office/drawing/2014/main" xmlns="" val="1964368463"/>
                    </a:ext>
                  </a:extLst>
                </a:gridCol>
                <a:gridCol w="2809129">
                  <a:extLst>
                    <a:ext uri="{9D8B030D-6E8A-4147-A177-3AD203B41FA5}">
                      <a16:colId xmlns:a16="http://schemas.microsoft.com/office/drawing/2014/main" xmlns="" val="222062199"/>
                    </a:ext>
                  </a:extLst>
                </a:gridCol>
                <a:gridCol w="2809129">
                  <a:extLst>
                    <a:ext uri="{9D8B030D-6E8A-4147-A177-3AD203B41FA5}">
                      <a16:colId xmlns:a16="http://schemas.microsoft.com/office/drawing/2014/main" xmlns="" val="1754775114"/>
                    </a:ext>
                  </a:extLst>
                </a:gridCol>
                <a:gridCol w="2809129">
                  <a:extLst>
                    <a:ext uri="{9D8B030D-6E8A-4147-A177-3AD203B41FA5}">
                      <a16:colId xmlns:a16="http://schemas.microsoft.com/office/drawing/2014/main" xmlns="" val="3448747383"/>
                    </a:ext>
                  </a:extLst>
                </a:gridCol>
                <a:gridCol w="2809129">
                  <a:extLst>
                    <a:ext uri="{9D8B030D-6E8A-4147-A177-3AD203B41FA5}">
                      <a16:colId xmlns:a16="http://schemas.microsoft.com/office/drawing/2014/main" xmlns="" val="3562696701"/>
                    </a:ext>
                  </a:extLst>
                </a:gridCol>
              </a:tblGrid>
              <a:tr h="1027895">
                <a:tc>
                  <a:txBody>
                    <a:bodyPr/>
                    <a:lstStyle/>
                    <a:p>
                      <a:r>
                        <a:rPr lang="zh-TW" altLang="en-US" dirty="0"/>
                        <a:t>表冊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異動人員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異動時間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日</a:t>
                      </a:r>
                      <a:r>
                        <a:rPr lang="en-US" altLang="zh-TW" dirty="0"/>
                        <a:t>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類別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筆數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4395193"/>
                  </a:ext>
                </a:extLst>
              </a:tr>
              <a:tr h="1027895">
                <a:tc>
                  <a:txBody>
                    <a:bodyPr/>
                    <a:lstStyle/>
                    <a:p>
                      <a:r>
                        <a:rPr lang="zh-TW" altLang="en-US" dirty="0"/>
                        <a:t>學</a:t>
                      </a:r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/>
                        <a:t>陳一姐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2018/10/16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新增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1038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62581255"/>
                  </a:ext>
                </a:extLst>
              </a:tr>
              <a:tr h="1027895">
                <a:tc>
                  <a:txBody>
                    <a:bodyPr/>
                    <a:lstStyle/>
                    <a:p>
                      <a:r>
                        <a:rPr lang="zh-TW" altLang="en-US" dirty="0"/>
                        <a:t>學</a:t>
                      </a:r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/>
                        <a:t>陳一姐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2018/11/08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修改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3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98223052"/>
                  </a:ext>
                </a:extLst>
              </a:tr>
              <a:tr h="1027895">
                <a:tc>
                  <a:txBody>
                    <a:bodyPr/>
                    <a:lstStyle/>
                    <a:p>
                      <a:r>
                        <a:rPr lang="zh-TW" altLang="en-US" dirty="0"/>
                        <a:t>學</a:t>
                      </a:r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/>
                        <a:t>沈二姐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2018/11/12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刪除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2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60349207"/>
                  </a:ext>
                </a:extLst>
              </a:tr>
            </a:tbl>
          </a:graphicData>
        </a:graphic>
      </p:graphicFrame>
      <p:sp>
        <p:nvSpPr>
          <p:cNvPr id="6" name="矩形: 圓角 5">
            <a:extLst>
              <a:ext uri="{FF2B5EF4-FFF2-40B4-BE49-F238E27FC236}">
                <a16:creationId xmlns:a16="http://schemas.microsoft.com/office/drawing/2014/main" xmlns="" id="{C8C815D7-F2DE-4E8A-924B-9424CAA0FCC2}"/>
              </a:ext>
            </a:extLst>
          </p:cNvPr>
          <p:cNvSpPr/>
          <p:nvPr/>
        </p:nvSpPr>
        <p:spPr>
          <a:xfrm>
            <a:off x="1159942" y="2462981"/>
            <a:ext cx="3810264" cy="663677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TW" altLang="en-US" dirty="0"/>
              <a:t>學</a:t>
            </a:r>
            <a:r>
              <a:rPr kumimoji="1" lang="en-US" altLang="zh-TW" dirty="0"/>
              <a:t>1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1371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xmlns="" id="{D44F4471-250A-403F-960F-925EAC759F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r>
              <a:rPr lang="en-US" altLang="zh-TW" dirty="0"/>
              <a:t>	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9BC03BE2-467F-4E90-A25B-45C5FCC793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13</a:t>
            </a:fld>
            <a:endParaRPr lang="ja-JP" altLang="en-US"/>
          </a:p>
        </p:txBody>
      </p:sp>
      <p:sp>
        <p:nvSpPr>
          <p:cNvPr id="12" name="標題 11">
            <a:extLst>
              <a:ext uri="{FF2B5EF4-FFF2-40B4-BE49-F238E27FC236}">
                <a16:creationId xmlns:a16="http://schemas.microsoft.com/office/drawing/2014/main" xmlns="" id="{D947F809-9FC2-4244-8069-ADB750344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統計處專區</a:t>
            </a:r>
          </a:p>
        </p:txBody>
      </p:sp>
      <p:sp>
        <p:nvSpPr>
          <p:cNvPr id="13" name="文字版面配置區 12">
            <a:extLst>
              <a:ext uri="{FF2B5EF4-FFF2-40B4-BE49-F238E27FC236}">
                <a16:creationId xmlns:a16="http://schemas.microsoft.com/office/drawing/2014/main" xmlns="" id="{6F4959B8-632C-4685-8AC8-8CF74CAB720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TW" altLang="en-US" dirty="0"/>
              <a:t>將於關表前</a:t>
            </a:r>
            <a:r>
              <a:rPr lang="en-US" altLang="zh-TW" dirty="0"/>
              <a:t>2</a:t>
            </a:r>
            <a:r>
              <a:rPr lang="zh-TW" altLang="en-US" dirty="0" smtClean="0"/>
              <a:t>周</a:t>
            </a:r>
            <a:endParaRPr lang="en-US" altLang="zh-TW" dirty="0" smtClean="0"/>
          </a:p>
          <a:p>
            <a:r>
              <a:rPr lang="zh-TW" altLang="en-US" dirty="0" smtClean="0"/>
              <a:t>提供</a:t>
            </a:r>
            <a:r>
              <a:rPr lang="zh-TW" altLang="en-US" dirty="0"/>
              <a:t>檢視</a:t>
            </a:r>
          </a:p>
        </p:txBody>
      </p:sp>
      <p:sp>
        <p:nvSpPr>
          <p:cNvPr id="16" name="文字版面配置區 15">
            <a:extLst>
              <a:ext uri="{FF2B5EF4-FFF2-40B4-BE49-F238E27FC236}">
                <a16:creationId xmlns:a16="http://schemas.microsoft.com/office/drawing/2014/main" xmlns="" id="{6EA4CA56-BA1A-45A1-98E8-52F085B3A81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zh-TW" altLang="en-US" sz="3200" dirty="0"/>
              <a:t>將由下列表冊統計產出</a:t>
            </a:r>
            <a:endParaRPr lang="en-US" altLang="zh-TW" sz="3200" dirty="0"/>
          </a:p>
          <a:p>
            <a:r>
              <a:rPr lang="zh-TW" altLang="en-US" sz="3200" dirty="0"/>
              <a:t>學</a:t>
            </a:r>
            <a:r>
              <a:rPr lang="en-US" altLang="zh-TW" sz="3200" dirty="0"/>
              <a:t>1.</a:t>
            </a:r>
            <a:r>
              <a:rPr lang="zh-TW" altLang="en-US" sz="3200" dirty="0"/>
              <a:t>正式學籍在學學生人數統計表</a:t>
            </a:r>
            <a:endParaRPr lang="en-US" altLang="zh-TW" sz="3200" dirty="0"/>
          </a:p>
          <a:p>
            <a:r>
              <a:rPr lang="zh-TW" altLang="en-US" sz="3200" dirty="0"/>
              <a:t>學</a:t>
            </a:r>
            <a:r>
              <a:rPr lang="en-US" altLang="zh-TW" sz="3200" dirty="0"/>
              <a:t>12.</a:t>
            </a:r>
            <a:r>
              <a:rPr lang="zh-TW" altLang="en-US" sz="3200" dirty="0"/>
              <a:t>學生休學人數統計表</a:t>
            </a:r>
            <a:endParaRPr lang="en-US" altLang="zh-TW" sz="3200" dirty="0"/>
          </a:p>
          <a:p>
            <a:r>
              <a:rPr lang="zh-TW" altLang="en-US" sz="3200" dirty="0"/>
              <a:t>學</a:t>
            </a:r>
            <a:r>
              <a:rPr lang="en-US" altLang="zh-TW" sz="3200" dirty="0"/>
              <a:t>13.</a:t>
            </a:r>
            <a:r>
              <a:rPr lang="zh-TW" altLang="en-US" sz="3200" dirty="0"/>
              <a:t>學生退學人數統計表</a:t>
            </a:r>
            <a:endParaRPr lang="en-US" altLang="zh-TW" sz="3200" dirty="0"/>
          </a:p>
        </p:txBody>
      </p:sp>
      <p:sp>
        <p:nvSpPr>
          <p:cNvPr id="14" name="文字版面配置區 13">
            <a:extLst>
              <a:ext uri="{FF2B5EF4-FFF2-40B4-BE49-F238E27FC236}">
                <a16:creationId xmlns:a16="http://schemas.microsoft.com/office/drawing/2014/main" xmlns="" id="{CBB6E819-74BE-4AE5-9E41-D41AAC61672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5" name="文字版面配置區 14">
            <a:extLst>
              <a:ext uri="{FF2B5EF4-FFF2-40B4-BE49-F238E27FC236}">
                <a16:creationId xmlns:a16="http://schemas.microsoft.com/office/drawing/2014/main" xmlns="" id="{060BB6EF-67B4-4E33-96CE-D0D3F1751B2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02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119C91ED-B50E-4E3E-9723-DF39D8F692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4AA941BA-85BB-42D9-81F2-7FF21E365C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endParaRPr lang="zh-TW" altLang="en-US" sz="3600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xmlns="" id="{B3D81E8E-FD90-40B7-A915-6DDF481200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xmlns="" id="{63CE1F81-776A-4096-9AC9-60991A4AE6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xmlns="" id="{00E2382C-14EB-4A0E-8552-B6E2705394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0258" y="2263180"/>
            <a:ext cx="1224136" cy="1440160"/>
          </a:xfrm>
        </p:spPr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xmlns="" id="{13BD5FB4-5A33-436D-A17C-A098C3BA4B1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3811" y="5338916"/>
            <a:ext cx="6768554" cy="2108840"/>
          </a:xfrm>
        </p:spPr>
        <p:txBody>
          <a:bodyPr>
            <a:normAutofit/>
          </a:bodyPr>
          <a:lstStyle/>
          <a:p>
            <a:r>
              <a:rPr lang="zh-TW" altLang="en-US" sz="8800" dirty="0"/>
              <a:t>基本資料</a:t>
            </a:r>
          </a:p>
        </p:txBody>
      </p:sp>
      <p:sp>
        <p:nvSpPr>
          <p:cNvPr id="10" name="文字版面配置區 9">
            <a:extLst>
              <a:ext uri="{FF2B5EF4-FFF2-40B4-BE49-F238E27FC236}">
                <a16:creationId xmlns:a16="http://schemas.microsoft.com/office/drawing/2014/main" xmlns="" id="{CCA598EC-0A54-41DE-ABB8-0A39802D06C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文字版面配置區 10">
            <a:extLst>
              <a:ext uri="{FF2B5EF4-FFF2-40B4-BE49-F238E27FC236}">
                <a16:creationId xmlns:a16="http://schemas.microsoft.com/office/drawing/2014/main" xmlns="" id="{4385AE62-B04E-4581-88C5-DAA31282295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92500" lnSpcReduction="10000"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177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標題 11">
            <a:extLst>
              <a:ext uri="{FF2B5EF4-FFF2-40B4-BE49-F238E27FC236}">
                <a16:creationId xmlns:a16="http://schemas.microsoft.com/office/drawing/2014/main" xmlns="" id="{717ECFE6-5432-4A44-AA29-2F819E1EE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108.03</a:t>
            </a:r>
            <a:r>
              <a:rPr lang="zh-TW" altLang="en-US" dirty="0" smtClean="0"/>
              <a:t>期基本資料</a:t>
            </a:r>
            <a:r>
              <a:rPr lang="zh-TW" altLang="en-US" dirty="0"/>
              <a:t>作業</a:t>
            </a:r>
          </a:p>
        </p:txBody>
      </p:sp>
      <p:sp>
        <p:nvSpPr>
          <p:cNvPr id="14" name="文字版面配置區 13">
            <a:extLst>
              <a:ext uri="{FF2B5EF4-FFF2-40B4-BE49-F238E27FC236}">
                <a16:creationId xmlns:a16="http://schemas.microsoft.com/office/drawing/2014/main" xmlns="" id="{68AD141D-7234-44EB-8D07-19D756C7B95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00123" y="4699639"/>
            <a:ext cx="11886168" cy="1259201"/>
          </a:xfrm>
        </p:spPr>
        <p:txBody>
          <a:bodyPr>
            <a:normAutofit/>
          </a:bodyPr>
          <a:lstStyle/>
          <a:p>
            <a:r>
              <a:rPr lang="en-US" altLang="zh-TW" sz="2800" dirty="0"/>
              <a:t>3</a:t>
            </a:r>
            <a:r>
              <a:rPr lang="zh-TW" altLang="en-US" sz="2800" dirty="0"/>
              <a:t>月分基本資料異動多數為春季班招生，由校庫統一依學校提供之核定函文更新至資料庫。</a:t>
            </a:r>
          </a:p>
        </p:txBody>
      </p:sp>
      <p:sp>
        <p:nvSpPr>
          <p:cNvPr id="15" name="文字版面配置區 14">
            <a:extLst>
              <a:ext uri="{FF2B5EF4-FFF2-40B4-BE49-F238E27FC236}">
                <a16:creationId xmlns:a16="http://schemas.microsoft.com/office/drawing/2014/main" xmlns="" id="{7AB56101-A4E1-4E51-A5D3-28D1789E08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dirty="0"/>
              <a:t>請將教育部核定招生函文</a:t>
            </a:r>
            <a:r>
              <a:rPr lang="en-US" altLang="zh-TW" dirty="0"/>
              <a:t>Mail</a:t>
            </a:r>
            <a:r>
              <a:rPr lang="zh-TW" altLang="en-US" dirty="0"/>
              <a:t>至校庫系統信箱 </a:t>
            </a:r>
            <a:r>
              <a:rPr lang="en-US" altLang="zh-TW" dirty="0"/>
              <a:t>hedb2@yuntech.edu.tw</a:t>
            </a:r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3200123" y="6355080"/>
            <a:ext cx="11886168" cy="5847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基本資料期間 </a:t>
            </a:r>
            <a:r>
              <a:rPr lang="en-US" altLang="zh-TW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 / 21(</a:t>
            </a:r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en-US" altLang="zh-TW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28</a:t>
            </a:r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en-US" altLang="zh-TW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7329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基本資料確認程序</a:t>
            </a:r>
            <a:endParaRPr kumimoji="1" lang="ja-JP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下載基本資料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endParaRPr lang="ja-JP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107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學年度基本資料系所及學制確認</a:t>
            </a:r>
            <a:endParaRPr lang="ja-JP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基本資料總確認</a:t>
            </a:r>
            <a:endParaRPr lang="ja-JP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フッター プレースホルダー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大學校院校務資料庫</a:t>
            </a:r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/>
              <a:t>16</a:t>
            </a:fld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1796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568"/>
    </mc:Choice>
    <mc:Fallback xmlns="">
      <p:transition advTm="4568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基本資料</a:t>
            </a:r>
            <a:r>
              <a:rPr lang="en-US" altLang="zh-TW" dirty="0"/>
              <a:t>1.</a:t>
            </a:r>
            <a:r>
              <a:rPr lang="zh-TW" altLang="en-US" dirty="0"/>
              <a:t>學校基本資料表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292" y="1818619"/>
            <a:ext cx="8745669" cy="7826667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543292" y="4172045"/>
            <a:ext cx="3848418" cy="36519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732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下載基本資料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9608" y="2913996"/>
            <a:ext cx="7486000" cy="480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57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下載基本資料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7796" y="2093090"/>
            <a:ext cx="9174519" cy="727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90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簡報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zh-TW" altLang="en-US" dirty="0">
                <a:solidFill>
                  <a:schemeClr val="accent1"/>
                </a:solidFill>
              </a:rPr>
              <a:t>大綱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基本資料</a:t>
            </a:r>
            <a:endParaRPr lang="ja-JP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修正申請</a:t>
            </a:r>
            <a:endParaRPr lang="ja-JP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資料填報</a:t>
            </a:r>
            <a:endParaRPr lang="ja-JP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テキスト プレースホルダー 15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資料檢核</a:t>
            </a:r>
            <a:endParaRPr lang="ja-JP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テキスト プレースホルダー 17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資訊安全</a:t>
            </a:r>
            <a:endParaRPr lang="ja-JP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テキスト プレースホルダー 19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帳號與權限</a:t>
            </a:r>
            <a:endParaRPr lang="ja-JP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2</a:t>
            </a:fld>
            <a:endParaRPr lang="ja-JP" alt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xmlns="" id="{D91F70F9-A675-4305-B5B1-46F084503D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xmlns="" id="{DD804DFE-4ECA-4C63-9901-699007465D7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22" name="文字版面配置區 21">
            <a:extLst>
              <a:ext uri="{FF2B5EF4-FFF2-40B4-BE49-F238E27FC236}">
                <a16:creationId xmlns:a16="http://schemas.microsoft.com/office/drawing/2014/main" xmlns="" id="{1EC487A8-15F6-427F-8547-EA8A1A2B727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24" name="文字版面配置區 23">
            <a:extLst>
              <a:ext uri="{FF2B5EF4-FFF2-40B4-BE49-F238E27FC236}">
                <a16:creationId xmlns:a16="http://schemas.microsoft.com/office/drawing/2014/main" xmlns="" id="{54BA4F59-2601-4951-B56A-0F3AF860E61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26" name="文字版面配置區 25">
            <a:extLst>
              <a:ext uri="{FF2B5EF4-FFF2-40B4-BE49-F238E27FC236}">
                <a16:creationId xmlns:a16="http://schemas.microsoft.com/office/drawing/2014/main" xmlns="" id="{BF040DCE-F5A4-42F8-BC21-DEFE6AFCE2D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8" name="文字版面配置區 27">
            <a:extLst>
              <a:ext uri="{FF2B5EF4-FFF2-40B4-BE49-F238E27FC236}">
                <a16:creationId xmlns:a16="http://schemas.microsoft.com/office/drawing/2014/main" xmlns="" id="{A7AE9502-B7CA-49C9-B983-0C624EB808C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77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197"/>
    </mc:Choice>
    <mc:Fallback xmlns="">
      <p:transition advTm="6197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107</a:t>
            </a:r>
            <a:r>
              <a:rPr lang="zh-TW" altLang="en-US" dirty="0"/>
              <a:t>學年度基本資料系所及學制確認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408" y="2175024"/>
            <a:ext cx="9222857" cy="780158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855686" y="8430525"/>
            <a:ext cx="9373352" cy="67634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2855686" y="3122038"/>
            <a:ext cx="2041566" cy="67634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003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107</a:t>
            </a:r>
            <a:r>
              <a:rPr lang="zh-TW" altLang="en-US" dirty="0"/>
              <a:t>學年度基本資料系所及學制確認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875" y="1629483"/>
            <a:ext cx="16865615" cy="807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21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107</a:t>
            </a:r>
            <a:r>
              <a:rPr lang="zh-TW" altLang="en-US" dirty="0"/>
              <a:t>學年度基本資料系所及學制確認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170" y="1915718"/>
            <a:ext cx="17780196" cy="712852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5318003" y="4349482"/>
            <a:ext cx="2955364" cy="14257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365312" y="1541807"/>
            <a:ext cx="1964327" cy="106382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389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107</a:t>
            </a:r>
            <a:r>
              <a:rPr lang="zh-TW" altLang="en-US" dirty="0"/>
              <a:t>學年度基本資料系所及學制確認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170" y="2072149"/>
            <a:ext cx="17805866" cy="634585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65312" y="1541807"/>
            <a:ext cx="1964327" cy="106382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699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基本資料總確認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2821" y="3508344"/>
            <a:ext cx="9333972" cy="2517393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8531573" y="4450947"/>
            <a:ext cx="2640673" cy="136186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035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基本資料總確認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3222" y="2245253"/>
            <a:ext cx="13190328" cy="713511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2229038" y="4450947"/>
            <a:ext cx="3076438" cy="394200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7930375" y="8392950"/>
            <a:ext cx="2039477" cy="65129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62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基本資料</a:t>
            </a:r>
            <a:r>
              <a:rPr lang="en-US" altLang="zh-TW" dirty="0"/>
              <a:t>-</a:t>
            </a:r>
            <a:r>
              <a:rPr lang="zh-TW" altLang="en-US" dirty="0"/>
              <a:t>新增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7" name="圖片 6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384" y="1694366"/>
            <a:ext cx="17447645" cy="790609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33367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kern="0" dirty="0">
                <a:solidFill>
                  <a:srgbClr val="617A86"/>
                </a:solidFill>
                <a:latin typeface="微軟正黑體" pitchFamily="34"/>
                <a:ea typeface="微軟正黑體" pitchFamily="34"/>
                <a:cs typeface="Arial" pitchFamily="34"/>
              </a:rPr>
              <a:t>修改系所單位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6" name="圖片 3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730" y="1476535"/>
            <a:ext cx="17618608" cy="795667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50583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119C91ED-B50E-4E3E-9723-DF39D8F692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solidFill>
            <a:srgbClr val="92D050">
              <a:alpha val="80000"/>
            </a:srgbClr>
          </a:solidFill>
        </p:spPr>
        <p:txBody>
          <a:bodyPr/>
          <a:lstStyle/>
          <a:p>
            <a:endParaRPr lang="zh-TW" altLang="en-US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4AA941BA-85BB-42D9-81F2-7FF21E365C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solidFill>
            <a:srgbClr val="00B0F0">
              <a:alpha val="80000"/>
            </a:srgbClr>
          </a:solidFill>
        </p:spPr>
        <p:txBody>
          <a:bodyPr/>
          <a:lstStyle/>
          <a:p>
            <a:endParaRPr lang="zh-TW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xmlns="" id="{B3D81E8E-FD90-40B7-A915-6DDF481200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xmlns="" id="{63CE1F81-776A-4096-9AC9-60991A4AE6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xmlns="" id="{00E2382C-14EB-4A0E-8552-B6E2705394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xmlns="" id="{13BD5FB4-5A33-436D-A17C-A098C3BA4B1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99651" y="5143500"/>
            <a:ext cx="6302713" cy="2304256"/>
          </a:xfrm>
        </p:spPr>
        <p:txBody>
          <a:bodyPr>
            <a:normAutofit/>
          </a:bodyPr>
          <a:lstStyle/>
          <a:p>
            <a:r>
              <a:rPr lang="zh-TW" altLang="en-US" sz="8800" dirty="0"/>
              <a:t>資料填報</a:t>
            </a:r>
          </a:p>
        </p:txBody>
      </p:sp>
      <p:sp>
        <p:nvSpPr>
          <p:cNvPr id="10" name="文字版面配置區 9">
            <a:extLst>
              <a:ext uri="{FF2B5EF4-FFF2-40B4-BE49-F238E27FC236}">
                <a16:creationId xmlns:a16="http://schemas.microsoft.com/office/drawing/2014/main" xmlns="" id="{CCA598EC-0A54-41DE-ABB8-0A39802D06C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文字版面配置區 10">
            <a:extLst>
              <a:ext uri="{FF2B5EF4-FFF2-40B4-BE49-F238E27FC236}">
                <a16:creationId xmlns:a16="http://schemas.microsoft.com/office/drawing/2014/main" xmlns="" id="{4385AE62-B04E-4581-88C5-DAA31282295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92500" lnSpcReduction="10000"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034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表冊填寫</a:t>
            </a: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35" y="2048219"/>
            <a:ext cx="17588400" cy="6989401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3366746" y="2952731"/>
            <a:ext cx="6674740" cy="753914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91432" tIns="45716" rIns="91432" bIns="45716" anchor="ctr" anchorCtr="1" compatLnSpc="1">
            <a:noAutofit/>
          </a:bodyPr>
          <a:lstStyle/>
          <a:p>
            <a:pPr algn="ctr" defTabSz="91430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60949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填報</a:t>
            </a:r>
            <a:r>
              <a:rPr kumimoji="1" lang="en-US" altLang="ja-JP" dirty="0"/>
              <a:t> </a:t>
            </a:r>
            <a:r>
              <a:rPr kumimoji="1" lang="zh-TW" altLang="en-US" dirty="0">
                <a:solidFill>
                  <a:schemeClr val="accent1"/>
                </a:solidFill>
                <a:latin typeface="Route 159 Bold" pitchFamily="50" charset="0"/>
              </a:rPr>
              <a:t>注意事項</a:t>
            </a:r>
            <a:endParaRPr kumimoji="1" lang="ja-JP" altLang="en-US" dirty="0">
              <a:solidFill>
                <a:schemeClr val="accent1"/>
              </a:solidFill>
              <a:latin typeface="Route 159 Bold" pitchFamily="50" charset="0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3</a:t>
            </a:fld>
            <a:endParaRPr lang="ja-JP" altLang="en-US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kumimoji="1" lang="zh-TW" altLang="en-US" sz="4000" dirty="0"/>
              <a:t>填報</a:t>
            </a:r>
            <a:r>
              <a:rPr kumimoji="1" lang="zh-TW" altLang="en-US" dirty="0"/>
              <a:t>資料</a:t>
            </a:r>
            <a:endParaRPr kumimoji="1" lang="ja-JP" alt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zh-TW" altLang="en-US" sz="2400" dirty="0"/>
              <a:t>資料填報時，系統進行基本檢查</a:t>
            </a:r>
            <a:r>
              <a:rPr lang="en-US" altLang="ja-JP" sz="2400" dirty="0"/>
              <a:t> </a:t>
            </a:r>
            <a:endParaRPr kumimoji="1" lang="ja-JP" altLang="en-US" sz="2400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kumimoji="1" lang="zh-TW" altLang="en-US" sz="4000" dirty="0"/>
              <a:t>檢視</a:t>
            </a:r>
            <a:r>
              <a:rPr kumimoji="1" lang="zh-TW" altLang="en-US" dirty="0"/>
              <a:t>已填報資料</a:t>
            </a:r>
            <a:endParaRPr kumimoji="1" lang="ja-JP" altLang="en-US" sz="4400" dirty="0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kumimoji="1" lang="zh-TW" altLang="en-US" sz="2400" dirty="0"/>
              <a:t>確認填報於系統之資料</a:t>
            </a:r>
            <a:endParaRPr kumimoji="1" lang="en-US" altLang="zh-TW" sz="2400" dirty="0"/>
          </a:p>
          <a:p>
            <a:r>
              <a:rPr kumimoji="1" lang="zh-TW" altLang="en-US" sz="2400" dirty="0"/>
              <a:t>與現實資料相符</a:t>
            </a:r>
            <a:endParaRPr kumimoji="1" lang="ja-JP" altLang="en-US" sz="2400" dirty="0"/>
          </a:p>
        </p:txBody>
      </p:sp>
      <p:sp>
        <p:nvSpPr>
          <p:cNvPr id="15" name="テキスト プレースホルダー 14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kumimoji="1" lang="zh-TW" altLang="en-US" sz="3600" dirty="0"/>
              <a:t>確認</a:t>
            </a:r>
            <a:r>
              <a:rPr kumimoji="1" lang="zh-TW" altLang="en-US" dirty="0"/>
              <a:t>跨表檢核結果</a:t>
            </a:r>
            <a:endParaRPr kumimoji="1" lang="ja-JP" altLang="en-US" dirty="0"/>
          </a:p>
        </p:txBody>
      </p:sp>
      <p:sp>
        <p:nvSpPr>
          <p:cNvPr id="16" name="テキスト プレースホルダー 15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kumimoji="1" lang="zh-TW" altLang="en-US" sz="2400" dirty="0"/>
              <a:t>填報截日</a:t>
            </a:r>
            <a:r>
              <a:rPr kumimoji="1" lang="en-US" altLang="zh-TW" sz="2400" dirty="0"/>
              <a:t>2</a:t>
            </a:r>
            <a:r>
              <a:rPr kumimoji="1" lang="zh-TW" altLang="en-US" sz="2400" dirty="0"/>
              <a:t>周前</a:t>
            </a:r>
            <a:endParaRPr kumimoji="1" lang="en-US" altLang="zh-TW" sz="2400" dirty="0"/>
          </a:p>
          <a:p>
            <a:r>
              <a:rPr kumimoji="1" lang="zh-TW" altLang="en-US" sz="2400" dirty="0"/>
              <a:t>系統將產出跨表檢核報告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71754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1493"/>
    </mc:Choice>
    <mc:Fallback xmlns="">
      <p:transition advTm="11493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499" y="1786470"/>
            <a:ext cx="13728212" cy="781399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表冊填寫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7" name="矩形 6"/>
          <p:cNvSpPr/>
          <p:nvPr/>
        </p:nvSpPr>
        <p:spPr>
          <a:xfrm>
            <a:off x="13712838" y="3343883"/>
            <a:ext cx="1553528" cy="781876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91432" tIns="45716" rIns="91432" bIns="45716" anchor="ctr" anchorCtr="1" compatLnSpc="1">
            <a:noAutofit/>
          </a:bodyPr>
          <a:lstStyle/>
          <a:p>
            <a:pPr algn="ctr" defTabSz="91430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85155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表冊填寫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358" y="1629482"/>
            <a:ext cx="10860884" cy="807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39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zh-TW" sz="3200" dirty="0">
                <a:latin typeface="微軟正黑體" pitchFamily="34"/>
                <a:ea typeface="微軟正黑體" pitchFamily="34"/>
              </a:rPr>
              <a:t>上傳</a:t>
            </a:r>
            <a:r>
              <a:rPr lang="zh-TW" altLang="en-US" sz="3200" dirty="0">
                <a:latin typeface="微軟正黑體" pitchFamily="34"/>
                <a:ea typeface="微軟正黑體" pitchFamily="34"/>
              </a:rPr>
              <a:t>資料會每次累加</a:t>
            </a:r>
            <a:endParaRPr lang="zh-TW" altLang="en-US" sz="3200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pPr lvl="0"/>
            <a:r>
              <a:rPr lang="zh-TW" altLang="en-US" sz="3200" dirty="0">
                <a:latin typeface="微軟正黑體" pitchFamily="34"/>
                <a:ea typeface="微軟正黑體" pitchFamily="34"/>
              </a:rPr>
              <a:t>系統會將</a:t>
            </a:r>
            <a:r>
              <a:rPr lang="en-US" altLang="zh-TW" sz="3200" dirty="0">
                <a:latin typeface="微軟正黑體" pitchFamily="34"/>
                <a:ea typeface="微軟正黑體" pitchFamily="34"/>
              </a:rPr>
              <a:t>Excel</a:t>
            </a:r>
            <a:r>
              <a:rPr lang="zh-TW" altLang="en-US" sz="3200" dirty="0">
                <a:latin typeface="微軟正黑體" pitchFamily="34"/>
                <a:ea typeface="微軟正黑體" pitchFamily="34"/>
              </a:rPr>
              <a:t>已刪除資料視為不處理</a:t>
            </a:r>
            <a:endParaRPr lang="zh-TW" altLang="zh-TW" sz="3200" dirty="0">
              <a:latin typeface="微軟正黑體" pitchFamily="34"/>
              <a:ea typeface="微軟正黑體" pitchFamily="34"/>
            </a:endParaRPr>
          </a:p>
          <a:p>
            <a:endParaRPr lang="zh-TW" altLang="en-US" sz="3200" dirty="0"/>
          </a:p>
        </p:txBody>
      </p:sp>
      <p:sp>
        <p:nvSpPr>
          <p:cNvPr id="8" name="文字版面配置區 7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zh-TW" altLang="zh-TW" sz="3200" dirty="0">
                <a:latin typeface="微軟正黑體" pitchFamily="34"/>
                <a:ea typeface="微軟正黑體" pitchFamily="34"/>
              </a:rPr>
              <a:t>僅針對與原先上傳重疊部分進行資料覆蓋</a:t>
            </a:r>
            <a:endParaRPr lang="zh-TW" altLang="en-US" sz="3200" dirty="0"/>
          </a:p>
          <a:p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45476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2"/>
          </p:nvPr>
        </p:nvSpPr>
        <p:spPr>
          <a:xfrm>
            <a:off x="2321893" y="3220151"/>
            <a:ext cx="13642627" cy="4170054"/>
          </a:xfrm>
        </p:spPr>
        <p:txBody>
          <a:bodyPr>
            <a:normAutofit/>
          </a:bodyPr>
          <a:lstStyle/>
          <a:p>
            <a:pPr marL="457154" indent="-228577">
              <a:spcBef>
                <a:spcPts val="0"/>
              </a:spcBef>
            </a:pPr>
            <a:r>
              <a:rPr lang="zh-TW" altLang="zh-TW" sz="2800" dirty="0">
                <a:latin typeface="微軟正黑體" pitchFamily="34"/>
                <a:ea typeface="微軟正黑體" pitchFamily="34"/>
              </a:rPr>
              <a:t>可以分批上傳，例如將</a:t>
            </a:r>
            <a:r>
              <a:rPr lang="en-US" altLang="zh-TW" sz="2800" dirty="0">
                <a:latin typeface="微軟正黑體" pitchFamily="34"/>
                <a:ea typeface="微軟正黑體" pitchFamily="34"/>
              </a:rPr>
              <a:t>excel</a:t>
            </a:r>
            <a:r>
              <a:rPr lang="zh-TW" altLang="zh-TW" sz="2800" dirty="0">
                <a:latin typeface="微軟正黑體" pitchFamily="34"/>
                <a:ea typeface="微軟正黑體" pitchFamily="34"/>
              </a:rPr>
              <a:t>拆為</a:t>
            </a:r>
            <a:r>
              <a:rPr lang="en-US" altLang="zh-TW" sz="2800" dirty="0">
                <a:latin typeface="微軟正黑體" pitchFamily="34"/>
                <a:ea typeface="微軟正黑體" pitchFamily="34"/>
              </a:rPr>
              <a:t>2</a:t>
            </a:r>
            <a:r>
              <a:rPr lang="zh-TW" altLang="zh-TW" sz="2800" dirty="0">
                <a:latin typeface="微軟正黑體" pitchFamily="34"/>
                <a:ea typeface="微軟正黑體" pitchFamily="34"/>
              </a:rPr>
              <a:t>個檔案，可分開上傳。</a:t>
            </a:r>
          </a:p>
          <a:p>
            <a:pPr marL="457154" indent="-228577">
              <a:spcBef>
                <a:spcPts val="0"/>
              </a:spcBef>
            </a:pPr>
            <a:endParaRPr lang="en-US" altLang="zh-TW" sz="2800" dirty="0">
              <a:latin typeface="微軟正黑體" pitchFamily="34"/>
              <a:ea typeface="微軟正黑體" pitchFamily="34"/>
            </a:endParaRPr>
          </a:p>
          <a:p>
            <a:pPr marL="457154" indent="-228577">
              <a:spcBef>
                <a:spcPts val="0"/>
              </a:spcBef>
            </a:pPr>
            <a:r>
              <a:rPr lang="zh-TW" altLang="zh-TW" sz="2800" dirty="0">
                <a:latin typeface="微軟正黑體" pitchFamily="34"/>
                <a:ea typeface="微軟正黑體" pitchFamily="34"/>
              </a:rPr>
              <a:t>若僅需修改其中幾筆資料，可僅上傳修改部分資料。</a:t>
            </a:r>
          </a:p>
          <a:p>
            <a:pPr marL="457154" indent="-228577">
              <a:spcBef>
                <a:spcPts val="0"/>
              </a:spcBef>
            </a:pPr>
            <a:endParaRPr lang="en-US" altLang="zh-TW" sz="2800" dirty="0">
              <a:latin typeface="微軟正黑體" pitchFamily="34"/>
              <a:ea typeface="微軟正黑體" pitchFamily="34"/>
            </a:endParaRPr>
          </a:p>
          <a:p>
            <a:pPr marL="457154" indent="-228577">
              <a:spcBef>
                <a:spcPts val="0"/>
              </a:spcBef>
            </a:pPr>
            <a:r>
              <a:rPr lang="zh-TW" altLang="zh-TW" sz="2800" dirty="0">
                <a:latin typeface="微軟正黑體" pitchFamily="34"/>
                <a:ea typeface="微軟正黑體" pitchFamily="34"/>
              </a:rPr>
              <a:t>若需以最後一份資料為主，請按 </a:t>
            </a:r>
            <a:r>
              <a:rPr lang="en-US" altLang="zh-TW" sz="2800" dirty="0">
                <a:latin typeface="微軟正黑體" pitchFamily="34"/>
                <a:ea typeface="微軟正黑體" pitchFamily="34"/>
              </a:rPr>
              <a:t>                          </a:t>
            </a:r>
            <a:r>
              <a:rPr lang="zh-TW" altLang="zh-TW" sz="2800" dirty="0">
                <a:latin typeface="微軟正黑體" pitchFamily="34"/>
                <a:ea typeface="微軟正黑體" pitchFamily="34"/>
              </a:rPr>
              <a:t>，再行上傳。</a:t>
            </a:r>
          </a:p>
          <a:p>
            <a:endParaRPr lang="zh-TW" altLang="en-US" sz="2800" dirty="0"/>
          </a:p>
          <a:p>
            <a:endParaRPr lang="zh-TW" altLang="en-US" sz="2800" dirty="0"/>
          </a:p>
        </p:txBody>
      </p:sp>
      <p:sp>
        <p:nvSpPr>
          <p:cNvPr id="10" name="圓角矩形 8"/>
          <p:cNvSpPr/>
          <p:nvPr/>
        </p:nvSpPr>
        <p:spPr>
          <a:xfrm>
            <a:off x="7719761" y="5305178"/>
            <a:ext cx="2603049" cy="634126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32" tIns="45716" rIns="91432" bIns="45716" anchor="ctr" anchorCtr="1" compatLnSpc="1">
            <a:noAutofit/>
          </a:bodyPr>
          <a:lstStyle/>
          <a:p>
            <a:pPr algn="ctr" defTabSz="91430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800" kern="0" dirty="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清除本表資料</a:t>
            </a:r>
            <a:endParaRPr lang="en-US" sz="2800" kern="0" dirty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47013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13" name="文字版面配置區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欄位順序可以調換</a:t>
            </a:r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基本欄位檢查</a:t>
            </a:r>
          </a:p>
        </p:txBody>
      </p:sp>
      <p:sp>
        <p:nvSpPr>
          <p:cNvPr id="17" name="文字版面配置區 16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可分批上傳</a:t>
            </a:r>
          </a:p>
        </p:txBody>
      </p:sp>
    </p:spTree>
    <p:extLst>
      <p:ext uri="{BB962C8B-B14F-4D97-AF65-F5344CB8AC3E}">
        <p14:creationId xmlns:p14="http://schemas.microsoft.com/office/powerpoint/2010/main" val="274196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  <a:r>
              <a:rPr lang="en-US" altLang="zh-TW" dirty="0"/>
              <a:t>-</a:t>
            </a:r>
            <a:r>
              <a:rPr lang="zh-TW" altLang="en-US" dirty="0"/>
              <a:t>欄位順序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9" name="圓角矩形 8"/>
          <p:cNvSpPr/>
          <p:nvPr/>
        </p:nvSpPr>
        <p:spPr>
          <a:xfrm>
            <a:off x="3166267" y="2833095"/>
            <a:ext cx="2611731" cy="86537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49B1C3"/>
              </a:gs>
              <a:gs pos="100000">
                <a:srgbClr val="A2EDFF"/>
              </a:gs>
            </a:gsLst>
            <a:lin ang="16200000"/>
          </a:gra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32" tIns="45716" rIns="91432" bIns="45716" anchor="ctr" anchorCtr="1" compatLnSpc="1">
            <a:noAutofit/>
          </a:bodyPr>
          <a:lstStyle/>
          <a:p>
            <a:pPr algn="ctr" defTabSz="91430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3600" kern="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系所</a:t>
            </a:r>
            <a:endParaRPr lang="en-US" sz="36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6892127" y="2856648"/>
            <a:ext cx="2611731" cy="86537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49B1C3"/>
              </a:gs>
              <a:gs pos="100000">
                <a:srgbClr val="A2EDFF"/>
              </a:gs>
            </a:gsLst>
            <a:lin ang="16200000"/>
          </a:gra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32" tIns="45716" rIns="91432" bIns="45716" anchor="ctr" anchorCtr="1" compatLnSpc="1">
            <a:noAutofit/>
          </a:bodyPr>
          <a:lstStyle/>
          <a:p>
            <a:pPr algn="ctr" defTabSz="91430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3600" kern="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學制</a:t>
            </a:r>
            <a:endParaRPr lang="en-US" sz="36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11073815" y="2830414"/>
            <a:ext cx="2611731" cy="86537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F0A621"/>
              </a:gs>
              <a:gs pos="100000">
                <a:srgbClr val="FFD786"/>
              </a:gs>
            </a:gsLst>
            <a:lin ang="16200000"/>
          </a:gra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32" tIns="45716" rIns="91432" bIns="45716" anchor="ctr" anchorCtr="1" compatLnSpc="1">
            <a:noAutofit/>
          </a:bodyPr>
          <a:lstStyle/>
          <a:p>
            <a:pPr algn="ctr" defTabSz="91430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3600" kern="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學生人數</a:t>
            </a:r>
            <a:endParaRPr lang="en-US" sz="36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2" name="向下箭號 11"/>
          <p:cNvSpPr/>
          <p:nvPr/>
        </p:nvSpPr>
        <p:spPr>
          <a:xfrm>
            <a:off x="7747145" y="4636338"/>
            <a:ext cx="1002395" cy="669269"/>
          </a:xfrm>
          <a:custGeom>
            <a:avLst>
              <a:gd name="f0" fmla="val 1080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pin 0 f1 10800"/>
              <a:gd name="f15" fmla="pin 0 f0 21600"/>
              <a:gd name="f16" fmla="*/ f10 f2 1"/>
              <a:gd name="f17" fmla="*/ f11 f2 1"/>
              <a:gd name="f18" fmla="val f14"/>
              <a:gd name="f19" fmla="val f15"/>
              <a:gd name="f20" fmla="+- 21600 0 f14"/>
              <a:gd name="f21" fmla="*/ f14 f12 1"/>
              <a:gd name="f22" fmla="*/ f15 f13 1"/>
              <a:gd name="f23" fmla="*/ 0 f13 1"/>
              <a:gd name="f24" fmla="*/ 0 f12 1"/>
              <a:gd name="f25" fmla="*/ f16 1 f4"/>
              <a:gd name="f26" fmla="*/ 21600 f12 1"/>
              <a:gd name="f27" fmla="*/ f17 1 f4"/>
              <a:gd name="f28" fmla="+- 21600 0 f19"/>
              <a:gd name="f29" fmla="*/ f18 f12 1"/>
              <a:gd name="f30" fmla="*/ f20 f12 1"/>
              <a:gd name="f31" fmla="*/ f19 f13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3 1"/>
            </a:gdLst>
            <a:ahLst>
              <a:ahXY gdRefX="f1" minX="f7" maxX="f9" gdRefY="f0" minY="f7" maxY="f8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24" y="f31"/>
              </a:cxn>
              <a:cxn ang="f33">
                <a:pos x="f26" y="f31"/>
              </a:cxn>
            </a:cxnLst>
            <a:rect l="f29" t="f23" r="f30" b="f37"/>
            <a:pathLst>
              <a:path w="21600" h="21600">
                <a:moveTo>
                  <a:pt x="f18" y="f7"/>
                </a:moveTo>
                <a:lnTo>
                  <a:pt x="f18" y="f19"/>
                </a:lnTo>
                <a:lnTo>
                  <a:pt x="f7" y="f19"/>
                </a:lnTo>
                <a:lnTo>
                  <a:pt x="f9" y="f8"/>
                </a:lnTo>
                <a:lnTo>
                  <a:pt x="f8" y="f19"/>
                </a:lnTo>
                <a:lnTo>
                  <a:pt x="f20" y="f19"/>
                </a:lnTo>
                <a:lnTo>
                  <a:pt x="f20" y="f7"/>
                </a:lnTo>
                <a:close/>
              </a:path>
            </a:pathLst>
          </a:custGeom>
          <a:solidFill>
            <a:srgbClr val="FF0000"/>
          </a:soli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32" tIns="45716" rIns="91432" bIns="45716" anchor="ctr" anchorCtr="1" compatLnSpc="1">
            <a:noAutofit/>
          </a:bodyPr>
          <a:lstStyle/>
          <a:p>
            <a:pPr algn="ctr" defTabSz="91430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6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6892127" y="5969724"/>
            <a:ext cx="2611731" cy="90103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49B1C3"/>
              </a:gs>
              <a:gs pos="100000">
                <a:srgbClr val="A2EDFF"/>
              </a:gs>
            </a:gsLst>
            <a:lin ang="16200000"/>
          </a:gra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32" tIns="45716" rIns="91432" bIns="45716" anchor="ctr" anchorCtr="1" compatLnSpc="1">
            <a:noAutofit/>
          </a:bodyPr>
          <a:lstStyle/>
          <a:p>
            <a:pPr algn="ctr" defTabSz="91430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3600" kern="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系所</a:t>
            </a:r>
            <a:endParaRPr lang="en-US" sz="36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11073815" y="5969723"/>
            <a:ext cx="2611731" cy="90103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49B1C3"/>
              </a:gs>
              <a:gs pos="100000">
                <a:srgbClr val="A2EDFF"/>
              </a:gs>
            </a:gsLst>
            <a:lin ang="16200000"/>
          </a:gra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32" tIns="45716" rIns="91432" bIns="45716" anchor="ctr" anchorCtr="1" compatLnSpc="1">
            <a:noAutofit/>
          </a:bodyPr>
          <a:lstStyle/>
          <a:p>
            <a:pPr algn="ctr" defTabSz="91430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3600" kern="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學制</a:t>
            </a:r>
            <a:endParaRPr lang="en-US" sz="36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3072363" y="5969725"/>
            <a:ext cx="2611731" cy="90103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F0A621"/>
              </a:gs>
              <a:gs pos="100000">
                <a:srgbClr val="FFD786"/>
              </a:gs>
            </a:gsLst>
            <a:lin ang="16200000"/>
          </a:gra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32" tIns="45716" rIns="91432" bIns="45716" anchor="ctr" anchorCtr="1" compatLnSpc="1">
            <a:noAutofit/>
          </a:bodyPr>
          <a:lstStyle/>
          <a:p>
            <a:pPr algn="ctr" defTabSz="91430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3600" kern="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學生人數</a:t>
            </a:r>
            <a:endParaRPr lang="en-US" sz="36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44202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kern="0" dirty="0">
                <a:solidFill>
                  <a:srgbClr val="617A86"/>
                </a:solidFill>
                <a:latin typeface="Arial" pitchFamily="34"/>
                <a:ea typeface="微軟正黑體" pitchFamily="34"/>
                <a:cs typeface="Arial" pitchFamily="34"/>
              </a:rPr>
              <a:t>Excel</a:t>
            </a:r>
            <a:r>
              <a:rPr lang="zh-TW" altLang="zh-TW" kern="0" dirty="0">
                <a:solidFill>
                  <a:srgbClr val="617A86"/>
                </a:solidFill>
                <a:latin typeface="Arial" pitchFamily="34"/>
                <a:ea typeface="微軟正黑體" pitchFamily="34"/>
                <a:cs typeface="Arial" pitchFamily="34"/>
              </a:rPr>
              <a:t>上傳</a:t>
            </a:r>
            <a:r>
              <a:rPr lang="en-US" altLang="zh-TW" kern="0" dirty="0">
                <a:solidFill>
                  <a:srgbClr val="617A86"/>
                </a:solidFill>
                <a:latin typeface="Arial" pitchFamily="34"/>
                <a:ea typeface="微軟正黑體" pitchFamily="34"/>
                <a:cs typeface="Arial" pitchFamily="34"/>
              </a:rPr>
              <a:t>-</a:t>
            </a:r>
            <a:r>
              <a:rPr lang="zh-TW" altLang="zh-TW" kern="0" dirty="0">
                <a:solidFill>
                  <a:srgbClr val="617A86"/>
                </a:solidFill>
                <a:latin typeface="Arial" pitchFamily="34"/>
                <a:ea typeface="微軟正黑體" pitchFamily="34"/>
                <a:cs typeface="Arial" pitchFamily="34"/>
              </a:rPr>
              <a:t>必要欄位檢核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36</a:t>
            </a:fld>
            <a:endParaRPr lang="en-US" dirty="0"/>
          </a:p>
        </p:txBody>
      </p:sp>
      <p:grpSp>
        <p:nvGrpSpPr>
          <p:cNvPr id="6" name="群組 17"/>
          <p:cNvGrpSpPr/>
          <p:nvPr/>
        </p:nvGrpSpPr>
        <p:grpSpPr>
          <a:xfrm>
            <a:off x="3072363" y="2490224"/>
            <a:ext cx="12128217" cy="5231946"/>
            <a:chOff x="549545" y="1256888"/>
            <a:chExt cx="6913997" cy="3218349"/>
          </a:xfrm>
        </p:grpSpPr>
        <p:sp>
          <p:nvSpPr>
            <p:cNvPr id="7" name="圓角矩形 2"/>
            <p:cNvSpPr/>
            <p:nvPr/>
          </p:nvSpPr>
          <p:spPr>
            <a:xfrm>
              <a:off x="549545" y="3081674"/>
              <a:ext cx="6913997" cy="1393563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/>
            </a:solidFill>
            <a:ln w="25402" cap="flat">
              <a:solidFill>
                <a:srgbClr val="D89F39"/>
              </a:solidFill>
              <a:prstDash val="solid"/>
            </a:ln>
          </p:spPr>
          <p:txBody>
            <a:bodyPr vert="horz" wrap="square" lIns="91432" tIns="45716" rIns="91432" bIns="45716" anchor="ctr" anchorCtr="1" compatLnSpc="1">
              <a:noAutofit/>
            </a:bodyPr>
            <a:lstStyle/>
            <a:p>
              <a:pPr algn="ctr" defTabSz="91430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3600" kern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8" name="圓角矩形 3"/>
            <p:cNvSpPr/>
            <p:nvPr/>
          </p:nvSpPr>
          <p:spPr>
            <a:xfrm>
              <a:off x="549545" y="1256888"/>
              <a:ext cx="6913997" cy="1393563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/>
            </a:solidFill>
            <a:ln w="25402" cap="flat">
              <a:solidFill>
                <a:srgbClr val="D89F39"/>
              </a:solidFill>
              <a:prstDash val="solid"/>
            </a:ln>
          </p:spPr>
          <p:txBody>
            <a:bodyPr vert="horz" wrap="square" lIns="91432" tIns="45716" rIns="91432" bIns="45716" anchor="ctr" anchorCtr="1" compatLnSpc="1">
              <a:noAutofit/>
            </a:bodyPr>
            <a:lstStyle/>
            <a:p>
              <a:pPr algn="ctr" defTabSz="91430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3600" kern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9" name="圓角矩形 4"/>
            <p:cNvSpPr/>
            <p:nvPr/>
          </p:nvSpPr>
          <p:spPr>
            <a:xfrm>
              <a:off x="892701" y="1757284"/>
              <a:ext cx="1455240" cy="74112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gradFill>
              <a:gsLst>
                <a:gs pos="0">
                  <a:srgbClr val="9EC8FF"/>
                </a:gs>
                <a:gs pos="100000">
                  <a:srgbClr val="BCD7FF"/>
                </a:gs>
              </a:gsLst>
              <a:lin ang="16200000"/>
            </a:gradFill>
            <a:ln w="9528" cap="flat">
              <a:solidFill>
                <a:srgbClr val="357EB9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91432" tIns="45716" rIns="91432" bIns="45716" anchor="ctr" anchorCtr="1" compatLnSpc="1">
              <a:noAutofit/>
            </a:bodyPr>
            <a:lstStyle/>
            <a:p>
              <a:pPr algn="ctr" defTabSz="91430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3600" kern="0" dirty="0">
                  <a:solidFill>
                    <a:srgbClr val="000000"/>
                  </a:solidFill>
                  <a:latin typeface="微軟正黑體" pitchFamily="34"/>
                  <a:ea typeface="微軟正黑體" pitchFamily="34"/>
                </a:rPr>
                <a:t>主聘單位</a:t>
              </a:r>
              <a:endParaRPr lang="en-US" sz="3600" kern="0" dirty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0" name="圓角矩形 5"/>
            <p:cNvSpPr/>
            <p:nvPr/>
          </p:nvSpPr>
          <p:spPr>
            <a:xfrm>
              <a:off x="2673092" y="1757284"/>
              <a:ext cx="1455240" cy="74112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gradFill>
              <a:gsLst>
                <a:gs pos="0">
                  <a:srgbClr val="9EC8FF"/>
                </a:gs>
                <a:gs pos="100000">
                  <a:srgbClr val="BCD7FF"/>
                </a:gs>
              </a:gsLst>
              <a:lin ang="16200000"/>
            </a:gradFill>
            <a:ln w="9528" cap="flat">
              <a:solidFill>
                <a:srgbClr val="357EB9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91432" tIns="45716" rIns="91432" bIns="45716" anchor="ctr" anchorCtr="1" compatLnSpc="1">
              <a:noAutofit/>
            </a:bodyPr>
            <a:lstStyle/>
            <a:p>
              <a:pPr algn="ctr" defTabSz="91430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3600" kern="0">
                  <a:solidFill>
                    <a:srgbClr val="000000"/>
                  </a:solidFill>
                  <a:latin typeface="微軟正黑體" pitchFamily="34"/>
                  <a:ea typeface="微軟正黑體" pitchFamily="34"/>
                </a:rPr>
                <a:t>姓名</a:t>
              </a:r>
              <a:endParaRPr lang="en-US" sz="3600" kern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1" name="流程圖: 接點 6"/>
            <p:cNvSpPr/>
            <p:nvPr/>
          </p:nvSpPr>
          <p:spPr>
            <a:xfrm>
              <a:off x="4616604" y="2047085"/>
              <a:ext cx="139802" cy="16152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0000"/>
            </a:solidFill>
            <a:ln w="38103" cap="flat">
              <a:solidFill>
                <a:srgbClr val="FFFFFF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91432" tIns="45716" rIns="91432" bIns="45716" anchor="ctr" anchorCtr="1" compatLnSpc="1">
              <a:noAutofit/>
            </a:bodyPr>
            <a:lstStyle/>
            <a:p>
              <a:pPr algn="ctr" defTabSz="91430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3600" kern="0">
                <a:solidFill>
                  <a:srgbClr val="FFFFFF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2" name="流程圖: 接點 7"/>
            <p:cNvSpPr/>
            <p:nvPr/>
          </p:nvSpPr>
          <p:spPr>
            <a:xfrm>
              <a:off x="4956578" y="2047085"/>
              <a:ext cx="139802" cy="16152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0000"/>
            </a:solidFill>
            <a:ln w="38103" cap="flat">
              <a:solidFill>
                <a:srgbClr val="FFFFFF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91432" tIns="45716" rIns="91432" bIns="45716" anchor="ctr" anchorCtr="1" compatLnSpc="1">
              <a:noAutofit/>
            </a:bodyPr>
            <a:lstStyle/>
            <a:p>
              <a:pPr algn="ctr" defTabSz="91430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3600" kern="0">
                <a:solidFill>
                  <a:srgbClr val="FFFFFF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3" name="流程圖: 接點 8"/>
            <p:cNvSpPr/>
            <p:nvPr/>
          </p:nvSpPr>
          <p:spPr>
            <a:xfrm>
              <a:off x="5300795" y="2047085"/>
              <a:ext cx="139802" cy="16152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0000"/>
            </a:solidFill>
            <a:ln w="38103" cap="flat">
              <a:solidFill>
                <a:srgbClr val="FFFFFF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91432" tIns="45716" rIns="91432" bIns="45716" anchor="ctr" anchorCtr="1" compatLnSpc="1">
              <a:noAutofit/>
            </a:bodyPr>
            <a:lstStyle/>
            <a:p>
              <a:pPr algn="ctr" defTabSz="91430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3600" kern="0">
                <a:solidFill>
                  <a:srgbClr val="FFFFFF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4" name="圓角矩形 9"/>
            <p:cNvSpPr/>
            <p:nvPr/>
          </p:nvSpPr>
          <p:spPr>
            <a:xfrm>
              <a:off x="2673092" y="3517157"/>
              <a:ext cx="1455240" cy="74112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gradFill>
              <a:gsLst>
                <a:gs pos="0">
                  <a:srgbClr val="9EC8FF"/>
                </a:gs>
                <a:gs pos="100000">
                  <a:srgbClr val="BCD7FF"/>
                </a:gs>
              </a:gsLst>
              <a:lin ang="16200000"/>
            </a:gradFill>
            <a:ln w="9528" cap="flat">
              <a:solidFill>
                <a:srgbClr val="357EB9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91432" tIns="45716" rIns="91432" bIns="45716" anchor="ctr" anchorCtr="1" compatLnSpc="1">
              <a:noAutofit/>
            </a:bodyPr>
            <a:lstStyle/>
            <a:p>
              <a:pPr algn="ctr" defTabSz="91430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3600" kern="0">
                  <a:solidFill>
                    <a:srgbClr val="000000"/>
                  </a:solidFill>
                  <a:latin typeface="微軟正黑體" pitchFamily="34"/>
                  <a:ea typeface="微軟正黑體" pitchFamily="34"/>
                </a:rPr>
                <a:t>主聘單位</a:t>
              </a:r>
              <a:endParaRPr lang="en-US" sz="3600" kern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5" name="圓角矩形 10"/>
            <p:cNvSpPr/>
            <p:nvPr/>
          </p:nvSpPr>
          <p:spPr>
            <a:xfrm>
              <a:off x="4505385" y="3502910"/>
              <a:ext cx="1455240" cy="74112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gradFill>
              <a:gsLst>
                <a:gs pos="0">
                  <a:srgbClr val="9EC8FF"/>
                </a:gs>
                <a:gs pos="100000">
                  <a:srgbClr val="BCD7FF"/>
                </a:gs>
              </a:gsLst>
              <a:lin ang="16200000"/>
            </a:gradFill>
            <a:ln w="9528" cap="flat">
              <a:solidFill>
                <a:srgbClr val="357EB9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91432" tIns="45716" rIns="91432" bIns="45716" anchor="ctr" anchorCtr="1" compatLnSpc="1">
              <a:noAutofit/>
            </a:bodyPr>
            <a:lstStyle/>
            <a:p>
              <a:pPr algn="ctr" defTabSz="91430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3600" kern="0">
                  <a:solidFill>
                    <a:srgbClr val="000000"/>
                  </a:solidFill>
                  <a:latin typeface="微軟正黑體" pitchFamily="34"/>
                  <a:ea typeface="微軟正黑體" pitchFamily="34"/>
                </a:rPr>
                <a:t>姓名</a:t>
              </a:r>
              <a:endParaRPr lang="en-US" sz="3600" kern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6" name="流程圖: 接點 11"/>
            <p:cNvSpPr/>
            <p:nvPr/>
          </p:nvSpPr>
          <p:spPr>
            <a:xfrm>
              <a:off x="6448897" y="3778456"/>
              <a:ext cx="139802" cy="16152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0000"/>
            </a:solidFill>
            <a:ln w="38103" cap="flat">
              <a:solidFill>
                <a:srgbClr val="FFFFFF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91432" tIns="45716" rIns="91432" bIns="45716" anchor="ctr" anchorCtr="1" compatLnSpc="1">
              <a:noAutofit/>
            </a:bodyPr>
            <a:lstStyle/>
            <a:p>
              <a:pPr algn="ctr" defTabSz="91430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3600" kern="0">
                <a:solidFill>
                  <a:srgbClr val="FFFFFF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7" name="流程圖: 接點 12"/>
            <p:cNvSpPr/>
            <p:nvPr/>
          </p:nvSpPr>
          <p:spPr>
            <a:xfrm>
              <a:off x="6788871" y="3778456"/>
              <a:ext cx="139802" cy="16152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0000"/>
            </a:solidFill>
            <a:ln w="38103" cap="flat">
              <a:solidFill>
                <a:srgbClr val="FFFFFF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91432" tIns="45716" rIns="91432" bIns="45716" anchor="ctr" anchorCtr="1" compatLnSpc="1">
              <a:noAutofit/>
            </a:bodyPr>
            <a:lstStyle/>
            <a:p>
              <a:pPr algn="ctr" defTabSz="91430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3600" kern="0">
                <a:solidFill>
                  <a:srgbClr val="FFFFFF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8" name="流程圖: 接點 13"/>
            <p:cNvSpPr/>
            <p:nvPr/>
          </p:nvSpPr>
          <p:spPr>
            <a:xfrm>
              <a:off x="7133088" y="3778456"/>
              <a:ext cx="139802" cy="16152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0000"/>
            </a:solidFill>
            <a:ln w="38103" cap="flat">
              <a:solidFill>
                <a:srgbClr val="FFFFFF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91432" tIns="45716" rIns="91432" bIns="45716" anchor="ctr" anchorCtr="1" compatLnSpc="1">
              <a:noAutofit/>
            </a:bodyPr>
            <a:lstStyle/>
            <a:p>
              <a:pPr algn="ctr" defTabSz="91430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3600" kern="0">
                <a:solidFill>
                  <a:srgbClr val="FFFFFF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9" name="圓角矩形 14"/>
            <p:cNvSpPr/>
            <p:nvPr/>
          </p:nvSpPr>
          <p:spPr>
            <a:xfrm>
              <a:off x="892692" y="3517157"/>
              <a:ext cx="1455240" cy="74112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gradFill>
              <a:gsLst>
                <a:gs pos="0">
                  <a:srgbClr val="A9E9F9"/>
                </a:gs>
                <a:gs pos="100000">
                  <a:srgbClr val="C3EFF9"/>
                </a:gs>
              </a:gsLst>
              <a:lin ang="16200000"/>
            </a:gradFill>
            <a:ln w="9528" cap="flat">
              <a:solidFill>
                <a:srgbClr val="53A5B3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91432" tIns="45716" rIns="91432" bIns="45716" anchor="ctr" anchorCtr="1" compatLnSpc="1">
              <a:noAutofit/>
            </a:bodyPr>
            <a:lstStyle/>
            <a:p>
              <a:pPr algn="ctr" defTabSz="91430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3600" kern="0">
                  <a:solidFill>
                    <a:srgbClr val="000000"/>
                  </a:solidFill>
                  <a:latin typeface="微軟正黑體" pitchFamily="34"/>
                  <a:ea typeface="微軟正黑體" pitchFamily="34"/>
                </a:rPr>
                <a:t>主聘單位</a:t>
              </a:r>
              <a:endParaRPr lang="en-US" sz="3600" kern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  <a:p>
              <a:pPr algn="ctr" defTabSz="91430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3600" kern="0">
                  <a:solidFill>
                    <a:srgbClr val="000000"/>
                  </a:solidFill>
                  <a:latin typeface="微軟正黑體" pitchFamily="34"/>
                  <a:ea typeface="微軟正黑體" pitchFamily="34"/>
                </a:rPr>
                <a:t>類別</a:t>
              </a:r>
              <a:endParaRPr lang="en-US" sz="3600" kern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20" name="文字方塊 15"/>
            <p:cNvSpPr txBox="1"/>
            <p:nvPr/>
          </p:nvSpPr>
          <p:spPr>
            <a:xfrm>
              <a:off x="892701" y="1256888"/>
              <a:ext cx="1900086" cy="32182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32" tIns="45716" rIns="91432" bIns="45716" anchor="t" anchorCtr="0" compatLnSpc="1">
              <a:spAutoFit/>
            </a:bodyPr>
            <a:lstStyle/>
            <a:p>
              <a:pPr defTabSz="91430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800" kern="0" dirty="0">
                  <a:solidFill>
                    <a:srgbClr val="000000"/>
                  </a:solidFill>
                  <a:latin typeface="微軟正黑體" pitchFamily="34"/>
                  <a:ea typeface="微軟正黑體" pitchFamily="34"/>
                  <a:cs typeface="Arial"/>
                </a:rPr>
                <a:t>Excel</a:t>
              </a:r>
              <a:r>
                <a:rPr lang="zh-TW" altLang="en-US" sz="2800" kern="0" dirty="0">
                  <a:solidFill>
                    <a:srgbClr val="000000"/>
                  </a:solidFill>
                  <a:latin typeface="微軟正黑體" pitchFamily="34"/>
                  <a:ea typeface="微軟正黑體" pitchFamily="34"/>
                  <a:cs typeface="Arial"/>
                </a:rPr>
                <a:t>下載欄位</a:t>
              </a:r>
              <a:endParaRPr lang="en-US" sz="2800" kern="0" dirty="0">
                <a:solidFill>
                  <a:srgbClr val="000000"/>
                </a:solidFill>
                <a:latin typeface="微軟正黑體" pitchFamily="34"/>
                <a:ea typeface="微軟正黑體" pitchFamily="34"/>
                <a:cs typeface="Arial"/>
              </a:endParaRPr>
            </a:p>
          </p:txBody>
        </p:sp>
        <p:sp>
          <p:nvSpPr>
            <p:cNvPr id="21" name="文字方塊 16"/>
            <p:cNvSpPr txBox="1"/>
            <p:nvPr/>
          </p:nvSpPr>
          <p:spPr>
            <a:xfrm>
              <a:off x="892701" y="3095399"/>
              <a:ext cx="1900086" cy="32182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32" tIns="45716" rIns="91432" bIns="45716" anchor="t" anchorCtr="0" compatLnSpc="1">
              <a:spAutoFit/>
            </a:bodyPr>
            <a:lstStyle/>
            <a:p>
              <a:pPr defTabSz="91430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2800" kern="0">
                  <a:solidFill>
                    <a:srgbClr val="000000"/>
                  </a:solidFill>
                  <a:latin typeface="微軟正黑體" pitchFamily="34"/>
                  <a:ea typeface="微軟正黑體" pitchFamily="34"/>
                  <a:cs typeface="Arial"/>
                </a:rPr>
                <a:t>表冊列印</a:t>
              </a:r>
              <a:r>
                <a:rPr lang="en-US" sz="2800" kern="0">
                  <a:solidFill>
                    <a:srgbClr val="000000"/>
                  </a:solidFill>
                  <a:latin typeface="微軟正黑體" pitchFamily="34"/>
                  <a:ea typeface="微軟正黑體" pitchFamily="34"/>
                  <a:cs typeface="Arial"/>
                </a:rPr>
                <a:t>Excel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646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Excel</a:t>
            </a:r>
            <a:r>
              <a:rPr lang="zh-TW" altLang="en-US" dirty="0"/>
              <a:t>上傳</a:t>
            </a:r>
            <a:r>
              <a:rPr lang="en-US" altLang="zh-TW" dirty="0"/>
              <a:t>-</a:t>
            </a:r>
            <a:r>
              <a:rPr lang="zh-TW" altLang="en-US" dirty="0"/>
              <a:t>操作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6" name="圖片 6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098" y="3145605"/>
            <a:ext cx="16510860" cy="425239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矩形 4"/>
          <p:cNvSpPr/>
          <p:nvPr/>
        </p:nvSpPr>
        <p:spPr>
          <a:xfrm>
            <a:off x="1919559" y="2957126"/>
            <a:ext cx="1299350" cy="851696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91432" tIns="45716" rIns="91432" bIns="45716" anchor="ctr" anchorCtr="1" compatLnSpc="1">
            <a:noAutofit/>
          </a:bodyPr>
          <a:lstStyle/>
          <a:p>
            <a:pPr algn="ctr" defTabSz="91430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72921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Excel</a:t>
            </a:r>
            <a:r>
              <a:rPr lang="zh-TW" altLang="en-US" dirty="0"/>
              <a:t>上傳</a:t>
            </a:r>
            <a:r>
              <a:rPr lang="en-US" altLang="zh-TW" dirty="0"/>
              <a:t>-</a:t>
            </a:r>
            <a:r>
              <a:rPr lang="zh-TW" altLang="en-US" dirty="0"/>
              <a:t>資料上傳說明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6" name="圖片 3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950" y="2363235"/>
            <a:ext cx="13209597" cy="694629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98059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  <a:r>
              <a:rPr lang="en-US" altLang="zh-TW" dirty="0"/>
              <a:t>-</a:t>
            </a:r>
            <a:r>
              <a:rPr lang="zh-TW" altLang="en-US" dirty="0"/>
              <a:t>資料下載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6" name="圖片 3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3199" y="2238830"/>
            <a:ext cx="13174074" cy="703483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矩形 4"/>
          <p:cNvSpPr/>
          <p:nvPr/>
        </p:nvSpPr>
        <p:spPr>
          <a:xfrm>
            <a:off x="3166267" y="2835828"/>
            <a:ext cx="4599648" cy="673139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91432" tIns="45716" rIns="91432" bIns="45716" anchor="ctr" anchorCtr="1" compatLnSpc="1">
            <a:noAutofit/>
          </a:bodyPr>
          <a:lstStyle/>
          <a:p>
            <a:pPr algn="ctr" defTabSz="91430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9131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標題 11">
            <a:extLst>
              <a:ext uri="{FF2B5EF4-FFF2-40B4-BE49-F238E27FC236}">
                <a16:creationId xmlns:a16="http://schemas.microsoft.com/office/drawing/2014/main" xmlns="" id="{BD3B8374-55E1-4854-B29C-09B0B6D6F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第一次上傳</a:t>
            </a:r>
            <a:r>
              <a:rPr lang="en-US" altLang="zh-TW" dirty="0"/>
              <a:t>-</a:t>
            </a:r>
            <a:r>
              <a:rPr lang="zh-TW" altLang="en-US" dirty="0"/>
              <a:t>新增二筆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xmlns="" id="{DBBC3715-2EEB-41F9-AE60-469A9CEECD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altLang="zh-TW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FBFD576F-18E3-4393-AEFE-2AC9E71FBF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4</a:t>
            </a:fld>
            <a:endParaRPr lang="ja-JP" altLang="en-US"/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xmlns="" id="{5D7C613A-5813-4D50-9111-4FEE5F5A4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22" y="1736622"/>
            <a:ext cx="16624431" cy="6813755"/>
          </a:xfrm>
          <a:prstGeom prst="rect">
            <a:avLst/>
          </a:prstGeom>
        </p:spPr>
      </p:pic>
      <p:sp>
        <p:nvSpPr>
          <p:cNvPr id="15" name="矩形: 圓角 14">
            <a:extLst>
              <a:ext uri="{FF2B5EF4-FFF2-40B4-BE49-F238E27FC236}">
                <a16:creationId xmlns:a16="http://schemas.microsoft.com/office/drawing/2014/main" xmlns="" id="{AD8FED8E-C57D-4D36-9A0A-67965FBE088F}"/>
              </a:ext>
            </a:extLst>
          </p:cNvPr>
          <p:cNvSpPr/>
          <p:nvPr/>
        </p:nvSpPr>
        <p:spPr>
          <a:xfrm>
            <a:off x="3819832" y="4439265"/>
            <a:ext cx="5648633" cy="187304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39153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  <a:r>
              <a:rPr lang="en-US" altLang="zh-TW" dirty="0"/>
              <a:t>-</a:t>
            </a:r>
            <a:r>
              <a:rPr lang="zh-TW" altLang="en-US" dirty="0"/>
              <a:t>資料下載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6" name="Picture 2">
            <a:extLst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300889" y="2536804"/>
            <a:ext cx="8495566" cy="529922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05151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  <a:r>
              <a:rPr lang="en-US" altLang="zh-TW" dirty="0"/>
              <a:t>-</a:t>
            </a:r>
            <a:r>
              <a:rPr lang="zh-TW" altLang="en-US" dirty="0"/>
              <a:t>對照表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6" name="Picture 2">
            <a:extLst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892424" y="1546321"/>
            <a:ext cx="7530970" cy="803689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90932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  <a:r>
              <a:rPr lang="en-US" altLang="zh-TW" dirty="0"/>
              <a:t>-</a:t>
            </a:r>
            <a:r>
              <a:rPr lang="zh-TW" altLang="en-US" dirty="0"/>
              <a:t>資料匯入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4486" y="2141204"/>
            <a:ext cx="14170992" cy="729200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矩形 6"/>
          <p:cNvSpPr/>
          <p:nvPr/>
        </p:nvSpPr>
        <p:spPr>
          <a:xfrm>
            <a:off x="2236341" y="2738201"/>
            <a:ext cx="4083699" cy="1209055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91432" tIns="45716" rIns="91432" bIns="45716" anchor="ctr" anchorCtr="1" compatLnSpc="1">
            <a:noAutofit/>
          </a:bodyPr>
          <a:lstStyle/>
          <a:p>
            <a:pPr algn="ctr" defTabSz="91430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61415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  <a:r>
              <a:rPr lang="en-US" altLang="zh-TW" dirty="0"/>
              <a:t>-</a:t>
            </a:r>
            <a:r>
              <a:rPr lang="zh-TW" altLang="en-US" dirty="0"/>
              <a:t>資料匯入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6" name="Picture 3">
            <a:extLst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08699" y="1726131"/>
            <a:ext cx="16918988" cy="7752343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422007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6" name="Picture 2">
            <a:extLst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31356" y="1266261"/>
            <a:ext cx="17875424" cy="819058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14360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Picture 2">
            <a:extLst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623341" y="96670"/>
            <a:ext cx="13449397" cy="960671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矩形 3"/>
          <p:cNvSpPr/>
          <p:nvPr/>
        </p:nvSpPr>
        <p:spPr>
          <a:xfrm>
            <a:off x="3118726" y="5954013"/>
            <a:ext cx="2426832" cy="808078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91432" tIns="45716" rIns="91432" bIns="45716" anchor="ctr" anchorCtr="1" compatLnSpc="1">
            <a:noAutofit/>
          </a:bodyPr>
          <a:lstStyle/>
          <a:p>
            <a:pPr algn="ctr" defTabSz="91430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92380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Picture 2">
            <a:extLst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5840" y="1065860"/>
            <a:ext cx="17914470" cy="820849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矩形 3"/>
          <p:cNvSpPr/>
          <p:nvPr/>
        </p:nvSpPr>
        <p:spPr>
          <a:xfrm>
            <a:off x="11104964" y="4600512"/>
            <a:ext cx="2797719" cy="398180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91432" tIns="45716" rIns="91432" bIns="45716" anchor="ctr" anchorCtr="1" compatLnSpc="1">
            <a:noAutofit/>
          </a:bodyPr>
          <a:lstStyle/>
          <a:p>
            <a:pPr algn="ctr" defTabSz="91430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60595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Picture 2">
            <a:extLst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72364" y="118030"/>
            <a:ext cx="13084747" cy="934624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07871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Picture 2">
            <a:extLst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72363" y="132262"/>
            <a:ext cx="13626019" cy="930094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14771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填寫狀況</a:t>
            </a:r>
            <a:r>
              <a:rPr lang="en-US" altLang="zh-TW" kern="0" dirty="0">
                <a:solidFill>
                  <a:srgbClr val="617A8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/>
              </a:rPr>
              <a:t>(</a:t>
            </a:r>
            <a:r>
              <a:rPr lang="zh-TW" altLang="zh-TW" kern="0" dirty="0">
                <a:solidFill>
                  <a:srgbClr val="617A8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/>
              </a:rPr>
              <a:t>唯各校</a:t>
            </a:r>
            <a:r>
              <a:rPr lang="zh-TW" altLang="en-US" b="1" kern="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/>
              </a:rPr>
              <a:t>總承辦人</a:t>
            </a:r>
            <a:r>
              <a:rPr lang="zh-TW" altLang="zh-TW" kern="0" dirty="0">
                <a:solidFill>
                  <a:srgbClr val="617A8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/>
              </a:rPr>
              <a:t>可使用</a:t>
            </a:r>
            <a:r>
              <a:rPr lang="en-US" altLang="zh-TW" kern="0" dirty="0">
                <a:solidFill>
                  <a:srgbClr val="617A8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/>
              </a:rPr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lvl="0" algn="l"/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新增表冊資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料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，系統會修改填寫狀態為填寫中。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endParaRPr lang="zh-TW" altLang="en-US" sz="2800" dirty="0"/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dirty="0"/>
              <a:t>新增資料</a:t>
            </a:r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11" name="文字版面配置區 10"/>
          <p:cNvSpPr>
            <a:spLocks noGrp="1"/>
          </p:cNvSpPr>
          <p:nvPr>
            <p:ph type="body" sz="quarter" idx="16"/>
          </p:nvPr>
        </p:nvSpPr>
        <p:spPr>
          <a:xfrm>
            <a:off x="11274214" y="6694706"/>
            <a:ext cx="4608571" cy="1802577"/>
          </a:xfrm>
        </p:spPr>
        <p:txBody>
          <a:bodyPr>
            <a:noAutofit/>
          </a:bodyPr>
          <a:lstStyle/>
          <a:p>
            <a:pPr lvl="0"/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檢核完成之表冊，再次修改資料，則狀態為</a:t>
            </a:r>
            <a:r>
              <a:rPr lang="zh-TW" altLang="zh-TW" sz="28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黃燈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，須重新檢核。</a:t>
            </a:r>
          </a:p>
          <a:p>
            <a:endParaRPr lang="zh-TW" altLang="en-US" sz="2800" dirty="0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zh-TW" altLang="en-US" dirty="0"/>
              <a:t>檢核後修改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基本資料確認完成後，再次異動，則所有相關表冊狀態為</a:t>
            </a:r>
            <a:r>
              <a:rPr lang="zh-TW" altLang="zh-TW" sz="24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黃燈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，須重新確認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2400" dirty="0"/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zh-TW" altLang="en-US" dirty="0"/>
              <a:t>基本資料異動</a:t>
            </a:r>
          </a:p>
        </p:txBody>
      </p:sp>
      <p:sp>
        <p:nvSpPr>
          <p:cNvPr id="8" name="文字版面配置區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13" name="文字版面配置區 1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altLang="zh-TW" dirty="0"/>
              <a:t>3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4294967295"/>
          </p:nvPr>
        </p:nvSpPr>
        <p:spPr>
          <a:xfrm>
            <a:off x="10088880" y="9706632"/>
            <a:ext cx="6171664" cy="547640"/>
          </a:xfrm>
        </p:spPr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80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3545D3EA-F48B-41FC-8149-2B7E4028E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第一次上傳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xmlns="" id="{1F555D67-2A38-4921-ABD8-78E94249FE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4ACB7864-E2ED-424B-A930-19E7DEFF23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8911DAF7-C8CF-49B0-8718-759AC7409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406" y="3572797"/>
            <a:ext cx="14330516" cy="2931242"/>
          </a:xfrm>
          <a:prstGeom prst="rect">
            <a:avLst/>
          </a:prstGeom>
        </p:spPr>
      </p:pic>
      <p:sp>
        <p:nvSpPr>
          <p:cNvPr id="6" name="矩形: 圓角 5">
            <a:extLst>
              <a:ext uri="{FF2B5EF4-FFF2-40B4-BE49-F238E27FC236}">
                <a16:creationId xmlns:a16="http://schemas.microsoft.com/office/drawing/2014/main" xmlns="" id="{BC52E790-299F-4CBA-95E3-96C74ABD4810}"/>
              </a:ext>
            </a:extLst>
          </p:cNvPr>
          <p:cNvSpPr/>
          <p:nvPr/>
        </p:nvSpPr>
        <p:spPr>
          <a:xfrm>
            <a:off x="4159044" y="5884606"/>
            <a:ext cx="1961537" cy="81116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6698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kern="0" dirty="0">
                <a:solidFill>
                  <a:srgbClr val="617A86"/>
                </a:solidFill>
                <a:latin typeface="Arial" pitchFamily="34"/>
                <a:ea typeface="微軟正黑體" pitchFamily="34"/>
                <a:cs typeface="Arial" pitchFamily="34"/>
              </a:rPr>
              <a:t>填寫狀況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50</a:t>
            </a:fld>
            <a:endParaRPr lang="en-US" dirty="0"/>
          </a:p>
        </p:txBody>
      </p:sp>
      <p:pic>
        <p:nvPicPr>
          <p:cNvPr id="14" name="圖片 13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2980" y="1544207"/>
            <a:ext cx="13657687" cy="768127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45552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241"/>
            <a:ext cx="18284825" cy="1028610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20272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8" name="標題 11"/>
          <p:cNvSpPr>
            <a:spLocks noGrp="1"/>
          </p:cNvSpPr>
          <p:nvPr>
            <p:ph type="title"/>
          </p:nvPr>
        </p:nvSpPr>
        <p:spPr>
          <a:xfrm>
            <a:off x="3072364" y="248175"/>
            <a:ext cx="14348321" cy="1203047"/>
          </a:xfrm>
        </p:spPr>
        <p:txBody>
          <a:bodyPr>
            <a:noAutofit/>
          </a:bodyPr>
          <a:lstStyle/>
          <a:p>
            <a:pPr defTabSz="914309"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zh-TW" sz="3600" kern="0" dirty="0">
                <a:solidFill>
                  <a:srgbClr val="00B0F0"/>
                </a:solidFill>
                <a:latin typeface="Arial" pitchFamily="34"/>
                <a:ea typeface="微軟正黑體" pitchFamily="34"/>
                <a:cs typeface="Arial" pitchFamily="34"/>
              </a:rPr>
              <a:t>表冊檢核為協助確認輸入資料庫之資料是否與資料來源相符。</a:t>
            </a:r>
            <a:r>
              <a:rPr lang="en-US" altLang="zh-TW" sz="3600" kern="0" dirty="0">
                <a:solidFill>
                  <a:srgbClr val="00B0F0"/>
                </a:solidFill>
                <a:latin typeface="Arial" pitchFamily="34"/>
                <a:ea typeface="微軟正黑體" pitchFamily="34"/>
                <a:cs typeface="Arial" pitchFamily="34"/>
              </a:rPr>
              <a:t/>
            </a:r>
            <a:br>
              <a:rPr lang="en-US" altLang="zh-TW" sz="3600" kern="0" dirty="0">
                <a:solidFill>
                  <a:srgbClr val="00B0F0"/>
                </a:solidFill>
                <a:latin typeface="Arial" pitchFamily="34"/>
                <a:ea typeface="微軟正黑體" pitchFamily="34"/>
                <a:cs typeface="Arial" pitchFamily="34"/>
              </a:rPr>
            </a:br>
            <a:r>
              <a:rPr lang="zh-TW" altLang="zh-TW" sz="3600" kern="0" dirty="0">
                <a:solidFill>
                  <a:srgbClr val="00B0F0"/>
                </a:solidFill>
                <a:latin typeface="Arial" pitchFamily="34"/>
                <a:ea typeface="微軟正黑體" pitchFamily="34"/>
                <a:cs typeface="Arial" pitchFamily="34"/>
              </a:rPr>
              <a:t>若不相符，則請確認是否輸入資料庫之資料有誤</a:t>
            </a:r>
            <a:endParaRPr lang="en-US" altLang="zh-TW" sz="3600" kern="0" dirty="0">
              <a:solidFill>
                <a:srgbClr val="00B0F0"/>
              </a:solidFill>
              <a:latin typeface="Arial" pitchFamily="34"/>
              <a:ea typeface="微軟正黑體" pitchFamily="34"/>
              <a:cs typeface="Arial" pitchFamily="34"/>
            </a:endParaRPr>
          </a:p>
        </p:txBody>
      </p:sp>
      <p:pic>
        <p:nvPicPr>
          <p:cNvPr id="9" name="圖片 8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369" y="2141204"/>
            <a:ext cx="17038315" cy="695700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2977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119C91ED-B50E-4E3E-9723-DF39D8F692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solidFill>
            <a:schemeClr val="accent4">
              <a:alpha val="80000"/>
            </a:schemeClr>
          </a:solidFill>
        </p:spPr>
        <p:txBody>
          <a:bodyPr/>
          <a:lstStyle/>
          <a:p>
            <a:endParaRPr lang="zh-TW" altLang="en-US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4AA941BA-85BB-42D9-81F2-7FF21E365C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solidFill>
            <a:srgbClr val="92D050">
              <a:alpha val="80000"/>
            </a:srgbClr>
          </a:solidFill>
        </p:spPr>
        <p:txBody>
          <a:bodyPr/>
          <a:lstStyle/>
          <a:p>
            <a:endParaRPr lang="zh-TW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xmlns="" id="{B3D81E8E-FD90-40B7-A915-6DDF481200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xmlns="" id="{63CE1F81-776A-4096-9AC9-60991A4AE6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xmlns="" id="{00E2382C-14EB-4A0E-8552-B6E2705394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zh-TW" dirty="0"/>
              <a:t>3</a:t>
            </a:r>
            <a:endParaRPr lang="zh-TW" altLang="en-US" dirty="0"/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xmlns="" id="{13BD5FB4-5A33-436D-A17C-A098C3BA4B1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99651" y="5143500"/>
            <a:ext cx="6302713" cy="2304256"/>
          </a:xfrm>
        </p:spPr>
        <p:txBody>
          <a:bodyPr>
            <a:normAutofit/>
          </a:bodyPr>
          <a:lstStyle/>
          <a:p>
            <a:r>
              <a:rPr lang="zh-TW" altLang="en-US" sz="8800" dirty="0"/>
              <a:t>資料檢查</a:t>
            </a:r>
          </a:p>
        </p:txBody>
      </p:sp>
      <p:sp>
        <p:nvSpPr>
          <p:cNvPr id="10" name="文字版面配置區 9">
            <a:extLst>
              <a:ext uri="{FF2B5EF4-FFF2-40B4-BE49-F238E27FC236}">
                <a16:creationId xmlns:a16="http://schemas.microsoft.com/office/drawing/2014/main" xmlns="" id="{CCA598EC-0A54-41DE-ABB8-0A39802D06C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文字版面配置區 10">
            <a:extLst>
              <a:ext uri="{FF2B5EF4-FFF2-40B4-BE49-F238E27FC236}">
                <a16:creationId xmlns:a16="http://schemas.microsoft.com/office/drawing/2014/main" xmlns="" id="{4385AE62-B04E-4581-88C5-DAA31282295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solidFill>
            <a:schemeClr val="accent1">
              <a:alpha val="80000"/>
            </a:schemeClr>
          </a:solidFill>
        </p:spPr>
        <p:txBody>
          <a:bodyPr>
            <a:normAutofit fontScale="92500" lnSpcReduction="10000"/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3501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資料檢核提示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7" name="圖片版面配置區 6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8" name="圖片版面配置區 7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9" name="圖片版面配置區 8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0" name="文字版面配置區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文字版面配置區 10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lvl="0"/>
            <a:r>
              <a:rPr lang="zh-TW" altLang="en-US" dirty="0">
                <a:latin typeface="微軟正黑體" pitchFamily="34"/>
                <a:ea typeface="微軟正黑體" pitchFamily="34"/>
              </a:rPr>
              <a:t>交叉比對</a:t>
            </a:r>
            <a:r>
              <a:rPr lang="en-US" altLang="zh-TW" dirty="0">
                <a:latin typeface="微軟正黑體" pitchFamily="34"/>
                <a:ea typeface="微軟正黑體" pitchFamily="34"/>
              </a:rPr>
              <a:t>-</a:t>
            </a:r>
            <a:r>
              <a:rPr lang="zh-TW" altLang="en-US" dirty="0">
                <a:latin typeface="微軟正黑體" pitchFamily="34"/>
                <a:ea typeface="微軟正黑體" pitchFamily="34"/>
              </a:rPr>
              <a:t>提醒</a:t>
            </a:r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pPr lvl="0"/>
            <a:r>
              <a:rPr lang="zh-TW" altLang="en-US" dirty="0">
                <a:latin typeface="微軟正黑體" pitchFamily="34"/>
                <a:ea typeface="微軟正黑體" pitchFamily="34"/>
              </a:rPr>
              <a:t>交叉比對</a:t>
            </a:r>
            <a:r>
              <a:rPr lang="en-US" altLang="zh-TW" dirty="0">
                <a:latin typeface="微軟正黑體" pitchFamily="34"/>
                <a:ea typeface="微軟正黑體" pitchFamily="34"/>
              </a:rPr>
              <a:t>-</a:t>
            </a:r>
            <a:r>
              <a:rPr lang="zh-TW" altLang="en-US" dirty="0">
                <a:latin typeface="微軟正黑體" pitchFamily="34"/>
                <a:ea typeface="微軟正黑體" pitchFamily="34"/>
              </a:rPr>
              <a:t>檢誤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zh-TW" altLang="en-US" dirty="0"/>
              <a:t>單一表冊完整填報</a:t>
            </a:r>
          </a:p>
        </p:txBody>
      </p:sp>
    </p:spTree>
    <p:extLst>
      <p:ext uri="{BB962C8B-B14F-4D97-AF65-F5344CB8AC3E}">
        <p14:creationId xmlns:p14="http://schemas.microsoft.com/office/powerpoint/2010/main" val="377183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單一表冊完整填報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55</a:t>
            </a:fld>
            <a:endParaRPr lang="en-US" dirty="0"/>
          </a:p>
        </p:txBody>
      </p:sp>
      <p:graphicFrame>
        <p:nvGraphicFramePr>
          <p:cNvPr id="15" name="表格 14"/>
          <p:cNvGraphicFramePr>
            <a:graphicFrameLocks noGrp="1"/>
          </p:cNvGraphicFramePr>
          <p:nvPr>
            <p:extLst/>
          </p:nvPr>
        </p:nvGraphicFramePr>
        <p:xfrm>
          <a:off x="2427618" y="2980661"/>
          <a:ext cx="14190309" cy="49377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55272">
                  <a:extLst>
                    <a:ext uri="{9D8B030D-6E8A-4147-A177-3AD203B41FA5}">
                      <a16:colId xmlns:a16="http://schemas.microsoft.com/office/drawing/2014/main" xmlns="" val="4069773218"/>
                    </a:ext>
                  </a:extLst>
                </a:gridCol>
                <a:gridCol w="2835037">
                  <a:extLst>
                    <a:ext uri="{9D8B030D-6E8A-4147-A177-3AD203B41FA5}">
                      <a16:colId xmlns:a16="http://schemas.microsoft.com/office/drawing/2014/main" xmlns="" val="2961005077"/>
                    </a:ext>
                  </a:extLst>
                </a:gridCol>
              </a:tblGrid>
              <a:tr h="579070">
                <a:tc>
                  <a:txBody>
                    <a:bodyPr/>
                    <a:lstStyle/>
                    <a:p>
                      <a:pPr lvl="0" algn="ctr"/>
                      <a:r>
                        <a:rPr lang="zh-TW" sz="3200" b="1" dirty="0">
                          <a:latin typeface="微軟正黑體" pitchFamily="34"/>
                          <a:ea typeface="微軟正黑體" pitchFamily="34"/>
                        </a:rPr>
                        <a:t>表冊</a:t>
                      </a:r>
                      <a:endParaRPr lang="en-US" sz="3200" b="1" dirty="0"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91432" marR="91432" marT="45716" marB="4571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zh-TW" sz="3200" b="1" dirty="0">
                          <a:latin typeface="微軟正黑體" pitchFamily="34"/>
                          <a:ea typeface="微軟正黑體" pitchFamily="34"/>
                        </a:rPr>
                        <a:t>未填筆數</a:t>
                      </a:r>
                      <a:endParaRPr lang="en-US" sz="3200" b="1" dirty="0"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91432" marR="91432" marT="45716" marB="4571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84679727"/>
                  </a:ext>
                </a:extLst>
              </a:tr>
              <a:tr h="1066707">
                <a:tc>
                  <a:txBody>
                    <a:bodyPr/>
                    <a:lstStyle/>
                    <a:p>
                      <a:pPr lvl="0"/>
                      <a:r>
                        <a:rPr lang="zh-TW" sz="3200" u="none" strike="noStrike" cap="none" dirty="0"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3200" u="none" strike="noStrike" cap="none" dirty="0">
                          <a:latin typeface="微軟正黑體" pitchFamily="34"/>
                          <a:ea typeface="微軟正黑體" pitchFamily="34"/>
                        </a:rPr>
                        <a:t>24】</a:t>
                      </a:r>
                      <a:r>
                        <a:rPr lang="zh-TW" sz="3200" u="none" strike="noStrike" cap="none" dirty="0">
                          <a:latin typeface="微軟正黑體" pitchFamily="34"/>
                          <a:ea typeface="微軟正黑體" pitchFamily="34"/>
                        </a:rPr>
                        <a:t>大學學系、所、學位學程核定招生名額「總量內新生註冊率」</a:t>
                      </a:r>
                      <a:endParaRPr lang="en-US" sz="3200" dirty="0"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91432" marR="91432" marT="45716" marB="45716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3200" dirty="0">
                          <a:latin typeface="微軟正黑體" pitchFamily="34"/>
                          <a:ea typeface="微軟正黑體" pitchFamily="34"/>
                        </a:rPr>
                        <a:t>10</a:t>
                      </a:r>
                      <a:endParaRPr lang="en-US" sz="3200" dirty="0">
                        <a:solidFill>
                          <a:srgbClr val="FF0000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91432" marR="91432" marT="45716" marB="45716"/>
                </a:tc>
                <a:extLst>
                  <a:ext uri="{0D108BD9-81ED-4DB2-BD59-A6C34878D82A}">
                    <a16:rowId xmlns:a16="http://schemas.microsoft.com/office/drawing/2014/main" xmlns="" val="2116941071"/>
                  </a:ext>
                </a:extLst>
              </a:tr>
              <a:tr h="1066707">
                <a:tc>
                  <a:txBody>
                    <a:bodyPr/>
                    <a:lstStyle/>
                    <a:p>
                      <a:pPr lvl="0"/>
                      <a:r>
                        <a:rPr lang="zh-TW" sz="3200" u="none" strike="noStrike" cap="none" dirty="0"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3200" u="none" strike="noStrike" cap="none" dirty="0">
                          <a:latin typeface="微軟正黑體" pitchFamily="34"/>
                          <a:ea typeface="微軟正黑體" pitchFamily="34"/>
                        </a:rPr>
                        <a:t>25】</a:t>
                      </a:r>
                      <a:r>
                        <a:rPr lang="zh-TW" sz="3200" dirty="0">
                          <a:latin typeface="微軟正黑體" pitchFamily="34"/>
                          <a:ea typeface="微軟正黑體" pitchFamily="34"/>
                        </a:rPr>
                        <a:t>大學「碩士</a:t>
                      </a:r>
                      <a:r>
                        <a:rPr lang="en-US" sz="3200" dirty="0"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sz="3200" dirty="0">
                          <a:latin typeface="微軟正黑體" pitchFamily="34"/>
                          <a:ea typeface="微軟正黑體" pitchFamily="34"/>
                        </a:rPr>
                        <a:t>含碩士在職</a:t>
                      </a:r>
                      <a:r>
                        <a:rPr lang="en-US" sz="3200" dirty="0"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  <a:r>
                        <a:rPr lang="zh-TW" sz="3200" dirty="0">
                          <a:latin typeface="微軟正黑體" pitchFamily="34"/>
                          <a:ea typeface="微軟正黑體" pitchFamily="34"/>
                        </a:rPr>
                        <a:t>班、博士班」總量內核定招生情形調查表</a:t>
                      </a:r>
                      <a:endParaRPr lang="en-US" sz="3200" dirty="0"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91432" marR="91432" marT="45716" marB="45716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3200" dirty="0">
                          <a:latin typeface="微軟正黑體" pitchFamily="34"/>
                          <a:ea typeface="微軟正黑體" pitchFamily="34"/>
                        </a:rPr>
                        <a:t>12</a:t>
                      </a:r>
                      <a:endParaRPr lang="en-US" sz="3200" dirty="0">
                        <a:solidFill>
                          <a:srgbClr val="FF0000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91432" marR="91432" marT="45716" marB="45716"/>
                </a:tc>
                <a:extLst>
                  <a:ext uri="{0D108BD9-81ED-4DB2-BD59-A6C34878D82A}">
                    <a16:rowId xmlns:a16="http://schemas.microsoft.com/office/drawing/2014/main" xmlns="" val="2536933331"/>
                  </a:ext>
                </a:extLst>
              </a:tr>
              <a:tr h="579070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3200" u="none" strike="noStrike" cap="none" dirty="0"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kumimoji="1" lang="zh-TW" altLang="en-US" sz="3200" u="none" strike="noStrike" kern="1200" cap="none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職</a:t>
                      </a:r>
                      <a:r>
                        <a:rPr kumimoji="1" lang="en-US" altLang="zh-TW" sz="3200" u="none" strike="noStrike" kern="1200" cap="none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2</a:t>
                      </a:r>
                      <a:r>
                        <a:rPr lang="en-US" altLang="zh-TW" sz="3200" u="none" strike="noStrike" cap="none" dirty="0">
                          <a:latin typeface="微軟正黑體" pitchFamily="34"/>
                          <a:ea typeface="微軟正黑體" pitchFamily="34"/>
                        </a:rPr>
                        <a:t>】</a:t>
                      </a:r>
                      <a:r>
                        <a:rPr kumimoji="1" lang="zh-TW" altLang="en-US" sz="3200" u="none" strike="noStrike" kern="1200" cap="none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校長、一級行政主管及學術主管明細資料表</a:t>
                      </a:r>
                    </a:p>
                  </a:txBody>
                  <a:tcPr marL="91432" marR="91432" marT="45716" marB="45716"/>
                </a:tc>
                <a:tc>
                  <a:txBody>
                    <a:bodyPr/>
                    <a:lstStyle/>
                    <a:p>
                      <a:pPr marR="0"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strike="noStrike" cap="none" dirty="0">
                          <a:latin typeface="微軟正黑體" pitchFamily="34"/>
                          <a:ea typeface="微軟正黑體" pitchFamily="34"/>
                        </a:rPr>
                        <a:t>15</a:t>
                      </a:r>
                      <a:endParaRPr lang="en-US" sz="3200" b="0" i="0" u="none" strike="noStrike" cap="none" dirty="0">
                        <a:solidFill>
                          <a:srgbClr val="FF0000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91432" marR="91432" marT="45716" marB="45716"/>
                </a:tc>
                <a:extLst>
                  <a:ext uri="{0D108BD9-81ED-4DB2-BD59-A6C34878D82A}">
                    <a16:rowId xmlns:a16="http://schemas.microsoft.com/office/drawing/2014/main" xmlns="" val="211932862"/>
                  </a:ext>
                </a:extLst>
              </a:tr>
              <a:tr h="1066707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3200" u="none" strike="noStrike" cap="none" dirty="0">
                          <a:latin typeface="微軟正黑體" pitchFamily="34"/>
                          <a:ea typeface="微軟正黑體" pitchFamily="34"/>
                        </a:rPr>
                        <a:t>【職</a:t>
                      </a:r>
                      <a:r>
                        <a:rPr lang="en-US" altLang="zh-TW" sz="3200" u="none" strike="noStrike" cap="none" dirty="0">
                          <a:latin typeface="微軟正黑體" pitchFamily="34"/>
                          <a:ea typeface="微軟正黑體" pitchFamily="34"/>
                        </a:rPr>
                        <a:t>6】</a:t>
                      </a:r>
                      <a:r>
                        <a:rPr lang="zh-TW" altLang="en-US" sz="3200" dirty="0">
                          <a:latin typeface="微軟正黑體" pitchFamily="34"/>
                          <a:ea typeface="微軟正黑體" pitchFamily="34"/>
                        </a:rPr>
                        <a:t>學校系、所、學位學程、特殊專班、境外專班、行政單位及各類中心聯絡資料表</a:t>
                      </a:r>
                      <a:endParaRPr lang="en-US" sz="3200" dirty="0"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91432" marR="91432" marT="45716" marB="45716"/>
                </a:tc>
                <a:tc>
                  <a:txBody>
                    <a:bodyPr/>
                    <a:lstStyle/>
                    <a:p>
                      <a:pPr marR="0"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strike="noStrike" cap="none" dirty="0">
                          <a:latin typeface="微軟正黑體" pitchFamily="34"/>
                          <a:ea typeface="微軟正黑體" pitchFamily="34"/>
                        </a:rPr>
                        <a:t>11</a:t>
                      </a:r>
                      <a:endParaRPr lang="en-US" sz="3200" b="0" i="0" u="none" strike="noStrike" cap="none" dirty="0">
                        <a:solidFill>
                          <a:srgbClr val="FF0000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91432" marR="91432" marT="45716" marB="45716"/>
                </a:tc>
                <a:extLst>
                  <a:ext uri="{0D108BD9-81ED-4DB2-BD59-A6C34878D82A}">
                    <a16:rowId xmlns:a16="http://schemas.microsoft.com/office/drawing/2014/main" xmlns="" val="1174032183"/>
                  </a:ext>
                </a:extLst>
              </a:tr>
              <a:tr h="579070">
                <a:tc>
                  <a:txBody>
                    <a:bodyPr/>
                    <a:lstStyle/>
                    <a:p>
                      <a:pPr marL="0" lvl="0" algn="l" defTabSz="1632753" rtl="0" eaLnBrk="1" latinLnBrk="0" hangingPunct="1"/>
                      <a:r>
                        <a:rPr lang="zh-TW" altLang="zh-TW" sz="3200" u="none" strike="noStrike" cap="none" dirty="0">
                          <a:latin typeface="微軟正黑體" pitchFamily="34"/>
                          <a:ea typeface="微軟正黑體" pitchFamily="34"/>
                        </a:rPr>
                        <a:t>【校</a:t>
                      </a:r>
                      <a:r>
                        <a:rPr lang="en-US" altLang="zh-TW" sz="3200" u="none" strike="noStrike" cap="none" dirty="0">
                          <a:latin typeface="微軟正黑體" pitchFamily="34"/>
                          <a:ea typeface="微軟正黑體" pitchFamily="34"/>
                        </a:rPr>
                        <a:t>15】</a:t>
                      </a:r>
                      <a:r>
                        <a:rPr lang="zh-TW" altLang="en-US" sz="3200" dirty="0">
                          <a:latin typeface="微軟正黑體" pitchFamily="34"/>
                          <a:ea typeface="微軟正黑體" pitchFamily="34"/>
                        </a:rPr>
                        <a:t>畢業學分結構表</a:t>
                      </a:r>
                      <a:endParaRPr kumimoji="1" lang="zh-TW" altLang="en-US" sz="3200" u="none" strike="noStrike" kern="1200" cap="none" dirty="0">
                        <a:solidFill>
                          <a:schemeClr val="tx1"/>
                        </a:solidFill>
                        <a:latin typeface="微軟正黑體" pitchFamily="34"/>
                        <a:ea typeface="微軟正黑體" pitchFamily="34"/>
                        <a:cs typeface="+mn-cs"/>
                      </a:endParaRPr>
                    </a:p>
                  </a:txBody>
                  <a:tcPr marL="91432" marR="91432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2" marR="91432" marT="45716" marB="45716"/>
                </a:tc>
                <a:extLst>
                  <a:ext uri="{0D108BD9-81ED-4DB2-BD59-A6C34878D82A}">
                    <a16:rowId xmlns:a16="http://schemas.microsoft.com/office/drawing/2014/main" xmlns="" val="31497792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668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單一表冊完整填報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56</a:t>
            </a:fld>
            <a:endParaRPr 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/>
          </p:nvPr>
        </p:nvGraphicFramePr>
        <p:xfrm>
          <a:off x="3166267" y="3119957"/>
          <a:ext cx="11355272" cy="52729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55272">
                  <a:extLst>
                    <a:ext uri="{9D8B030D-6E8A-4147-A177-3AD203B41FA5}">
                      <a16:colId xmlns:a16="http://schemas.microsoft.com/office/drawing/2014/main" xmlns="" val="4069773218"/>
                    </a:ext>
                  </a:extLst>
                </a:gridCol>
              </a:tblGrid>
              <a:tr h="640024">
                <a:tc>
                  <a:txBody>
                    <a:bodyPr/>
                    <a:lstStyle/>
                    <a:p>
                      <a:pPr lvl="0" algn="ctr"/>
                      <a:r>
                        <a:rPr lang="zh-TW" sz="3600" b="1" dirty="0">
                          <a:latin typeface="微軟正黑體" pitchFamily="34"/>
                          <a:ea typeface="微軟正黑體" pitchFamily="34"/>
                        </a:rPr>
                        <a:t>表冊</a:t>
                      </a:r>
                      <a:endParaRPr lang="en-US" sz="3600" b="1" dirty="0"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91432" marR="91432" marT="45716" marB="4571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84679727"/>
                  </a:ext>
                </a:extLst>
              </a:tr>
              <a:tr h="579070">
                <a:tc>
                  <a:txBody>
                    <a:bodyPr/>
                    <a:lstStyle/>
                    <a:p>
                      <a:pPr lvl="0"/>
                      <a:r>
                        <a:rPr lang="zh-TW" altLang="zh-TW" sz="320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320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320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lang="zh-TW" altLang="en-US" sz="320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有自有學生宿舍，但</a:t>
                      </a:r>
                      <a:r>
                        <a:rPr lang="zh-TW" altLang="zh-TW" sz="320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320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320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3】</a:t>
                      </a:r>
                      <a:r>
                        <a:rPr lang="zh-TW" altLang="en-US" sz="320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未填報</a:t>
                      </a:r>
                      <a:endParaRPr 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2" marR="91432" marT="45716" marB="45716"/>
                </a:tc>
                <a:extLst>
                  <a:ext uri="{0D108BD9-81ED-4DB2-BD59-A6C34878D82A}">
                    <a16:rowId xmlns:a16="http://schemas.microsoft.com/office/drawing/2014/main" xmlns="" val="2116941071"/>
                  </a:ext>
                </a:extLst>
              </a:tr>
              <a:tr h="579070">
                <a:tc>
                  <a:txBody>
                    <a:bodyPr/>
                    <a:lstStyle/>
                    <a:p>
                      <a:pPr lvl="0"/>
                      <a:r>
                        <a:rPr lang="zh-TW" altLang="zh-TW" sz="320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320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320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lang="zh-TW" altLang="en-US" sz="320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有租賃學生宿舍，但</a:t>
                      </a:r>
                      <a:r>
                        <a:rPr lang="zh-TW" altLang="zh-TW" sz="320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320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320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4】</a:t>
                      </a:r>
                      <a:r>
                        <a:rPr lang="zh-TW" altLang="en-US" sz="320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未填報</a:t>
                      </a:r>
                      <a:endParaRPr 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2" marR="91432" marT="45716" marB="45716"/>
                </a:tc>
                <a:extLst>
                  <a:ext uri="{0D108BD9-81ED-4DB2-BD59-A6C34878D82A}">
                    <a16:rowId xmlns:a16="http://schemas.microsoft.com/office/drawing/2014/main" xmlns="" val="2536933331"/>
                  </a:ext>
                </a:extLst>
              </a:tr>
              <a:tr h="579070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320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</a:t>
                      </a:r>
                      <a:r>
                        <a:rPr lang="en-US" altLang="zh-TW" sz="320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具體措施未填寫</a:t>
                      </a:r>
                      <a:endParaRPr kumimoji="1" lang="zh-TW" altLang="en-US" sz="3200" u="none" strike="noStrike" kern="1200" cap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1432" marR="91432" marT="45716" marB="45716"/>
                </a:tc>
                <a:extLst>
                  <a:ext uri="{0D108BD9-81ED-4DB2-BD59-A6C34878D82A}">
                    <a16:rowId xmlns:a16="http://schemas.microsoft.com/office/drawing/2014/main" xmlns="" val="211932862"/>
                  </a:ext>
                </a:extLst>
              </a:tr>
              <a:tr h="579070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320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320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24】</a:t>
                      </a:r>
                      <a:r>
                        <a:rPr lang="zh-TW" altLang="en-US" sz="320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未設定聯絡窗口</a:t>
                      </a:r>
                    </a:p>
                  </a:txBody>
                  <a:tcPr marL="91432" marR="91432" marT="45716" marB="45716"/>
                </a:tc>
                <a:extLst>
                  <a:ext uri="{0D108BD9-81ED-4DB2-BD59-A6C34878D82A}">
                    <a16:rowId xmlns:a16="http://schemas.microsoft.com/office/drawing/2014/main" xmlns="" val="1174032183"/>
                  </a:ext>
                </a:extLst>
              </a:tr>
              <a:tr h="579070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320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320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24】</a:t>
                      </a:r>
                      <a:r>
                        <a:rPr lang="zh-TW" altLang="en-US" sz="320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未設定對外說明主管</a:t>
                      </a:r>
                      <a:endParaRPr lang="en-US" altLang="zh-TW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2" marR="91432" marT="45716" marB="45716"/>
                </a:tc>
                <a:extLst>
                  <a:ext uri="{0D108BD9-81ED-4DB2-BD59-A6C34878D82A}">
                    <a16:rowId xmlns:a16="http://schemas.microsoft.com/office/drawing/2014/main" xmlns="" val="3149779255"/>
                  </a:ext>
                </a:extLst>
              </a:tr>
              <a:tr h="579070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320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</a:t>
                      </a:r>
                      <a:r>
                        <a:rPr lang="en-US" altLang="zh-TW" sz="320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r>
                        <a:rPr lang="zh-TW" altLang="zh-TW" sz="320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</a:t>
                      </a:r>
                      <a:r>
                        <a:rPr lang="en-US" altLang="zh-TW" sz="320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無門檻卻有未通過人數</a:t>
                      </a:r>
                      <a:endParaRPr lang="en-US" altLang="zh-TW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2" marR="91432" marT="45716" marB="45716"/>
                </a:tc>
                <a:extLst>
                  <a:ext uri="{0D108BD9-81ED-4DB2-BD59-A6C34878D82A}">
                    <a16:rowId xmlns:a16="http://schemas.microsoft.com/office/drawing/2014/main" xmlns="" val="1179052127"/>
                  </a:ext>
                </a:extLst>
              </a:tr>
              <a:tr h="579070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320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</a:t>
                      </a:r>
                      <a:r>
                        <a:rPr lang="en-US" altLang="zh-TW" sz="320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r>
                        <a:rPr lang="zh-TW" altLang="zh-TW" sz="320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</a:t>
                      </a:r>
                      <a:r>
                        <a:rPr lang="en-US" altLang="zh-TW" sz="320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有門檻卻無未通過人數</a:t>
                      </a:r>
                      <a:endParaRPr lang="en-US" altLang="zh-TW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2" marR="91432" marT="45716" marB="45716"/>
                </a:tc>
                <a:extLst>
                  <a:ext uri="{0D108BD9-81ED-4DB2-BD59-A6C34878D82A}">
                    <a16:rowId xmlns:a16="http://schemas.microsoft.com/office/drawing/2014/main" xmlns="" val="1428091723"/>
                  </a:ext>
                </a:extLst>
              </a:tr>
              <a:tr h="579070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320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320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</a:t>
                      </a:r>
                      <a:r>
                        <a:rPr lang="en-US" altLang="zh-TW" sz="320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kumimoji="1" lang="zh-TW" altLang="en-US" sz="32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只填專任或只填兼任教師</a:t>
                      </a:r>
                      <a:endParaRPr lang="en-US" altLang="zh-TW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2" marR="91432" marT="45716" marB="45716"/>
                </a:tc>
                <a:extLst>
                  <a:ext uri="{0D108BD9-81ED-4DB2-BD59-A6C34878D82A}">
                    <a16:rowId xmlns:a16="http://schemas.microsoft.com/office/drawing/2014/main" xmlns="" val="5595937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139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交叉比對</a:t>
            </a:r>
            <a:r>
              <a:rPr lang="en-US" altLang="zh-TW" dirty="0"/>
              <a:t>-</a:t>
            </a:r>
            <a:r>
              <a:rPr lang="zh-TW" altLang="en-US" dirty="0"/>
              <a:t>檢誤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57</a:t>
            </a:fld>
            <a:endParaRPr lang="en-US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/>
          </p:nvPr>
        </p:nvGraphicFramePr>
        <p:xfrm>
          <a:off x="1735167" y="3306031"/>
          <a:ext cx="15282994" cy="4450032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5653172">
                  <a:extLst>
                    <a:ext uri="{9D8B030D-6E8A-4147-A177-3AD203B41FA5}">
                      <a16:colId xmlns:a16="http://schemas.microsoft.com/office/drawing/2014/main" xmlns="" val="4034727210"/>
                    </a:ext>
                  </a:extLst>
                </a:gridCol>
                <a:gridCol w="1348493">
                  <a:extLst>
                    <a:ext uri="{9D8B030D-6E8A-4147-A177-3AD203B41FA5}">
                      <a16:colId xmlns:a16="http://schemas.microsoft.com/office/drawing/2014/main" xmlns="" val="2389882042"/>
                    </a:ext>
                  </a:extLst>
                </a:gridCol>
                <a:gridCol w="8281329">
                  <a:extLst>
                    <a:ext uri="{9D8B030D-6E8A-4147-A177-3AD203B41FA5}">
                      <a16:colId xmlns:a16="http://schemas.microsoft.com/office/drawing/2014/main" xmlns="" val="3226683118"/>
                    </a:ext>
                  </a:extLst>
                </a:gridCol>
              </a:tblGrid>
              <a:tr h="1066707">
                <a:tc>
                  <a:txBody>
                    <a:bodyPr/>
                    <a:lstStyle/>
                    <a:p>
                      <a:pPr lvl="0"/>
                      <a:r>
                        <a:rPr lang="zh-TW" sz="3200" b="0" i="0" u="none" strike="noStrike" cap="none" dirty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3200" b="0" i="0" u="none" strike="noStrike" cap="none" dirty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sz="3200" b="0" i="0" u="none" strike="noStrike" cap="none" dirty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正式學籍生總數</a:t>
                      </a:r>
                      <a:endParaRPr lang="en-US" sz="3200" dirty="0"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91432" marR="91432" marT="45716" marB="45716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3200" b="1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=</a:t>
                      </a:r>
                    </a:p>
                  </a:txBody>
                  <a:tcPr marL="91432" marR="91432" marT="45716" marB="45716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3200" b="0" i="0" u="none" strike="noStrike" cap="none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3200" b="0" i="0" u="none" strike="noStrike" cap="none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14】</a:t>
                      </a:r>
                      <a:r>
                        <a:rPr lang="zh-TW" sz="3200" b="0" i="0" u="none" strike="noStrike" cap="none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學生數總計</a:t>
                      </a:r>
                      <a:r>
                        <a:rPr lang="en-US" sz="3200" b="0" i="0" u="none" strike="noStrike" cap="none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/>
                      </a:r>
                      <a:br>
                        <a:rPr lang="en-US" sz="3200" b="0" i="0" u="none" strike="noStrike" cap="none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</a:br>
                      <a:r>
                        <a:rPr lang="en-US" sz="3200" b="0" i="0" u="none" strike="noStrike" cap="none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sz="3200" b="0" i="0" u="none" strike="noStrike" cap="none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比對學制、年級、男女</a:t>
                      </a:r>
                      <a:r>
                        <a:rPr lang="en-US" sz="3200" b="0" i="0" u="none" strike="noStrike" cap="none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  <a:endParaRPr lang="en-US" sz="3200"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91432" marR="91432" marT="45716" marB="45716"/>
                </a:tc>
                <a:extLst>
                  <a:ext uri="{0D108BD9-81ED-4DB2-BD59-A6C34878D82A}">
                    <a16:rowId xmlns:a16="http://schemas.microsoft.com/office/drawing/2014/main" xmlns="" val="256325478"/>
                  </a:ext>
                </a:extLst>
              </a:tr>
              <a:tr h="579070">
                <a:tc>
                  <a:txBody>
                    <a:bodyPr/>
                    <a:lstStyle/>
                    <a:p>
                      <a:pPr lvl="0"/>
                      <a:r>
                        <a:rPr lang="zh-TW" sz="3200" b="0" i="0" u="none" strike="noStrike" cap="none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3200" b="0" i="0" u="none" strike="noStrike" cap="none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23】</a:t>
                      </a:r>
                      <a:r>
                        <a:rPr lang="zh-TW" sz="3200" b="0" i="0" u="none" strike="noStrike" cap="none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總人數</a:t>
                      </a:r>
                      <a:endParaRPr lang="en-US" sz="3200"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91432" marR="91432" marT="45716" marB="45716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≦</a:t>
                      </a:r>
                    </a:p>
                  </a:txBody>
                  <a:tcPr marL="91432" marR="91432" marT="45716" marB="45716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3200" b="0" i="0" u="none" strike="noStrike" cap="none" dirty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前期【學</a:t>
                      </a:r>
                      <a:r>
                        <a:rPr lang="en-US" sz="3200" b="0" i="0" u="none" strike="noStrike" cap="none" dirty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20-1】</a:t>
                      </a:r>
                      <a:r>
                        <a:rPr lang="zh-TW" sz="3200" b="0" i="0" u="none" strike="noStrike" cap="none" dirty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博班畢業生數</a:t>
                      </a:r>
                      <a:r>
                        <a:rPr lang="en-US" sz="3200" b="0" i="0" u="none" strike="noStrike" cap="none" dirty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sz="3200" b="0" i="0" u="none" strike="noStrike" cap="none" dirty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比對單一系所</a:t>
                      </a:r>
                      <a:r>
                        <a:rPr lang="en-US" sz="3200" b="0" i="0" u="none" strike="noStrike" cap="none" dirty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  <a:endParaRPr lang="en-US" sz="3200" dirty="0"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91432" marR="91432" marT="45716" marB="45716"/>
                </a:tc>
                <a:extLst>
                  <a:ext uri="{0D108BD9-81ED-4DB2-BD59-A6C34878D82A}">
                    <a16:rowId xmlns:a16="http://schemas.microsoft.com/office/drawing/2014/main" xmlns="" val="2031366107"/>
                  </a:ext>
                </a:extLst>
              </a:tr>
              <a:tr h="579070">
                <a:tc>
                  <a:txBody>
                    <a:bodyPr/>
                    <a:lstStyle/>
                    <a:p>
                      <a:pPr lvl="0"/>
                      <a:r>
                        <a:rPr lang="zh-TW" sz="3200"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3200">
                          <a:latin typeface="微軟正黑體" pitchFamily="34"/>
                          <a:ea typeface="微軟正黑體" pitchFamily="34"/>
                        </a:rPr>
                        <a:t>23-1】</a:t>
                      </a:r>
                      <a:r>
                        <a:rPr lang="zh-TW" sz="3200">
                          <a:latin typeface="微軟正黑體" pitchFamily="34"/>
                          <a:ea typeface="微軟正黑體" pitchFamily="34"/>
                        </a:rPr>
                        <a:t>總數</a:t>
                      </a:r>
                      <a:endParaRPr lang="en-US" sz="3200"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91432" marR="91432" marT="45716" marB="45716"/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≦</a:t>
                      </a:r>
                    </a:p>
                  </a:txBody>
                  <a:tcPr marL="91432" marR="91432" marT="45716" marB="45716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3200">
                          <a:latin typeface="微軟正黑體" pitchFamily="34"/>
                          <a:ea typeface="微軟正黑體" pitchFamily="34"/>
                        </a:rPr>
                        <a:t>同期【學</a:t>
                      </a:r>
                      <a:r>
                        <a:rPr lang="en-US" sz="3200">
                          <a:latin typeface="微軟正黑體" pitchFamily="34"/>
                          <a:ea typeface="微軟正黑體" pitchFamily="34"/>
                        </a:rPr>
                        <a:t>20-1】</a:t>
                      </a:r>
                      <a:r>
                        <a:rPr lang="zh-TW" sz="3200">
                          <a:latin typeface="微軟正黑體" pitchFamily="34"/>
                          <a:ea typeface="微軟正黑體" pitchFamily="34"/>
                        </a:rPr>
                        <a:t>博班畢業生數</a:t>
                      </a:r>
                      <a:r>
                        <a:rPr lang="en-US" sz="3200"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sz="3200">
                          <a:latin typeface="微軟正黑體" pitchFamily="34"/>
                          <a:ea typeface="微軟正黑體" pitchFamily="34"/>
                        </a:rPr>
                        <a:t>比對單一系所</a:t>
                      </a:r>
                      <a:r>
                        <a:rPr lang="en-US" sz="3200"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</a:p>
                  </a:txBody>
                  <a:tcPr marL="91432" marR="91432" marT="45716" marB="45716"/>
                </a:tc>
                <a:extLst>
                  <a:ext uri="{0D108BD9-81ED-4DB2-BD59-A6C34878D82A}">
                    <a16:rowId xmlns:a16="http://schemas.microsoft.com/office/drawing/2014/main" xmlns="" val="2903160508"/>
                  </a:ext>
                </a:extLst>
              </a:tr>
              <a:tr h="1066707">
                <a:tc>
                  <a:txBody>
                    <a:bodyPr/>
                    <a:lstStyle/>
                    <a:p>
                      <a:pPr lvl="0"/>
                      <a:r>
                        <a:rPr lang="zh-TW" sz="3200" dirty="0"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3200" dirty="0">
                          <a:latin typeface="微軟正黑體" pitchFamily="34"/>
                          <a:ea typeface="微軟正黑體" pitchFamily="34"/>
                        </a:rPr>
                        <a:t>24】</a:t>
                      </a:r>
                      <a:r>
                        <a:rPr lang="zh-TW" sz="3200" dirty="0">
                          <a:latin typeface="微軟正黑體" pitchFamily="34"/>
                          <a:ea typeface="微軟正黑體" pitchFamily="34"/>
                        </a:rPr>
                        <a:t>實際註冊人數</a:t>
                      </a:r>
                      <a:endParaRPr lang="en-US" sz="3200" dirty="0"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91432" marR="91432" marT="45716" marB="45716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3200" b="1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=</a:t>
                      </a:r>
                    </a:p>
                  </a:txBody>
                  <a:tcPr marL="91432" marR="91432" marT="45716" marB="45716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3200"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3200">
                          <a:latin typeface="微軟正黑體" pitchFamily="34"/>
                          <a:ea typeface="微軟正黑體" pitchFamily="34"/>
                        </a:rPr>
                        <a:t>25】</a:t>
                      </a:r>
                      <a:r>
                        <a:rPr lang="zh-TW" sz="3200">
                          <a:latin typeface="微軟正黑體" pitchFamily="34"/>
                          <a:ea typeface="微軟正黑體" pitchFamily="34"/>
                        </a:rPr>
                        <a:t>實際註冊人數</a:t>
                      </a:r>
                      <a:r>
                        <a:rPr lang="en-US" sz="3200">
                          <a:latin typeface="微軟正黑體" pitchFamily="34"/>
                          <a:ea typeface="微軟正黑體" pitchFamily="34"/>
                        </a:rPr>
                        <a:t/>
                      </a:r>
                      <a:br>
                        <a:rPr lang="en-US" sz="3200">
                          <a:latin typeface="微軟正黑體" pitchFamily="34"/>
                          <a:ea typeface="微軟正黑體" pitchFamily="34"/>
                        </a:rPr>
                      </a:br>
                      <a:r>
                        <a:rPr lang="en-US" sz="3200"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sz="3200">
                          <a:latin typeface="微軟正黑體" pitchFamily="34"/>
                          <a:ea typeface="微軟正黑體" pitchFamily="34"/>
                        </a:rPr>
                        <a:t>比對單一系所</a:t>
                      </a:r>
                      <a:r>
                        <a:rPr lang="en-US" sz="3200"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</a:p>
                  </a:txBody>
                  <a:tcPr marL="91432" marR="91432" marT="45716" marB="45716"/>
                </a:tc>
                <a:extLst>
                  <a:ext uri="{0D108BD9-81ED-4DB2-BD59-A6C34878D82A}">
                    <a16:rowId xmlns:a16="http://schemas.microsoft.com/office/drawing/2014/main" xmlns="" val="2827969259"/>
                  </a:ext>
                </a:extLst>
              </a:tr>
              <a:tr h="579070">
                <a:tc>
                  <a:txBody>
                    <a:bodyPr/>
                    <a:lstStyle/>
                    <a:p>
                      <a:pPr lvl="0"/>
                      <a:r>
                        <a:rPr lang="zh-TW" sz="3200" b="0" i="0" u="none" strike="noStrike" cap="none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3200" b="0" i="0" u="none" strike="noStrike" cap="none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6】</a:t>
                      </a:r>
                      <a:r>
                        <a:rPr lang="zh-TW" sz="3200" b="0" i="0" u="none" strike="noStrike" cap="none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取得學位累計數</a:t>
                      </a:r>
                      <a:endParaRPr lang="en-US" sz="3200"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91432" marR="91432" marT="45716" marB="45716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3200" b="1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≧</a:t>
                      </a:r>
                    </a:p>
                  </a:txBody>
                  <a:tcPr marL="91432" marR="91432" marT="45716" marB="45716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3200">
                          <a:latin typeface="微軟正黑體" pitchFamily="34"/>
                          <a:ea typeface="微軟正黑體" pitchFamily="34"/>
                        </a:rPr>
                        <a:t>前期【學</a:t>
                      </a:r>
                      <a:r>
                        <a:rPr lang="en-US" sz="3200">
                          <a:latin typeface="微軟正黑體" pitchFamily="34"/>
                          <a:ea typeface="微軟正黑體" pitchFamily="34"/>
                        </a:rPr>
                        <a:t>6】</a:t>
                      </a:r>
                      <a:r>
                        <a:rPr lang="zh-TW" sz="3200">
                          <a:latin typeface="微軟正黑體" pitchFamily="34"/>
                          <a:ea typeface="微軟正黑體" pitchFamily="34"/>
                        </a:rPr>
                        <a:t>取得學位累計數</a:t>
                      </a:r>
                      <a:r>
                        <a:rPr lang="en-US" sz="3200"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sz="3200">
                          <a:latin typeface="微軟正黑體" pitchFamily="34"/>
                          <a:ea typeface="微軟正黑體" pitchFamily="34"/>
                        </a:rPr>
                        <a:t>比對單一系所</a:t>
                      </a:r>
                      <a:r>
                        <a:rPr lang="en-US" sz="3200"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</a:p>
                  </a:txBody>
                  <a:tcPr marL="91432" marR="91432" marT="45716" marB="45716"/>
                </a:tc>
                <a:extLst>
                  <a:ext uri="{0D108BD9-81ED-4DB2-BD59-A6C34878D82A}">
                    <a16:rowId xmlns:a16="http://schemas.microsoft.com/office/drawing/2014/main" xmlns="" val="3104681379"/>
                  </a:ext>
                </a:extLst>
              </a:tr>
              <a:tr h="579070">
                <a:tc>
                  <a:txBody>
                    <a:bodyPr/>
                    <a:lstStyle/>
                    <a:p>
                      <a:pPr lvl="0"/>
                      <a:r>
                        <a:rPr lang="zh-TW" sz="3200">
                          <a:latin typeface="微軟正黑體" pitchFamily="34"/>
                          <a:ea typeface="微軟正黑體" pitchFamily="34"/>
                        </a:rPr>
                        <a:t>【校</a:t>
                      </a:r>
                      <a:r>
                        <a:rPr lang="en-US" sz="3200">
                          <a:latin typeface="微軟正黑體" pitchFamily="34"/>
                          <a:ea typeface="微軟正黑體" pitchFamily="34"/>
                        </a:rPr>
                        <a:t>3】</a:t>
                      </a:r>
                      <a:r>
                        <a:rPr lang="zh-TW" sz="3200">
                          <a:latin typeface="微軟正黑體" pitchFamily="34"/>
                          <a:ea typeface="微軟正黑體" pitchFamily="34"/>
                        </a:rPr>
                        <a:t>床位數</a:t>
                      </a:r>
                      <a:endParaRPr lang="en-US" sz="3200"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91432" marR="91432" marT="45716" marB="45716"/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≧</a:t>
                      </a:r>
                    </a:p>
                  </a:txBody>
                  <a:tcPr marL="91432" marR="91432" marT="45716" marB="45716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3200" dirty="0">
                          <a:latin typeface="微軟正黑體" pitchFamily="34"/>
                          <a:ea typeface="微軟正黑體" pitchFamily="34"/>
                        </a:rPr>
                        <a:t>【校</a:t>
                      </a:r>
                      <a:r>
                        <a:rPr lang="en-US" sz="3200" dirty="0">
                          <a:latin typeface="微軟正黑體" pitchFamily="34"/>
                          <a:ea typeface="微軟正黑體" pitchFamily="34"/>
                        </a:rPr>
                        <a:t>5】</a:t>
                      </a:r>
                      <a:r>
                        <a:rPr lang="zh-TW" sz="3200" dirty="0">
                          <a:latin typeface="微軟正黑體" pitchFamily="34"/>
                          <a:ea typeface="微軟正黑體" pitchFamily="34"/>
                        </a:rPr>
                        <a:t>自有宿舍住宿人數</a:t>
                      </a:r>
                      <a:r>
                        <a:rPr lang="en-US" sz="3200" dirty="0"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sz="3200" dirty="0">
                          <a:latin typeface="微軟正黑體" pitchFamily="34"/>
                          <a:ea typeface="微軟正黑體" pitchFamily="34"/>
                        </a:rPr>
                        <a:t>比對到男女</a:t>
                      </a:r>
                      <a:r>
                        <a:rPr lang="en-US" sz="3200" dirty="0"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</a:p>
                  </a:txBody>
                  <a:tcPr marL="91432" marR="91432" marT="45716" marB="45716"/>
                </a:tc>
                <a:extLst>
                  <a:ext uri="{0D108BD9-81ED-4DB2-BD59-A6C34878D82A}">
                    <a16:rowId xmlns:a16="http://schemas.microsoft.com/office/drawing/2014/main" xmlns="" val="770951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558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交叉比對</a:t>
            </a:r>
            <a:r>
              <a:rPr lang="en-US" altLang="zh-TW" dirty="0"/>
              <a:t>-</a:t>
            </a:r>
            <a:r>
              <a:rPr lang="zh-TW" altLang="en-US" dirty="0"/>
              <a:t>檢誤</a:t>
            </a:r>
            <a:r>
              <a:rPr lang="en-US" altLang="zh-TW" dirty="0"/>
              <a:t>(</a:t>
            </a:r>
            <a:r>
              <a:rPr lang="zh-TW" altLang="en-US" dirty="0"/>
              <a:t>續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58</a:t>
            </a:fld>
            <a:endParaRPr 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/>
          </p:nvPr>
        </p:nvGraphicFramePr>
        <p:xfrm>
          <a:off x="1735167" y="3306031"/>
          <a:ext cx="15282994" cy="4358600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5653172">
                  <a:extLst>
                    <a:ext uri="{9D8B030D-6E8A-4147-A177-3AD203B41FA5}">
                      <a16:colId xmlns:a16="http://schemas.microsoft.com/office/drawing/2014/main" xmlns="" val="4034727210"/>
                    </a:ext>
                  </a:extLst>
                </a:gridCol>
                <a:gridCol w="1348493">
                  <a:extLst>
                    <a:ext uri="{9D8B030D-6E8A-4147-A177-3AD203B41FA5}">
                      <a16:colId xmlns:a16="http://schemas.microsoft.com/office/drawing/2014/main" xmlns="" val="2389882042"/>
                    </a:ext>
                  </a:extLst>
                </a:gridCol>
                <a:gridCol w="8281329">
                  <a:extLst>
                    <a:ext uri="{9D8B030D-6E8A-4147-A177-3AD203B41FA5}">
                      <a16:colId xmlns:a16="http://schemas.microsoft.com/office/drawing/2014/main" xmlns="" val="3226683118"/>
                    </a:ext>
                  </a:extLst>
                </a:gridCol>
              </a:tblGrid>
              <a:tr h="1554345">
                <a:tc>
                  <a:txBody>
                    <a:bodyPr/>
                    <a:lstStyle/>
                    <a:p>
                      <a:pPr lvl="0"/>
                      <a:r>
                        <a:rPr lang="zh-TW" altLang="zh-TW" sz="3200" b="0" i="0" u="none" strike="noStrike" cap="none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3200" b="0" i="0" u="none" strike="noStrike" cap="none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3200" b="0" i="0" u="none" strike="noStrike" cap="none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2】</a:t>
                      </a:r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校外實習</a:t>
                      </a:r>
                      <a:r>
                        <a:rPr lang="en-US" altLang="zh-TW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</a:t>
                      </a:r>
                      <a:endParaRPr lang="en-US" altLang="zh-TW" sz="3200" b="0" i="0" u="none" strike="noStrike" cap="none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lvl="0"/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全學年度均於國外之學生</a:t>
                      </a:r>
                      <a:r>
                        <a:rPr lang="en-US" altLang="zh-TW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</a:t>
                      </a:r>
                    </a:p>
                    <a:p>
                      <a:pPr lvl="0"/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學校附屬機構實習</a:t>
                      </a:r>
                      <a:endParaRPr lang="en-US" sz="32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2" marR="91432" marT="45716" marB="45716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≦</a:t>
                      </a:r>
                    </a:p>
                    <a:p>
                      <a:pPr lvl="0" algn="ctr"/>
                      <a:endParaRPr lang="en-US" sz="3200" b="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2" marR="91432"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3200" b="0" i="0" u="none" strike="noStrike" cap="none" dirty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altLang="zh-TW" sz="3200" b="0" i="0" u="none" strike="noStrike" cap="none" dirty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altLang="zh-TW" sz="3200" b="0" i="0" u="none" strike="noStrike" cap="none" dirty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正式學籍生總數</a:t>
                      </a:r>
                      <a:endParaRPr lang="en-US" altLang="zh-TW" sz="3200" dirty="0"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endParaRPr lang="en-US" sz="32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2" marR="91432" marT="45716" marB="45716"/>
                </a:tc>
                <a:extLst>
                  <a:ext uri="{0D108BD9-81ED-4DB2-BD59-A6C34878D82A}">
                    <a16:rowId xmlns:a16="http://schemas.microsoft.com/office/drawing/2014/main" xmlns="" val="2031366107"/>
                  </a:ext>
                </a:extLst>
              </a:tr>
              <a:tr h="579070">
                <a:tc>
                  <a:txBody>
                    <a:bodyPr/>
                    <a:lstStyle/>
                    <a:p>
                      <a:pPr lvl="0"/>
                      <a:r>
                        <a:rPr lang="zh-TW" sz="3200" b="0" i="0" u="none" strike="noStrike" cap="none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3200" b="0" i="0" u="none" strike="noStrike" cap="none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</a:t>
                      </a:r>
                      <a:r>
                        <a:rPr lang="en-US" altLang="zh-TW" sz="3200" b="0" i="0" u="none" strike="noStrike" cap="none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en-US" sz="3200" b="0" i="0" u="none" strike="noStrike" cap="none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r>
                        <a:rPr lang="zh-TW" altLang="en-US" sz="3200" b="0" i="0" u="none" strike="noStrike" cap="none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不再聘兼任教師數</a:t>
                      </a:r>
                      <a:endParaRPr lang="en-US" sz="32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2" marR="91432" marT="45716" marB="45716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32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=</a:t>
                      </a:r>
                    </a:p>
                  </a:txBody>
                  <a:tcPr marL="91432" marR="91432" marT="45716" marB="45716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3200" b="0" i="0" u="none" strike="noStrike" cap="none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3200" b="0" i="0" u="none" strike="noStrike" cap="none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</a:t>
                      </a:r>
                      <a:r>
                        <a:rPr lang="en-US" altLang="zh-TW" sz="3200" b="0" i="0" u="none" strike="noStrike" cap="none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en-US" sz="3200" b="0" i="0" u="none" strike="noStrike" cap="none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r>
                        <a:rPr lang="zh-TW" altLang="en-US" sz="3200" b="0" i="0" u="none" strike="noStrike" cap="none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不再聘兼任教師數</a:t>
                      </a:r>
                      <a:endParaRPr lang="en-US" altLang="zh-TW" sz="32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2" marR="91432" marT="45716" marB="45716"/>
                </a:tc>
                <a:extLst>
                  <a:ext uri="{0D108BD9-81ED-4DB2-BD59-A6C34878D82A}">
                    <a16:rowId xmlns:a16="http://schemas.microsoft.com/office/drawing/2014/main" xmlns="" val="2903160508"/>
                  </a:ext>
                </a:extLst>
              </a:tr>
              <a:tr h="1066707">
                <a:tc>
                  <a:txBody>
                    <a:bodyPr/>
                    <a:lstStyle/>
                    <a:p>
                      <a:pPr lvl="0"/>
                      <a:r>
                        <a:rPr lang="zh-TW" altLang="zh-TW" sz="3200" b="0" i="0" u="none" strike="noStrike" cap="none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3200" b="0" i="0" u="none" strike="noStrike" cap="none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</a:t>
                      </a:r>
                      <a:r>
                        <a:rPr lang="en-US" altLang="zh-TW" sz="3200" b="0" i="0" u="none" strike="noStrike" cap="none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5】</a:t>
                      </a:r>
                      <a:r>
                        <a:rPr lang="zh-TW" altLang="en-US" sz="3200" b="0" i="0" u="none" strike="noStrike" cap="none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不再聘兼任教師數</a:t>
                      </a:r>
                      <a:endParaRPr lang="en-US" altLang="zh-TW" sz="32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2" marR="91432" marT="45716" marB="45716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=</a:t>
                      </a:r>
                    </a:p>
                  </a:txBody>
                  <a:tcPr marL="91432" marR="91432"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3200" b="0" i="0" u="none" strike="noStrike" cap="none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3200" b="0" i="0" u="none" strike="noStrike" cap="none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</a:t>
                      </a:r>
                      <a:r>
                        <a:rPr lang="en-US" altLang="zh-TW" sz="3200" b="0" i="0" u="none" strike="noStrike" cap="none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kumimoji="1" lang="zh-TW" altLang="en-US" sz="32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前期兼任教師本期未再聘</a:t>
                      </a:r>
                      <a:endParaRPr lang="en-US" altLang="zh-TW" sz="32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2" marR="91432" marT="45716" marB="45716"/>
                </a:tc>
                <a:extLst>
                  <a:ext uri="{0D108BD9-81ED-4DB2-BD59-A6C34878D82A}">
                    <a16:rowId xmlns:a16="http://schemas.microsoft.com/office/drawing/2014/main" xmlns="" val="2827969259"/>
                  </a:ext>
                </a:extLst>
              </a:tr>
              <a:tr h="579070">
                <a:tc>
                  <a:txBody>
                    <a:bodyPr/>
                    <a:lstStyle/>
                    <a:p>
                      <a:pPr lvl="0"/>
                      <a:r>
                        <a:rPr lang="en-US" altLang="zh-TW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3】</a:t>
                      </a:r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男</a:t>
                      </a:r>
                      <a:r>
                        <a:rPr lang="en-US" altLang="zh-TW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</a:t>
                      </a:r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女面積</a:t>
                      </a:r>
                      <a:endParaRPr lang="en-US" sz="32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2" marR="91432" marT="45716" marB="45716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≦</a:t>
                      </a:r>
                      <a:endParaRPr lang="en-US" sz="3200" b="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2" marR="91432"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 】</a:t>
                      </a:r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學生宿舍 使用執照面積</a:t>
                      </a:r>
                      <a:endParaRPr lang="en-US" sz="32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2" marR="91432" marT="45716" marB="45716"/>
                </a:tc>
                <a:extLst>
                  <a:ext uri="{0D108BD9-81ED-4DB2-BD59-A6C34878D82A}">
                    <a16:rowId xmlns:a16="http://schemas.microsoft.com/office/drawing/2014/main" xmlns="" val="256676301"/>
                  </a:ext>
                </a:extLst>
              </a:tr>
              <a:tr h="579070">
                <a:tc>
                  <a:txBody>
                    <a:bodyPr/>
                    <a:lstStyle/>
                    <a:p>
                      <a:pPr lvl="0"/>
                      <a:r>
                        <a:rPr lang="en-US" altLang="zh-TW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20】</a:t>
                      </a:r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金額小計</a:t>
                      </a:r>
                      <a:endParaRPr lang="en-US" sz="32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2" marR="91432" marT="45716" marB="45716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=</a:t>
                      </a:r>
                      <a:endParaRPr lang="en-US" sz="3200" b="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2" marR="91432"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19】</a:t>
                      </a:r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的勞僱型雇主負擔經費總額</a:t>
                      </a:r>
                      <a:endParaRPr lang="en-US" sz="32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2" marR="91432" marT="45716" marB="45716"/>
                </a:tc>
                <a:extLst>
                  <a:ext uri="{0D108BD9-81ED-4DB2-BD59-A6C34878D82A}">
                    <a16:rowId xmlns:a16="http://schemas.microsoft.com/office/drawing/2014/main" xmlns="" val="31046813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063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交叉比對</a:t>
            </a:r>
            <a:r>
              <a:rPr lang="en-US" altLang="zh-TW" dirty="0"/>
              <a:t>-</a:t>
            </a:r>
            <a:r>
              <a:rPr lang="zh-TW" altLang="en-US" dirty="0"/>
              <a:t>檢誤</a:t>
            </a:r>
            <a:r>
              <a:rPr lang="en-US" altLang="zh-TW" dirty="0"/>
              <a:t>(</a:t>
            </a:r>
            <a:r>
              <a:rPr lang="zh-TW" altLang="en-US" dirty="0"/>
              <a:t>續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59</a:t>
            </a:fld>
            <a:endParaRPr 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/>
          </p:nvPr>
        </p:nvGraphicFramePr>
        <p:xfrm>
          <a:off x="1843388" y="3306032"/>
          <a:ext cx="15174773" cy="4846280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4910254">
                  <a:extLst>
                    <a:ext uri="{9D8B030D-6E8A-4147-A177-3AD203B41FA5}">
                      <a16:colId xmlns:a16="http://schemas.microsoft.com/office/drawing/2014/main" xmlns="" val="4034727210"/>
                    </a:ext>
                  </a:extLst>
                </a:gridCol>
                <a:gridCol w="1112844">
                  <a:extLst>
                    <a:ext uri="{9D8B030D-6E8A-4147-A177-3AD203B41FA5}">
                      <a16:colId xmlns:a16="http://schemas.microsoft.com/office/drawing/2014/main" xmlns="" val="2389882042"/>
                    </a:ext>
                  </a:extLst>
                </a:gridCol>
                <a:gridCol w="9151675">
                  <a:extLst>
                    <a:ext uri="{9D8B030D-6E8A-4147-A177-3AD203B41FA5}">
                      <a16:colId xmlns:a16="http://schemas.microsoft.com/office/drawing/2014/main" xmlns="" val="3226683118"/>
                    </a:ext>
                  </a:extLst>
                </a:gridCol>
              </a:tblGrid>
              <a:tr h="1066707">
                <a:tc>
                  <a:txBody>
                    <a:bodyPr/>
                    <a:lstStyle/>
                    <a:p>
                      <a:pPr lvl="0"/>
                      <a:r>
                        <a:rPr lang="zh-TW" sz="3200" b="0" i="0" u="none" strike="noStrike" cap="none" dirty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3200" b="0" i="0" u="none" strike="noStrike" cap="none" dirty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3200" b="0" i="0" u="none" strike="noStrike" cap="none" dirty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27</a:t>
                      </a:r>
                      <a:r>
                        <a:rPr lang="en-US" sz="3200" b="0" i="0" u="none" strike="noStrike" cap="none" dirty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】</a:t>
                      </a:r>
                      <a:r>
                        <a:rPr lang="zh-TW" altLang="en-US" sz="3200" b="0" i="0" u="none" strike="noStrike" cap="none" dirty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畢業人數比對學</a:t>
                      </a:r>
                      <a:endParaRPr lang="en-US" sz="3200" dirty="0"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91432" marR="91432" marT="45716" marB="45716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32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≦</a:t>
                      </a:r>
                    </a:p>
                  </a:txBody>
                  <a:tcPr marL="91432" marR="91432"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3200" b="0" i="0" u="none" strike="noStrike" cap="none" dirty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3200" b="0" i="0" u="none" strike="noStrike" cap="none" dirty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3200" b="0" i="0" u="none" strike="noStrike" cap="none" dirty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20-1</a:t>
                      </a:r>
                      <a:r>
                        <a:rPr lang="en-US" sz="3200" b="0" i="0" u="none" strike="noStrike" cap="none" dirty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】</a:t>
                      </a:r>
                      <a:r>
                        <a:rPr lang="zh-TW" altLang="en-US" sz="3200" b="0" i="0" u="none" strike="noStrike" cap="none" dirty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畢業人數</a:t>
                      </a:r>
                      <a:endParaRPr lang="en-US" altLang="zh-TW" sz="3200" dirty="0"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r>
                        <a:rPr lang="en-US" sz="3200" b="0" i="0" u="none" strike="noStrike" cap="none" dirty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sz="3200" b="0" i="0" u="none" strike="noStrike" cap="none" dirty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比對學制、年級、男女</a:t>
                      </a:r>
                      <a:r>
                        <a:rPr lang="en-US" sz="3200" b="0" i="0" u="none" strike="noStrike" cap="none" dirty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  <a:endParaRPr lang="en-US" sz="3200" dirty="0"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91432" marR="91432" marT="45716" marB="45716"/>
                </a:tc>
                <a:extLst>
                  <a:ext uri="{0D108BD9-81ED-4DB2-BD59-A6C34878D82A}">
                    <a16:rowId xmlns:a16="http://schemas.microsoft.com/office/drawing/2014/main" xmlns="" val="256325478"/>
                  </a:ext>
                </a:extLst>
              </a:tr>
              <a:tr h="1066707">
                <a:tc>
                  <a:txBody>
                    <a:bodyPr/>
                    <a:lstStyle/>
                    <a:p>
                      <a:pPr lvl="0"/>
                      <a:r>
                        <a:rPr lang="zh-TW" altLang="zh-TW" sz="3200" b="0" i="0" u="none" strike="noStrike" cap="none" dirty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3200" b="0" i="0" u="none" strike="noStrike" cap="none" dirty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3200" b="0" i="0" u="none" strike="noStrike" cap="none" dirty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28】</a:t>
                      </a:r>
                      <a:r>
                        <a:rPr lang="zh-TW" altLang="en-US" sz="3200" b="0" i="0" u="none" strike="noStrike" cap="none" dirty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畢業人數比對學</a:t>
                      </a:r>
                      <a:endParaRPr lang="en-US" altLang="zh-TW" sz="3200" dirty="0"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91432" marR="91432" marT="45716" marB="45716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≦</a:t>
                      </a:r>
                    </a:p>
                  </a:txBody>
                  <a:tcPr marL="91432" marR="91432"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3200" b="0" i="0" u="none" strike="noStrike" cap="none" dirty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3200" b="0" i="0" u="none" strike="noStrike" cap="none" dirty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3200" b="0" i="0" u="none" strike="noStrike" cap="none" dirty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20-1】</a:t>
                      </a:r>
                      <a:r>
                        <a:rPr lang="zh-TW" altLang="en-US" sz="3200" b="0" i="0" u="none" strike="noStrike" cap="none" dirty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畢業人數</a:t>
                      </a:r>
                      <a:endParaRPr lang="en-US" altLang="zh-TW" sz="3200" dirty="0"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r>
                        <a:rPr lang="en-US" altLang="zh-TW" sz="3200" b="0" i="0" u="none" strike="noStrike" cap="none" dirty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altLang="zh-TW" sz="3200" b="0" i="0" u="none" strike="noStrike" cap="none" dirty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比對學制、年級、男女</a:t>
                      </a:r>
                      <a:r>
                        <a:rPr lang="en-US" altLang="zh-TW" sz="3200" b="0" i="0" u="none" strike="noStrike" cap="none" dirty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  <a:endParaRPr lang="en-US" altLang="zh-TW" sz="3200" dirty="0"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91432" marR="91432" marT="45716" marB="45716"/>
                </a:tc>
                <a:extLst>
                  <a:ext uri="{0D108BD9-81ED-4DB2-BD59-A6C34878D82A}">
                    <a16:rowId xmlns:a16="http://schemas.microsoft.com/office/drawing/2014/main" xmlns="" val="2031366107"/>
                  </a:ext>
                </a:extLst>
              </a:tr>
              <a:tr h="1554345">
                <a:tc>
                  <a:txBody>
                    <a:bodyPr/>
                    <a:lstStyle/>
                    <a:p>
                      <a:pPr lvl="0"/>
                      <a:r>
                        <a:rPr lang="en-US" altLang="zh-TW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2】</a:t>
                      </a:r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學生宿舍床位數量</a:t>
                      </a:r>
                      <a:endParaRPr 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2" marR="91432" marT="45716" marB="45716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=</a:t>
                      </a:r>
                    </a:p>
                  </a:txBody>
                  <a:tcPr marL="91432" marR="91432" marT="45716" marB="45716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TW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3.】</a:t>
                      </a:r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學校自有學生宿舍表之校內非</a:t>
                      </a:r>
                      <a:r>
                        <a:rPr lang="en-US" altLang="zh-TW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BOT</a:t>
                      </a:r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之男女加總床位數 </a:t>
                      </a:r>
                      <a:r>
                        <a:rPr lang="en-US" altLang="zh-TW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</a:t>
                      </a:r>
                    </a:p>
                    <a:p>
                      <a:pPr lvl="0"/>
                      <a:r>
                        <a:rPr lang="en-US" altLang="zh-TW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4】</a:t>
                      </a:r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學校租用學生宿舍表之男女加總床位數</a:t>
                      </a:r>
                      <a:endParaRPr lang="en-US" altLang="zh-TW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2" marR="91432" marT="45716" marB="45716"/>
                </a:tc>
                <a:extLst>
                  <a:ext uri="{0D108BD9-81ED-4DB2-BD59-A6C34878D82A}">
                    <a16:rowId xmlns:a16="http://schemas.microsoft.com/office/drawing/2014/main" xmlns="" val="2827969259"/>
                  </a:ext>
                </a:extLst>
              </a:tr>
              <a:tr h="579070">
                <a:tc>
                  <a:txBody>
                    <a:bodyPr/>
                    <a:lstStyle/>
                    <a:p>
                      <a:pPr lvl="0"/>
                      <a:r>
                        <a:rPr lang="en-US" altLang="zh-TW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5】</a:t>
                      </a:r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一年級學生總人數</a:t>
                      </a:r>
                      <a:endParaRPr 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2" marR="91432" marT="45716" marB="45716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32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≦</a:t>
                      </a:r>
                    </a:p>
                  </a:txBody>
                  <a:tcPr marL="91432" marR="91432" marT="45716" marB="45716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TW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正式學籍一年級總人數</a:t>
                      </a:r>
                      <a:endParaRPr lang="en-US" altLang="zh-TW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2" marR="91432" marT="45716" marB="45716"/>
                </a:tc>
                <a:extLst>
                  <a:ext uri="{0D108BD9-81ED-4DB2-BD59-A6C34878D82A}">
                    <a16:rowId xmlns:a16="http://schemas.microsoft.com/office/drawing/2014/main" xmlns="" val="3104681379"/>
                  </a:ext>
                </a:extLst>
              </a:tr>
              <a:tr h="579070">
                <a:tc>
                  <a:txBody>
                    <a:bodyPr/>
                    <a:lstStyle/>
                    <a:p>
                      <a:pPr lvl="0"/>
                      <a:r>
                        <a:rPr lang="en-US" altLang="zh-TW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5】</a:t>
                      </a:r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非一年級學生</a:t>
                      </a:r>
                      <a:endParaRPr 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2" marR="91432" marT="45716" marB="45716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32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≦</a:t>
                      </a:r>
                    </a:p>
                  </a:txBody>
                  <a:tcPr marL="91432" marR="91432" marT="45716" marB="45716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TW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正式學籍非一年級學生總人數</a:t>
                      </a:r>
                      <a:endParaRPr lang="en-US" altLang="zh-TW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2" marR="91432" marT="45716" marB="45716"/>
                </a:tc>
                <a:extLst>
                  <a:ext uri="{0D108BD9-81ED-4DB2-BD59-A6C34878D82A}">
                    <a16:rowId xmlns:a16="http://schemas.microsoft.com/office/drawing/2014/main" xmlns="" val="770951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760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ACE44F57-F247-41E2-B486-85C197D44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第二次上傳</a:t>
            </a:r>
            <a:r>
              <a:rPr lang="en-US" altLang="zh-TW" dirty="0"/>
              <a:t>-</a:t>
            </a:r>
            <a:r>
              <a:rPr lang="zh-TW" altLang="en-US" dirty="0"/>
              <a:t>新增一筆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xmlns="" id="{AE063ED9-CB96-4CA5-8010-263BC7CFEB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02826163-7DB4-40A7-850D-E8309C4469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79477F57-8FEC-477F-BEB4-AF3B81942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22" y="1803842"/>
            <a:ext cx="16016826" cy="6868401"/>
          </a:xfrm>
          <a:prstGeom prst="rect">
            <a:avLst/>
          </a:prstGeom>
        </p:spPr>
      </p:pic>
      <p:sp>
        <p:nvSpPr>
          <p:cNvPr id="7" name="矩形: 圓角 6">
            <a:extLst>
              <a:ext uri="{FF2B5EF4-FFF2-40B4-BE49-F238E27FC236}">
                <a16:creationId xmlns:a16="http://schemas.microsoft.com/office/drawing/2014/main" xmlns="" id="{87189647-655E-4056-9095-B195C1AB3D1C}"/>
              </a:ext>
            </a:extLst>
          </p:cNvPr>
          <p:cNvSpPr/>
          <p:nvPr/>
        </p:nvSpPr>
        <p:spPr>
          <a:xfrm>
            <a:off x="3746090" y="4627306"/>
            <a:ext cx="5648633" cy="136053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15020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交叉比對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提示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60</a:t>
            </a:fld>
            <a:endParaRPr 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/>
          </p:nvPr>
        </p:nvGraphicFramePr>
        <p:xfrm>
          <a:off x="2714204" y="3239178"/>
          <a:ext cx="13583068" cy="5300637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5042774">
                  <a:extLst>
                    <a:ext uri="{9D8B030D-6E8A-4147-A177-3AD203B41FA5}">
                      <a16:colId xmlns:a16="http://schemas.microsoft.com/office/drawing/2014/main" xmlns="" val="62135146"/>
                    </a:ext>
                  </a:extLst>
                </a:gridCol>
                <a:gridCol w="1135526">
                  <a:extLst>
                    <a:ext uri="{9D8B030D-6E8A-4147-A177-3AD203B41FA5}">
                      <a16:colId xmlns:a16="http://schemas.microsoft.com/office/drawing/2014/main" xmlns="" val="966615448"/>
                    </a:ext>
                  </a:extLst>
                </a:gridCol>
                <a:gridCol w="7404768">
                  <a:extLst>
                    <a:ext uri="{9D8B030D-6E8A-4147-A177-3AD203B41FA5}">
                      <a16:colId xmlns:a16="http://schemas.microsoft.com/office/drawing/2014/main" xmlns="" val="859981622"/>
                    </a:ext>
                  </a:extLst>
                </a:gridCol>
              </a:tblGrid>
              <a:tr h="1093782">
                <a:tc>
                  <a:txBody>
                    <a:bodyPr/>
                    <a:lstStyle/>
                    <a:p>
                      <a:pPr lvl="0"/>
                      <a:r>
                        <a:rPr lang="zh-TW" sz="3200" b="0" i="0" u="none" strike="noStrike" cap="none" dirty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3200" b="0" i="0" u="none" strike="noStrike" cap="none" dirty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sz="3200" b="0" i="0" u="none" strike="noStrike" cap="none" dirty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正式學籍生總數</a:t>
                      </a:r>
                      <a:endParaRPr lang="en-US" sz="3200" dirty="0"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91432" marR="91432" marT="45716" marB="45716"/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3200" b="1" dirty="0">
                          <a:solidFill>
                            <a:srgbClr val="00B050"/>
                          </a:solidFill>
                          <a:latin typeface="微軟正黑體" pitchFamily="34"/>
                          <a:ea typeface="微軟正黑體" pitchFamily="34"/>
                        </a:rPr>
                        <a:t>≧</a:t>
                      </a:r>
                    </a:p>
                  </a:txBody>
                  <a:tcPr marL="91432" marR="91432" marT="45716" marB="45716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3200" b="0" i="0" u="none" strike="noStrike" cap="none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3200" b="0" i="0" u="none" strike="noStrike" cap="none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2】</a:t>
                      </a:r>
                      <a:r>
                        <a:rPr lang="zh-TW" sz="3200" b="0" i="0" u="none" strike="noStrike" cap="none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總學生數</a:t>
                      </a:r>
                      <a:r>
                        <a:rPr lang="en-US" sz="3200" b="0" i="0" u="none" strike="noStrike" cap="none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 - </a:t>
                      </a:r>
                      <a:r>
                        <a:rPr lang="zh-TW" sz="3200" b="0" i="0" u="none" strike="noStrike" cap="none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轉學生數</a:t>
                      </a:r>
                      <a:endParaRPr lang="en-US" sz="3200"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91432" marR="91432" marT="45716" marB="45716"/>
                </a:tc>
                <a:extLst>
                  <a:ext uri="{0D108BD9-81ED-4DB2-BD59-A6C34878D82A}">
                    <a16:rowId xmlns:a16="http://schemas.microsoft.com/office/drawing/2014/main" xmlns="" val="1531710186"/>
                  </a:ext>
                </a:extLst>
              </a:tr>
              <a:tr h="1093782">
                <a:tc>
                  <a:txBody>
                    <a:bodyPr/>
                    <a:lstStyle/>
                    <a:p>
                      <a:pPr lvl="0"/>
                      <a:r>
                        <a:rPr lang="zh-TW" sz="3200" b="0" i="0" u="none" strike="noStrike" cap="none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3200" b="0" i="0" u="none" strike="noStrike" cap="none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22】</a:t>
                      </a:r>
                      <a:r>
                        <a:rPr lang="zh-TW" sz="3200" b="0" i="0" u="none" strike="noStrike" cap="none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入學新生總數</a:t>
                      </a:r>
                      <a:endParaRPr lang="en-US" sz="3200"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91432" marR="91432" marT="45716" marB="45716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3200" b="1">
                          <a:solidFill>
                            <a:srgbClr val="00B050"/>
                          </a:solidFill>
                          <a:latin typeface="微軟正黑體" pitchFamily="34"/>
                          <a:ea typeface="微軟正黑體" pitchFamily="34"/>
                        </a:rPr>
                        <a:t>≦</a:t>
                      </a:r>
                    </a:p>
                  </a:txBody>
                  <a:tcPr marL="91432" marR="91432" marT="45716" marB="45716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3200" b="0" i="0" u="none" strike="noStrike" cap="none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3200" b="0" i="0" u="none" strike="noStrike" cap="none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sz="3200" b="0" i="0" u="none" strike="noStrike" cap="none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及【學</a:t>
                      </a:r>
                      <a:r>
                        <a:rPr lang="en-US" sz="3200" b="0" i="0" u="none" strike="noStrike" cap="none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14】</a:t>
                      </a:r>
                      <a:r>
                        <a:rPr lang="zh-TW" sz="3200" b="0" i="0" u="none" strike="noStrike" cap="none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大一生數</a:t>
                      </a:r>
                      <a:endParaRPr lang="en-US" sz="3200"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91432" marR="91432" marT="45716" marB="45716"/>
                </a:tc>
                <a:extLst>
                  <a:ext uri="{0D108BD9-81ED-4DB2-BD59-A6C34878D82A}">
                    <a16:rowId xmlns:a16="http://schemas.microsoft.com/office/drawing/2014/main" xmlns="" val="2725431190"/>
                  </a:ext>
                </a:extLst>
              </a:tr>
              <a:tr h="2019291">
                <a:tc>
                  <a:txBody>
                    <a:bodyPr/>
                    <a:lstStyle/>
                    <a:p>
                      <a:pPr lvl="0"/>
                      <a:r>
                        <a:rPr lang="zh-TW" sz="3200" b="0" i="0" u="none" strike="noStrike" cap="none" dirty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3200" b="0" i="0" u="none" strike="noStrike" cap="none" dirty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12】</a:t>
                      </a:r>
                      <a:r>
                        <a:rPr lang="zh-TW" sz="3200" b="0" i="0" u="none" strike="noStrike" cap="none" dirty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休學人數</a:t>
                      </a:r>
                      <a:endParaRPr lang="en-US" sz="3200" dirty="0"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91432" marR="91432" marT="45716" marB="45716"/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3200" b="1">
                          <a:solidFill>
                            <a:srgbClr val="00B050"/>
                          </a:solidFill>
                          <a:latin typeface="微軟正黑體" pitchFamily="34"/>
                          <a:ea typeface="微軟正黑體" pitchFamily="34"/>
                        </a:rPr>
                        <a:t>=</a:t>
                      </a:r>
                    </a:p>
                  </a:txBody>
                  <a:tcPr marL="91432" marR="91432" marT="45716" marB="45716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3200" b="0" i="0" u="none" strike="noStrike" cap="none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「前一學期底總休學人數」</a:t>
                      </a:r>
                      <a:endParaRPr lang="en-US" sz="3200" b="0" i="0" u="none" strike="noStrike" cap="none">
                        <a:solidFill>
                          <a:srgbClr val="000000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r>
                        <a:rPr lang="zh-TW" sz="3200" b="0" i="0" u="none" strike="noStrike" cap="none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＋「學期內新增休學」</a:t>
                      </a:r>
                      <a:endParaRPr lang="en-US" sz="3200" b="0" i="0" u="none" strike="noStrike" cap="none">
                        <a:solidFill>
                          <a:srgbClr val="000000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r>
                        <a:rPr lang="zh-TW" sz="3200" b="0" i="0" u="none" strike="noStrike" cap="none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－「學期內休學減少」</a:t>
                      </a:r>
                      <a:endParaRPr lang="en-US" sz="3200"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91432" marR="91432" marT="45716" marB="45716"/>
                </a:tc>
                <a:extLst>
                  <a:ext uri="{0D108BD9-81ED-4DB2-BD59-A6C34878D82A}">
                    <a16:rowId xmlns:a16="http://schemas.microsoft.com/office/drawing/2014/main" xmlns="" val="3782957450"/>
                  </a:ext>
                </a:extLst>
              </a:tr>
              <a:tr h="1093782">
                <a:tc>
                  <a:txBody>
                    <a:bodyPr/>
                    <a:lstStyle/>
                    <a:p>
                      <a:pPr lvl="0"/>
                      <a:r>
                        <a:rPr lang="zh-TW" sz="3200" b="0" i="0" u="none" strike="noStrike" cap="none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3200" b="0" i="0" u="none" strike="noStrike" cap="none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sz="3200" b="0" i="0" u="none" strike="noStrike" cap="none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延修生</a:t>
                      </a:r>
                      <a:endParaRPr lang="en-US" sz="3200"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91432" marR="91432" marT="45716" marB="45716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3200" b="1">
                          <a:solidFill>
                            <a:srgbClr val="00B050"/>
                          </a:solidFill>
                          <a:latin typeface="微軟正黑體" pitchFamily="34"/>
                          <a:ea typeface="微軟正黑體" pitchFamily="34"/>
                        </a:rPr>
                        <a:t>=</a:t>
                      </a:r>
                    </a:p>
                  </a:txBody>
                  <a:tcPr marL="91432" marR="91432" marT="45716" marB="45716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3200" b="0" i="0" u="none" strike="noStrike" cap="none" dirty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3200" b="0" i="0" u="none" strike="noStrike" cap="none" dirty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26】</a:t>
                      </a:r>
                      <a:r>
                        <a:rPr lang="zh-TW" sz="3200" b="0" i="0" u="none" strike="noStrike" cap="none" dirty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延修生</a:t>
                      </a:r>
                      <a:endParaRPr lang="en-US" sz="3200" dirty="0"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91432" marR="91432" marT="45716" marB="45716"/>
                </a:tc>
                <a:extLst>
                  <a:ext uri="{0D108BD9-81ED-4DB2-BD59-A6C34878D82A}">
                    <a16:rowId xmlns:a16="http://schemas.microsoft.com/office/drawing/2014/main" xmlns="" val="32412861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553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交叉比對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提示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61</a:t>
            </a:fld>
            <a:endParaRPr 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/>
          </p:nvPr>
        </p:nvGraphicFramePr>
        <p:xfrm>
          <a:off x="3166267" y="3219329"/>
          <a:ext cx="10843485" cy="50596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43485">
                  <a:extLst>
                    <a:ext uri="{9D8B030D-6E8A-4147-A177-3AD203B41FA5}">
                      <a16:colId xmlns:a16="http://schemas.microsoft.com/office/drawing/2014/main" xmlns="" val="4220959571"/>
                    </a:ext>
                  </a:extLst>
                </a:gridCol>
              </a:tblGrid>
              <a:tr h="3017258">
                <a:tc>
                  <a:txBody>
                    <a:bodyPr/>
                    <a:lstStyle/>
                    <a:p>
                      <a:r>
                        <a:rPr lang="zh-TW" altLang="zh-TW" sz="3200" b="0" i="0" u="none" strike="noStrike" cap="none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【學</a:t>
                      </a:r>
                      <a:r>
                        <a:rPr lang="en-US" altLang="zh-TW" sz="3200" b="0" i="0" u="none" strike="noStrike" cap="none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kumimoji="1" lang="zh-TW" altLang="en-US" sz="32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學士班</a:t>
                      </a:r>
                      <a:endParaRPr kumimoji="1" lang="en-US" altLang="zh-TW" sz="3200" b="0" i="0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r>
                        <a:rPr kumimoji="1" lang="en-US" altLang="zh-TW" sz="32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 </a:t>
                      </a:r>
                      <a:r>
                        <a:rPr kumimoji="1" lang="zh-TW" altLang="en-US" sz="32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年級最多人數欄位應落在 </a:t>
                      </a:r>
                      <a:r>
                        <a:rPr kumimoji="1" lang="en-US" altLang="zh-TW" sz="32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18 </a:t>
                      </a:r>
                      <a:r>
                        <a:rPr kumimoji="1" lang="zh-TW" altLang="en-US" sz="32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 </a:t>
                      </a:r>
                      <a:endParaRPr kumimoji="1" lang="en-US" altLang="zh-TW" sz="3200" b="0" i="0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r>
                        <a:rPr kumimoji="1" lang="en-US" altLang="zh-TW" sz="32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 </a:t>
                      </a:r>
                      <a:r>
                        <a:rPr kumimoji="1" lang="zh-TW" altLang="en-US" sz="32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年級最多人數欄位應落在 </a:t>
                      </a:r>
                      <a:r>
                        <a:rPr kumimoji="1" lang="en-US" altLang="zh-TW" sz="32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19 </a:t>
                      </a:r>
                      <a:r>
                        <a:rPr kumimoji="1" lang="zh-TW" altLang="en-US" sz="32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</a:t>
                      </a:r>
                      <a:endParaRPr kumimoji="1" lang="en-US" altLang="zh-TW" sz="3200" b="0" i="0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r>
                        <a:rPr kumimoji="1" lang="en-US" altLang="zh-TW" sz="32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 </a:t>
                      </a:r>
                      <a:r>
                        <a:rPr kumimoji="1" lang="zh-TW" altLang="en-US" sz="32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年級最多人數欄位應落在 </a:t>
                      </a:r>
                      <a:r>
                        <a:rPr kumimoji="1" lang="en-US" altLang="zh-TW" sz="32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20 </a:t>
                      </a:r>
                      <a:r>
                        <a:rPr kumimoji="1" lang="zh-TW" altLang="en-US" sz="32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</a:t>
                      </a:r>
                      <a:endParaRPr kumimoji="1" lang="en-US" altLang="zh-TW" sz="3200" b="0" i="0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r>
                        <a:rPr kumimoji="1" lang="en-US" altLang="zh-TW" sz="32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 </a:t>
                      </a:r>
                      <a:r>
                        <a:rPr kumimoji="1" lang="zh-TW" altLang="en-US" sz="32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年級最多人數欄位應落在 </a:t>
                      </a:r>
                      <a:r>
                        <a:rPr kumimoji="1" lang="en-US" altLang="zh-TW" sz="32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21 </a:t>
                      </a:r>
                      <a:r>
                        <a:rPr kumimoji="1" lang="zh-TW" altLang="en-US" sz="32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</a:t>
                      </a:r>
                      <a:endParaRPr kumimoji="1" lang="en-US" altLang="zh-TW" sz="3200" b="0" i="0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2" marR="91432" marT="45716" marB="45716"/>
                </a:tc>
                <a:extLst>
                  <a:ext uri="{0D108BD9-81ED-4DB2-BD59-A6C34878D82A}">
                    <a16:rowId xmlns:a16="http://schemas.microsoft.com/office/drawing/2014/main" xmlns="" val="947153181"/>
                  </a:ext>
                </a:extLst>
              </a:tr>
              <a:tr h="2041983">
                <a:tc>
                  <a:txBody>
                    <a:bodyPr/>
                    <a:lstStyle/>
                    <a:p>
                      <a:pPr marL="0" marR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3200" b="0" i="0" u="none" strike="noStrike" cap="none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【學</a:t>
                      </a:r>
                      <a:r>
                        <a:rPr lang="en-US" altLang="zh-TW" sz="3200" b="0" i="0" u="none" strike="noStrike" cap="none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kumimoji="1" lang="zh-TW" altLang="en-US" sz="32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碩士班</a:t>
                      </a:r>
                      <a:endParaRPr kumimoji="1" lang="en-US" altLang="zh-TW" sz="3200" b="0" i="0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32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 </a:t>
                      </a:r>
                      <a:r>
                        <a:rPr kumimoji="1" lang="zh-TW" altLang="en-US" sz="32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年級最多人數欄位應落在 </a:t>
                      </a:r>
                      <a:r>
                        <a:rPr kumimoji="1" lang="en-US" altLang="zh-TW" sz="32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22 </a:t>
                      </a:r>
                      <a:r>
                        <a:rPr kumimoji="1" lang="zh-TW" altLang="en-US" sz="32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 </a:t>
                      </a:r>
                      <a:endParaRPr kumimoji="1" lang="en-US" altLang="zh-TW" sz="3200" b="0" i="0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32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 </a:t>
                      </a:r>
                      <a:r>
                        <a:rPr kumimoji="1" lang="zh-TW" altLang="en-US" sz="32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年級最多人數欄位應落在 </a:t>
                      </a:r>
                      <a:r>
                        <a:rPr kumimoji="1" lang="en-US" altLang="zh-TW" sz="32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23 </a:t>
                      </a:r>
                      <a:r>
                        <a:rPr kumimoji="1" lang="zh-TW" altLang="en-US" sz="32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 </a:t>
                      </a:r>
                      <a:endParaRPr kumimoji="1" lang="en-US" altLang="zh-TW" sz="3200" b="0" i="0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2" marR="91432" marT="45716" marB="45716"/>
                </a:tc>
                <a:extLst>
                  <a:ext uri="{0D108BD9-81ED-4DB2-BD59-A6C34878D82A}">
                    <a16:rowId xmlns:a16="http://schemas.microsoft.com/office/drawing/2014/main" xmlns="" val="37574787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370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休學檢核說明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TW" sz="7999" dirty="0"/>
              <a:t>3</a:t>
            </a:r>
            <a:endParaRPr lang="zh-TW" altLang="en-US" sz="7999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dirty="0"/>
              <a:t>前期休學總人數</a:t>
            </a:r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TW" altLang="en-US" dirty="0"/>
              <a:t>新辦理休學人數</a:t>
            </a:r>
          </a:p>
        </p:txBody>
      </p:sp>
      <p:sp>
        <p:nvSpPr>
          <p:cNvPr id="11" name="文字版面配置區 10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zh-TW" altLang="en-US" dirty="0"/>
              <a:t>復學人數</a:t>
            </a:r>
          </a:p>
        </p:txBody>
      </p:sp>
      <p:sp>
        <p:nvSpPr>
          <p:cNvPr id="13" name="文字版面配置區 1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zh-TW" altLang="en-US" dirty="0"/>
              <a:t>本期休學總人數</a:t>
            </a:r>
          </a:p>
        </p:txBody>
      </p:sp>
      <p:sp>
        <p:nvSpPr>
          <p:cNvPr id="14" name="文字版面配置區 5"/>
          <p:cNvSpPr>
            <a:spLocks noGrp="1"/>
          </p:cNvSpPr>
          <p:nvPr>
            <p:ph type="body" sz="quarter" idx="12"/>
          </p:nvPr>
        </p:nvSpPr>
        <p:spPr>
          <a:xfrm>
            <a:off x="4969598" y="5083780"/>
            <a:ext cx="3928544" cy="31489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TW" sz="7999" dirty="0"/>
              <a:t>+1</a:t>
            </a:r>
            <a:endParaRPr lang="zh-TW" altLang="en-US" sz="7999" dirty="0"/>
          </a:p>
        </p:txBody>
      </p:sp>
      <p:sp>
        <p:nvSpPr>
          <p:cNvPr id="15" name="文字版面配置區 5"/>
          <p:cNvSpPr>
            <a:spLocks noGrp="1"/>
          </p:cNvSpPr>
          <p:nvPr>
            <p:ph type="body" sz="quarter" idx="12"/>
          </p:nvPr>
        </p:nvSpPr>
        <p:spPr>
          <a:xfrm>
            <a:off x="9143206" y="5083780"/>
            <a:ext cx="3928544" cy="31489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TW" sz="7999" dirty="0"/>
              <a:t>-2</a:t>
            </a:r>
            <a:endParaRPr lang="zh-TW" altLang="en-US" sz="7999" dirty="0"/>
          </a:p>
        </p:txBody>
      </p:sp>
      <p:sp>
        <p:nvSpPr>
          <p:cNvPr id="16" name="文字版面配置區 5"/>
          <p:cNvSpPr>
            <a:spLocks noGrp="1"/>
          </p:cNvSpPr>
          <p:nvPr>
            <p:ph type="body" sz="quarter" idx="12"/>
          </p:nvPr>
        </p:nvSpPr>
        <p:spPr>
          <a:xfrm>
            <a:off x="13180839" y="5123288"/>
            <a:ext cx="3928544" cy="31489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TW" sz="7999" dirty="0"/>
              <a:t>2</a:t>
            </a:r>
            <a:endParaRPr lang="zh-TW" altLang="en-US" sz="7999" dirty="0"/>
          </a:p>
        </p:txBody>
      </p:sp>
    </p:spTree>
    <p:extLst>
      <p:ext uri="{BB962C8B-B14F-4D97-AF65-F5344CB8AC3E}">
        <p14:creationId xmlns:p14="http://schemas.microsoft.com/office/powerpoint/2010/main" val="208521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kern="0" dirty="0">
                <a:solidFill>
                  <a:srgbClr val="617A8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/>
              </a:rPr>
              <a:t>差異比率說明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含有全校總計的表冊，加入與前期差異比率</a:t>
            </a:r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前期係指上一年度，例如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10803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，將與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10703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比較</a:t>
            </a:r>
          </a:p>
          <a:p>
            <a:endParaRPr lang="zh-TW" altLang="en-US" sz="3200" dirty="0"/>
          </a:p>
        </p:txBody>
      </p:sp>
      <p:sp>
        <p:nvSpPr>
          <p:cNvPr id="16" name="文字版面配置區 15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差異超過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20%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將以紅色提醒，不代表錯誤，儘為提醒參考</a:t>
            </a:r>
          </a:p>
          <a:p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39904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kern="0" dirty="0">
                <a:solidFill>
                  <a:srgbClr val="617A86"/>
                </a:solidFill>
                <a:latin typeface="微軟正黑體" pitchFamily="34"/>
                <a:ea typeface="微軟正黑體" pitchFamily="34"/>
                <a:cs typeface="Arial" pitchFamily="34"/>
              </a:rPr>
              <a:t>差異</a:t>
            </a:r>
            <a:r>
              <a:rPr lang="zh-TW" altLang="en-US" kern="0" dirty="0">
                <a:solidFill>
                  <a:srgbClr val="617A86"/>
                </a:solidFill>
                <a:latin typeface="微軟正黑體" pitchFamily="34"/>
                <a:ea typeface="微軟正黑體" pitchFamily="34"/>
                <a:cs typeface="Arial" pitchFamily="34"/>
              </a:rPr>
              <a:t>計算方式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5686323" y="3758723"/>
            <a:ext cx="1841167" cy="830925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4800" dirty="0"/>
              <a:t>本期</a:t>
            </a:r>
          </a:p>
        </p:txBody>
      </p:sp>
      <p:sp>
        <p:nvSpPr>
          <p:cNvPr id="7" name="減號 6"/>
          <p:cNvSpPr/>
          <p:nvPr/>
        </p:nvSpPr>
        <p:spPr>
          <a:xfrm>
            <a:off x="8485570" y="3758722"/>
            <a:ext cx="969118" cy="749963"/>
          </a:xfrm>
          <a:prstGeom prst="mathMinus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b="1">
              <a:solidFill>
                <a:schemeClr val="accent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8024497" y="5750561"/>
            <a:ext cx="1891265" cy="830925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4800" dirty="0"/>
              <a:t>上期</a:t>
            </a:r>
          </a:p>
        </p:txBody>
      </p:sp>
      <p:sp>
        <p:nvSpPr>
          <p:cNvPr id="15" name="減號 14"/>
          <p:cNvSpPr/>
          <p:nvPr/>
        </p:nvSpPr>
        <p:spPr>
          <a:xfrm>
            <a:off x="3419308" y="4687656"/>
            <a:ext cx="11485370" cy="749963"/>
          </a:xfrm>
          <a:prstGeom prst="mathMinus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b="1">
              <a:solidFill>
                <a:schemeClr val="accent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10337774" y="3758722"/>
            <a:ext cx="1891265" cy="830925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4800" dirty="0"/>
              <a:t>上期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14115608" y="3758722"/>
            <a:ext cx="2843161" cy="2215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799" dirty="0">
                <a:latin typeface="Algerian" panose="04020705040A02060702" pitchFamily="82" charset="0"/>
              </a:rPr>
              <a:t>%</a:t>
            </a:r>
            <a:endParaRPr lang="zh-TW" altLang="en-US" sz="13799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75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kern="0" dirty="0">
                <a:solidFill>
                  <a:srgbClr val="617A86"/>
                </a:solidFill>
                <a:latin typeface="微軟正黑體" pitchFamily="34"/>
                <a:ea typeface="微軟正黑體" pitchFamily="34"/>
                <a:cs typeface="Arial" pitchFamily="34"/>
              </a:rPr>
              <a:t>差異比率說明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65</a:t>
            </a:fld>
            <a:endParaRPr lang="en-US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2363" y="1796213"/>
            <a:ext cx="10944069" cy="749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04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119C91ED-B50E-4E3E-9723-DF39D8F692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solidFill>
            <a:schemeClr val="accent2">
              <a:alpha val="80000"/>
            </a:schemeClr>
          </a:solidFill>
        </p:spPr>
        <p:txBody>
          <a:bodyPr/>
          <a:lstStyle/>
          <a:p>
            <a:endParaRPr lang="zh-TW" altLang="en-US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4AA941BA-85BB-42D9-81F2-7FF21E365C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solidFill>
            <a:schemeClr val="accent1">
              <a:alpha val="80000"/>
            </a:schemeClr>
          </a:solidFill>
        </p:spPr>
        <p:txBody>
          <a:bodyPr/>
          <a:lstStyle/>
          <a:p>
            <a:endParaRPr lang="zh-TW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xmlns="" id="{B3D81E8E-FD90-40B7-A915-6DDF481200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accent3">
              <a:alpha val="80000"/>
            </a:schemeClr>
          </a:solidFill>
        </p:spPr>
        <p:txBody>
          <a:bodyPr/>
          <a:lstStyle/>
          <a:p>
            <a:endParaRPr lang="zh-TW" altLang="en-US"/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xmlns="" id="{63CE1F81-776A-4096-9AC9-60991A4AE6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xmlns="" id="{00E2382C-14EB-4A0E-8552-B6E2705394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zh-TW" dirty="0"/>
              <a:t>4</a:t>
            </a:r>
            <a:endParaRPr lang="zh-TW" altLang="en-US" dirty="0"/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xmlns="" id="{13BD5FB4-5A33-436D-A17C-A098C3BA4B1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99651" y="5143500"/>
            <a:ext cx="6302713" cy="2304256"/>
          </a:xfrm>
        </p:spPr>
        <p:txBody>
          <a:bodyPr>
            <a:normAutofit/>
          </a:bodyPr>
          <a:lstStyle/>
          <a:p>
            <a:r>
              <a:rPr lang="zh-TW" altLang="en-US" sz="8800" dirty="0"/>
              <a:t>資訊安全</a:t>
            </a:r>
          </a:p>
        </p:txBody>
      </p:sp>
      <p:sp>
        <p:nvSpPr>
          <p:cNvPr id="10" name="文字版面配置區 9">
            <a:extLst>
              <a:ext uri="{FF2B5EF4-FFF2-40B4-BE49-F238E27FC236}">
                <a16:creationId xmlns:a16="http://schemas.microsoft.com/office/drawing/2014/main" xmlns="" id="{CCA598EC-0A54-41DE-ABB8-0A39802D06C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文字版面配置區 10">
            <a:extLst>
              <a:ext uri="{FF2B5EF4-FFF2-40B4-BE49-F238E27FC236}">
                <a16:creationId xmlns:a16="http://schemas.microsoft.com/office/drawing/2014/main" xmlns="" id="{4385AE62-B04E-4581-88C5-DAA31282295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solidFill>
            <a:schemeClr val="accent4">
              <a:alpha val="80000"/>
            </a:schemeClr>
          </a:solidFill>
        </p:spPr>
        <p:txBody>
          <a:bodyPr>
            <a:normAutofit fontScale="92500" lnSpcReduction="10000"/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2842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kern="0" dirty="0">
                <a:latin typeface="Arial" pitchFamily="34"/>
                <a:ea typeface="微軟正黑體" pitchFamily="34"/>
                <a:cs typeface="Arial" pitchFamily="34"/>
              </a:rPr>
              <a:t>個資保謢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8" name="文字版面配置區 7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填報人員僅能處理被授權之表冊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每校只能有一位指定人員，可以填報教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</a:p>
          <a:p>
            <a:endParaRPr lang="zh-TW" altLang="en-US" dirty="0"/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安全存取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所有連線均加密處理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指定公務電腦與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IP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，並確認該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IP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為該校所有</a:t>
            </a:r>
          </a:p>
          <a:p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安全連線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校庫人員，已通過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BS10012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ISO27001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之稽核員認證，僅在業務範圍內安全的處理個資</a:t>
            </a: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實體安全：校內機房已通過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ISMS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驗證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環境安全：機房溫度、溼度均受管控</a:t>
            </a:r>
          </a:p>
          <a:p>
            <a:endParaRPr lang="zh-TW" altLang="en-US" dirty="0"/>
          </a:p>
        </p:txBody>
      </p:sp>
      <p:sp>
        <p:nvSpPr>
          <p:cNvPr id="11" name="文字版面配置區 10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安全的處理與保護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5031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機敏資料保護示意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68</a:t>
            </a:fld>
            <a:endParaRPr lang="en-US" dirty="0"/>
          </a:p>
        </p:txBody>
      </p:sp>
      <p:pic>
        <p:nvPicPr>
          <p:cNvPr id="12" name="圖片 11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982" y="4048102"/>
            <a:ext cx="1388100" cy="168392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圖片 12">
            <a:extLst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6676" y="3765091"/>
            <a:ext cx="2255133" cy="224994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4" name="向右箭號 6"/>
          <p:cNvSpPr/>
          <p:nvPr/>
        </p:nvSpPr>
        <p:spPr>
          <a:xfrm>
            <a:off x="4463534" y="4794321"/>
            <a:ext cx="1291922" cy="679414"/>
          </a:xfrm>
          <a:custGeom>
            <a:avLst>
              <a:gd name="f0" fmla="val 13458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0 f12 1"/>
              <a:gd name="f24" fmla="*/ 0 f13 1"/>
              <a:gd name="f25" fmla="*/ f16 1 f4"/>
              <a:gd name="f26" fmla="*/ 21600 f13 1"/>
              <a:gd name="f27" fmla="*/ f17 1 f4"/>
              <a:gd name="f28" fmla="+- 21600 0 f19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23" t="f30" r="f37" b="f29"/>
            <a:pathLst>
              <a:path w="21600" h="21600">
                <a:moveTo>
                  <a:pt x="f7" y="f18"/>
                </a:moveTo>
                <a:lnTo>
                  <a:pt x="f19" y="f18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0"/>
                </a:lnTo>
                <a:lnTo>
                  <a:pt x="f7" y="f20"/>
                </a:ln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32" tIns="45716" rIns="91432" bIns="45716" anchor="ctr" anchorCtr="1" compatLnSpc="1">
            <a:noAutofit/>
          </a:bodyPr>
          <a:lstStyle/>
          <a:p>
            <a:pPr algn="ctr" defTabSz="91430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400" b="1" kern="0" dirty="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登入</a:t>
            </a:r>
            <a:endParaRPr lang="en-US" sz="2400" b="1" kern="0" dirty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5" name="向右箭號 7"/>
          <p:cNvSpPr/>
          <p:nvPr/>
        </p:nvSpPr>
        <p:spPr>
          <a:xfrm>
            <a:off x="8297418" y="4828080"/>
            <a:ext cx="2018441" cy="679414"/>
          </a:xfrm>
          <a:custGeom>
            <a:avLst>
              <a:gd name="f0" fmla="val 16389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0 f12 1"/>
              <a:gd name="f24" fmla="*/ 0 f13 1"/>
              <a:gd name="f25" fmla="*/ f16 1 f4"/>
              <a:gd name="f26" fmla="*/ 21600 f13 1"/>
              <a:gd name="f27" fmla="*/ f17 1 f4"/>
              <a:gd name="f28" fmla="+- 21600 0 f19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23" t="f30" r="f37" b="f29"/>
            <a:pathLst>
              <a:path w="21600" h="21600">
                <a:moveTo>
                  <a:pt x="f7" y="f18"/>
                </a:moveTo>
                <a:lnTo>
                  <a:pt x="f19" y="f18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0"/>
                </a:lnTo>
                <a:lnTo>
                  <a:pt x="f7" y="f20"/>
                </a:ln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32" tIns="45716" rIns="91432" bIns="45716" anchor="ctr" anchorCtr="1" compatLnSpc="1">
            <a:noAutofit/>
          </a:bodyPr>
          <a:lstStyle/>
          <a:p>
            <a:pPr algn="ctr" defTabSz="91430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400" b="1" kern="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加密連線</a:t>
            </a:r>
            <a:endParaRPr lang="en-US" sz="2400" b="1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6" name="流程圖: 磁碟 8"/>
          <p:cNvSpPr/>
          <p:nvPr/>
        </p:nvSpPr>
        <p:spPr>
          <a:xfrm>
            <a:off x="14496675" y="4351825"/>
            <a:ext cx="2211797" cy="158378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408923"/>
              <a:gd name="f7" fmla="val 1446245"/>
              <a:gd name="f8" fmla="val 241041"/>
              <a:gd name="f9" fmla="val 704462"/>
              <a:gd name="f10" fmla="val 1205204"/>
              <a:gd name="f11" fmla="+- 0 0 -360"/>
              <a:gd name="f12" fmla="+- 0 0 -270"/>
              <a:gd name="f13" fmla="+- 0 0 -180"/>
              <a:gd name="f14" fmla="+- 0 0 -90"/>
              <a:gd name="f15" fmla="*/ f3 1 1408923"/>
              <a:gd name="f16" fmla="*/ f4 1 1446245"/>
              <a:gd name="f17" fmla="val f5"/>
              <a:gd name="f18" fmla="val f6"/>
              <a:gd name="f19" fmla="val f7"/>
              <a:gd name="f20" fmla="*/ f11 f0 1"/>
              <a:gd name="f21" fmla="*/ f12 f0 1"/>
              <a:gd name="f22" fmla="*/ f13 f0 1"/>
              <a:gd name="f23" fmla="*/ f14 f0 1"/>
              <a:gd name="f24" fmla="+- f19 0 f17"/>
              <a:gd name="f25" fmla="+- f18 0 f17"/>
              <a:gd name="f26" fmla="*/ f20 1 f2"/>
              <a:gd name="f27" fmla="*/ f21 1 f2"/>
              <a:gd name="f28" fmla="*/ f22 1 f2"/>
              <a:gd name="f29" fmla="*/ f23 1 f2"/>
              <a:gd name="f30" fmla="*/ f25 1 1408923"/>
              <a:gd name="f31" fmla="*/ f24 1 1446245"/>
              <a:gd name="f32" fmla="+- f26 0 f1"/>
              <a:gd name="f33" fmla="+- f27 0 f1"/>
              <a:gd name="f34" fmla="+- f28 0 f1"/>
              <a:gd name="f35" fmla="+- f29 0 f1"/>
              <a:gd name="f36" fmla="*/ 704462 1 f30"/>
              <a:gd name="f37" fmla="*/ 482082 1 f31"/>
              <a:gd name="f38" fmla="*/ 0 1 f31"/>
              <a:gd name="f39" fmla="*/ 0 1 f30"/>
              <a:gd name="f40" fmla="*/ 723123 1 f31"/>
              <a:gd name="f41" fmla="*/ 1446245 1 f31"/>
              <a:gd name="f42" fmla="*/ 1408923 1 f30"/>
              <a:gd name="f43" fmla="*/ 1205204 1 f31"/>
              <a:gd name="f44" fmla="*/ f39 f15 1"/>
              <a:gd name="f45" fmla="*/ f42 f15 1"/>
              <a:gd name="f46" fmla="*/ f43 f16 1"/>
              <a:gd name="f47" fmla="*/ f37 f16 1"/>
              <a:gd name="f48" fmla="*/ f36 f15 1"/>
              <a:gd name="f49" fmla="*/ f38 f16 1"/>
              <a:gd name="f50" fmla="*/ f40 f16 1"/>
              <a:gd name="f51" fmla="*/ f4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8" y="f47"/>
              </a:cxn>
              <a:cxn ang="f32">
                <a:pos x="f48" y="f49"/>
              </a:cxn>
              <a:cxn ang="f33">
                <a:pos x="f44" y="f50"/>
              </a:cxn>
              <a:cxn ang="f34">
                <a:pos x="f48" y="f51"/>
              </a:cxn>
              <a:cxn ang="f35">
                <a:pos x="f45" y="f50"/>
              </a:cxn>
            </a:cxnLst>
            <a:rect l="f44" t="f47" r="f45" b="f46"/>
            <a:pathLst>
              <a:path w="1408923" h="1446245" stroke="0">
                <a:moveTo>
                  <a:pt x="f5" y="f8"/>
                </a:moveTo>
                <a:arcTo wR="f9" hR="f8" stAng="f0" swAng="f0"/>
                <a:lnTo>
                  <a:pt x="f6" y="f10"/>
                </a:lnTo>
                <a:arcTo wR="f9" hR="f8" stAng="f5" swAng="f0"/>
                <a:close/>
              </a:path>
              <a:path w="1408923" h="1446245" fill="none">
                <a:moveTo>
                  <a:pt x="f6" y="f8"/>
                </a:moveTo>
                <a:arcTo wR="f9" hR="f8" stAng="f5" swAng="f0"/>
              </a:path>
              <a:path w="1408923" h="1446245" fill="none">
                <a:moveTo>
                  <a:pt x="f5" y="f8"/>
                </a:moveTo>
                <a:arcTo wR="f9" hR="f8" stAng="f0" swAng="f0"/>
                <a:lnTo>
                  <a:pt x="f6" y="f10"/>
                </a:lnTo>
                <a:arcTo wR="f9" hR="f8" stAng="f5" swAng="f0"/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32" tIns="45716" rIns="91432" bIns="45716" anchor="ctr" anchorCtr="1" compatLnSpc="1">
            <a:noAutofit/>
          </a:bodyPr>
          <a:lstStyle/>
          <a:p>
            <a:pPr algn="ctr" defTabSz="91430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400" kern="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校務資料庫</a:t>
            </a:r>
            <a:endParaRPr lang="en-US" sz="24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  <a:p>
            <a:pPr algn="ctr" defTabSz="91430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400" kern="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教</a:t>
            </a:r>
            <a:r>
              <a:rPr lang="en-US" sz="2400" kern="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1</a:t>
            </a:r>
          </a:p>
        </p:txBody>
      </p:sp>
      <p:sp>
        <p:nvSpPr>
          <p:cNvPr id="17" name="流程圖: 替代程序 10"/>
          <p:cNvSpPr/>
          <p:nvPr/>
        </p:nvSpPr>
        <p:spPr>
          <a:xfrm>
            <a:off x="10507079" y="4561740"/>
            <a:ext cx="1862520" cy="1163952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abs f3"/>
              <a:gd name="f8" fmla="abs f4"/>
              <a:gd name="f9" fmla="abs f5"/>
              <a:gd name="f10" fmla="val f6"/>
              <a:gd name="f11" fmla="?: f7 f3 1"/>
              <a:gd name="f12" fmla="?: f8 f4 1"/>
              <a:gd name="f13" fmla="?: f9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10 f18 1"/>
              <a:gd name="f24" fmla="+- f22 0 f10"/>
              <a:gd name="f25" fmla="+- f21 0 f10"/>
              <a:gd name="f26" fmla="*/ f21 f18 1"/>
              <a:gd name="f27" fmla="*/ f22 f18 1"/>
              <a:gd name="f28" fmla="min f25 f24"/>
              <a:gd name="f29" fmla="*/ f28 1 6"/>
              <a:gd name="f30" fmla="+- f21 0 f29"/>
              <a:gd name="f31" fmla="+- f22 0 f29"/>
              <a:gd name="f32" fmla="*/ f29 29289 1"/>
              <a:gd name="f33" fmla="*/ f29 f18 1"/>
              <a:gd name="f34" fmla="*/ f32 1 100000"/>
              <a:gd name="f35" fmla="*/ f30 f18 1"/>
              <a:gd name="f36" fmla="*/ f31 f18 1"/>
              <a:gd name="f37" fmla="+- f21 0 f34"/>
              <a:gd name="f38" fmla="+- f22 0 f34"/>
              <a:gd name="f39" fmla="*/ f34 f18 1"/>
              <a:gd name="f40" fmla="*/ f37 f18 1"/>
              <a:gd name="f41" fmla="*/ f38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9" t="f39" r="f40" b="f41"/>
            <a:pathLst>
              <a:path>
                <a:moveTo>
                  <a:pt x="f23" y="f33"/>
                </a:moveTo>
                <a:arcTo wR="f33" hR="f33" stAng="f0" swAng="f1"/>
                <a:lnTo>
                  <a:pt x="f35" y="f23"/>
                </a:lnTo>
                <a:arcTo wR="f33" hR="f33" stAng="f2" swAng="f1"/>
                <a:lnTo>
                  <a:pt x="f26" y="f36"/>
                </a:lnTo>
                <a:arcTo wR="f33" hR="f33" stAng="f6" swAng="f1"/>
                <a:lnTo>
                  <a:pt x="f33" y="f27"/>
                </a:lnTo>
                <a:arcTo wR="f33" hR="f33" stAng="f1" swAng="f1"/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32" tIns="45716" rIns="91432" bIns="45716" anchor="ctr" anchorCtr="1" compatLnSpc="1">
            <a:noAutofit/>
          </a:bodyPr>
          <a:lstStyle/>
          <a:p>
            <a:pPr algn="ctr" defTabSz="91430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400" kern="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線上</a:t>
            </a:r>
            <a:endParaRPr lang="en-US" sz="24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  <a:p>
            <a:pPr algn="ctr" defTabSz="91430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400" kern="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驗證</a:t>
            </a:r>
            <a:endParaRPr lang="en-US" sz="24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  <a:p>
            <a:pPr algn="ctr" defTabSz="91430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400" kern="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登入</a:t>
            </a:r>
            <a:r>
              <a:rPr lang="en-US" sz="2400" kern="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IP</a:t>
            </a:r>
          </a:p>
        </p:txBody>
      </p:sp>
      <p:sp>
        <p:nvSpPr>
          <p:cNvPr id="18" name="向右箭號 11"/>
          <p:cNvSpPr/>
          <p:nvPr/>
        </p:nvSpPr>
        <p:spPr>
          <a:xfrm>
            <a:off x="12887087" y="4874530"/>
            <a:ext cx="1291922" cy="679414"/>
          </a:xfrm>
          <a:custGeom>
            <a:avLst>
              <a:gd name="f0" fmla="val 13458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0 f12 1"/>
              <a:gd name="f24" fmla="*/ 0 f13 1"/>
              <a:gd name="f25" fmla="*/ f16 1 f4"/>
              <a:gd name="f26" fmla="*/ 21600 f13 1"/>
              <a:gd name="f27" fmla="*/ f17 1 f4"/>
              <a:gd name="f28" fmla="+- 21600 0 f19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23" t="f30" r="f37" b="f29"/>
            <a:pathLst>
              <a:path w="21600" h="21600">
                <a:moveTo>
                  <a:pt x="f7" y="f18"/>
                </a:moveTo>
                <a:lnTo>
                  <a:pt x="f19" y="f18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0"/>
                </a:lnTo>
                <a:lnTo>
                  <a:pt x="f7" y="f20"/>
                </a:ln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32" tIns="45716" rIns="91432" bIns="45716" anchor="ctr" anchorCtr="1" compatLnSpc="1">
            <a:noAutofit/>
          </a:bodyPr>
          <a:lstStyle/>
          <a:p>
            <a:pPr algn="ctr" defTabSz="91430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400" b="1" kern="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授權</a:t>
            </a:r>
            <a:endParaRPr lang="en-US" sz="2400" b="1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12665880" y="6273613"/>
            <a:ext cx="2296750" cy="4616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32" tIns="45716" rIns="91432" bIns="45716" anchor="t" anchorCtr="0" compatLnSpc="1">
            <a:spAutoFit/>
          </a:bodyPr>
          <a:lstStyle/>
          <a:p>
            <a:pPr defTabSz="91430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kern="0" dirty="0">
                <a:solidFill>
                  <a:srgbClr val="000000"/>
                </a:solidFill>
                <a:latin typeface="微軟正黑體" pitchFamily="34"/>
                <a:ea typeface="微軟正黑體" pitchFamily="34"/>
                <a:cs typeface="Arial"/>
              </a:rPr>
              <a:t>IP</a:t>
            </a:r>
            <a:r>
              <a:rPr lang="zh-TW" altLang="en-US" sz="2400" b="1" kern="0" dirty="0">
                <a:solidFill>
                  <a:srgbClr val="000000"/>
                </a:solidFill>
                <a:latin typeface="微軟正黑體" pitchFamily="34"/>
                <a:ea typeface="微軟正黑體" pitchFamily="34"/>
                <a:cs typeface="Arial"/>
              </a:rPr>
              <a:t>驗證成功</a:t>
            </a:r>
            <a:endParaRPr lang="en-US" sz="2400" b="1" kern="0" dirty="0">
              <a:solidFill>
                <a:srgbClr val="000000"/>
              </a:solidFill>
              <a:latin typeface="微軟正黑體" pitchFamily="34"/>
              <a:ea typeface="微軟正黑體" pitchFamily="34"/>
              <a:cs typeface="Arial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2708510" y="5861163"/>
            <a:ext cx="1462913" cy="4616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32" tIns="45716" rIns="91432" bIns="45716" anchor="t" anchorCtr="0" compatLnSpc="1">
            <a:spAutoFit/>
          </a:bodyPr>
          <a:lstStyle/>
          <a:p>
            <a:pPr defTabSz="91430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400" b="1" kern="0" dirty="0">
                <a:solidFill>
                  <a:srgbClr val="000000"/>
                </a:solidFill>
                <a:latin typeface="微軟正黑體" pitchFamily="34"/>
                <a:ea typeface="微軟正黑體" pitchFamily="34"/>
                <a:cs typeface="Arial"/>
              </a:rPr>
              <a:t>指定專員</a:t>
            </a:r>
            <a:endParaRPr lang="en-US" sz="2400" b="1" kern="0" dirty="0">
              <a:solidFill>
                <a:srgbClr val="000000"/>
              </a:solidFill>
              <a:latin typeface="微軟正黑體" pitchFamily="34"/>
              <a:ea typeface="微軟正黑體" pitchFamily="34"/>
              <a:cs typeface="Arial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5755456" y="6089483"/>
            <a:ext cx="1859720" cy="8309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32" tIns="45716" rIns="91432" bIns="45716" anchor="t" anchorCtr="1" compatLnSpc="1">
            <a:spAutoFit/>
          </a:bodyPr>
          <a:lstStyle/>
          <a:p>
            <a:pPr algn="ctr" defTabSz="91430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400" b="1" kern="0">
                <a:solidFill>
                  <a:srgbClr val="000000"/>
                </a:solidFill>
                <a:latin typeface="微軟正黑體" pitchFamily="34"/>
                <a:ea typeface="微軟正黑體" pitchFamily="34"/>
                <a:cs typeface="Arial"/>
              </a:rPr>
              <a:t>公務電腦</a:t>
            </a:r>
            <a:endParaRPr lang="en-US" sz="2400" b="1" kern="0">
              <a:solidFill>
                <a:srgbClr val="000000"/>
              </a:solidFill>
              <a:latin typeface="微軟正黑體" pitchFamily="34"/>
              <a:ea typeface="微軟正黑體" pitchFamily="34"/>
              <a:cs typeface="Arial"/>
            </a:endParaRPr>
          </a:p>
          <a:p>
            <a:pPr algn="ctr" defTabSz="91430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400" b="1" kern="0">
                <a:solidFill>
                  <a:srgbClr val="000000"/>
                </a:solidFill>
                <a:latin typeface="微軟正黑體" pitchFamily="34"/>
                <a:ea typeface="微軟正黑體" pitchFamily="34"/>
                <a:cs typeface="Arial"/>
              </a:rPr>
              <a:t>指定</a:t>
            </a:r>
            <a:r>
              <a:rPr lang="en-US" sz="2400" b="1" kern="0">
                <a:solidFill>
                  <a:srgbClr val="000000"/>
                </a:solidFill>
                <a:latin typeface="微軟正黑體" pitchFamily="34"/>
                <a:ea typeface="微軟正黑體" pitchFamily="34"/>
                <a:cs typeface="Arial"/>
              </a:rPr>
              <a:t>IP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8434800" y="6088964"/>
            <a:ext cx="1652222" cy="8309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32" tIns="45716" rIns="91432" bIns="45716" anchor="t" anchorCtr="1" compatLnSpc="1">
            <a:spAutoFit/>
          </a:bodyPr>
          <a:lstStyle/>
          <a:p>
            <a:pPr algn="ctr" defTabSz="91430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400" b="1" kern="0" dirty="0">
                <a:solidFill>
                  <a:srgbClr val="000000"/>
                </a:solidFill>
                <a:latin typeface="微軟正黑體" pitchFamily="34"/>
                <a:ea typeface="微軟正黑體" pitchFamily="34"/>
                <a:cs typeface="Arial"/>
              </a:rPr>
              <a:t>登入</a:t>
            </a:r>
            <a:endParaRPr lang="en-US" sz="2400" b="1" kern="0" dirty="0">
              <a:solidFill>
                <a:srgbClr val="000000"/>
              </a:solidFill>
              <a:latin typeface="微軟正黑體" pitchFamily="34"/>
              <a:ea typeface="微軟正黑體" pitchFamily="34"/>
              <a:cs typeface="Arial"/>
            </a:endParaRPr>
          </a:p>
          <a:p>
            <a:pPr algn="ctr" defTabSz="91430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kern="0" dirty="0">
                <a:solidFill>
                  <a:srgbClr val="000000"/>
                </a:solidFill>
                <a:latin typeface="微軟正黑體" pitchFamily="34"/>
                <a:ea typeface="微軟正黑體" pitchFamily="34"/>
                <a:cs typeface="Arial"/>
              </a:rPr>
              <a:t>*</a:t>
            </a:r>
            <a:r>
              <a:rPr lang="zh-TW" altLang="en-US" sz="2400" b="1" kern="0" dirty="0">
                <a:solidFill>
                  <a:srgbClr val="000000"/>
                </a:solidFill>
                <a:latin typeface="微軟正黑體" pitchFamily="34"/>
                <a:ea typeface="微軟正黑體" pitchFamily="34"/>
                <a:cs typeface="Arial"/>
              </a:rPr>
              <a:t>指定帳號</a:t>
            </a:r>
            <a:endParaRPr lang="en-US" sz="2400" b="1" kern="0" dirty="0">
              <a:solidFill>
                <a:srgbClr val="000000"/>
              </a:solidFill>
              <a:latin typeface="微軟正黑體" pitchFamily="34"/>
              <a:ea typeface="微軟正黑體" pitchFamily="3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439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kern="0" dirty="0">
                <a:solidFill>
                  <a:srgbClr val="617A86"/>
                </a:solidFill>
                <a:latin typeface="微軟正黑體" pitchFamily="34"/>
                <a:ea typeface="微軟正黑體" pitchFamily="34"/>
                <a:cs typeface="Arial" pitchFamily="34"/>
              </a:rPr>
              <a:t>連線安全</a:t>
            </a:r>
            <a:endParaRPr lang="zh-TW" altLang="en-US" dirty="0"/>
          </a:p>
        </p:txBody>
      </p:sp>
      <p:pic>
        <p:nvPicPr>
          <p:cNvPr id="11" name="圖片 6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868" y="2733307"/>
            <a:ext cx="14523405" cy="604588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2" name="圓角矩形 7"/>
          <p:cNvSpPr/>
          <p:nvPr/>
        </p:nvSpPr>
        <p:spPr>
          <a:xfrm>
            <a:off x="2352724" y="2938690"/>
            <a:ext cx="4322857" cy="1006938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91432" tIns="45716" rIns="91432" bIns="45716" anchor="ctr" anchorCtr="1" compatLnSpc="1">
            <a:noAutofit/>
          </a:bodyPr>
          <a:lstStyle/>
          <a:p>
            <a:pPr algn="ctr" defTabSz="91430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FFFFF"/>
              </a:solidFill>
              <a:latin typeface="Arial"/>
              <a:ea typeface="新細明體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1802474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C93EA1BA-DF58-41B0-9968-50552DFCB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第二次上傳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xmlns="" id="{A79E2849-05A3-4A0D-B929-1A65E758AE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D0117806-EEF7-4C94-B5B2-95725E458A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A4729E6A-6547-4DCD-8962-7880FE0FE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933" y="3567557"/>
            <a:ext cx="15207755" cy="3747780"/>
          </a:xfrm>
          <a:prstGeom prst="rect">
            <a:avLst/>
          </a:prstGeom>
        </p:spPr>
      </p:pic>
      <p:sp>
        <p:nvSpPr>
          <p:cNvPr id="6" name="矩形: 圓角 5">
            <a:extLst>
              <a:ext uri="{FF2B5EF4-FFF2-40B4-BE49-F238E27FC236}">
                <a16:creationId xmlns:a16="http://schemas.microsoft.com/office/drawing/2014/main" xmlns="" id="{9A6219B4-AF89-40AB-9A28-21D70037806D}"/>
              </a:ext>
            </a:extLst>
          </p:cNvPr>
          <p:cNvSpPr/>
          <p:nvPr/>
        </p:nvSpPr>
        <p:spPr>
          <a:xfrm>
            <a:off x="2167644" y="6091221"/>
            <a:ext cx="4055807" cy="63418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02918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119C91ED-B50E-4E3E-9723-DF39D8F692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solidFill>
            <a:schemeClr val="accent5">
              <a:alpha val="80000"/>
            </a:schemeClr>
          </a:solidFill>
        </p:spPr>
        <p:txBody>
          <a:bodyPr/>
          <a:lstStyle/>
          <a:p>
            <a:endParaRPr lang="zh-TW" altLang="en-US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4AA941BA-85BB-42D9-81F2-7FF21E365C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solidFill>
            <a:schemeClr val="accent1">
              <a:alpha val="80000"/>
            </a:schemeClr>
          </a:solidFill>
        </p:spPr>
        <p:txBody>
          <a:bodyPr/>
          <a:lstStyle/>
          <a:p>
            <a:endParaRPr lang="zh-TW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xmlns="" id="{B3D81E8E-FD90-40B7-A915-6DDF481200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accent2">
              <a:alpha val="80000"/>
            </a:schemeClr>
          </a:solidFill>
        </p:spPr>
        <p:txBody>
          <a:bodyPr/>
          <a:lstStyle/>
          <a:p>
            <a:endParaRPr lang="zh-TW" altLang="en-US" dirty="0"/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xmlns="" id="{63CE1F81-776A-4096-9AC9-60991A4AE6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solidFill>
            <a:schemeClr val="accent3">
              <a:alpha val="80000"/>
            </a:schemeClr>
          </a:solidFill>
        </p:spPr>
        <p:txBody>
          <a:bodyPr/>
          <a:lstStyle/>
          <a:p>
            <a:endParaRPr lang="zh-TW" altLang="en-US" dirty="0"/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xmlns="" id="{00E2382C-14EB-4A0E-8552-B6E2705394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zh-TW" dirty="0"/>
              <a:t>5</a:t>
            </a:r>
            <a:endParaRPr lang="zh-TW" altLang="en-US" dirty="0"/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xmlns="" id="{13BD5FB4-5A33-436D-A17C-A098C3BA4B1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99651" y="5143500"/>
            <a:ext cx="6302713" cy="2304256"/>
          </a:xfrm>
        </p:spPr>
        <p:txBody>
          <a:bodyPr>
            <a:normAutofit/>
          </a:bodyPr>
          <a:lstStyle/>
          <a:p>
            <a:r>
              <a:rPr lang="zh-TW" altLang="en-US" sz="8800" dirty="0"/>
              <a:t>帳號與權限</a:t>
            </a:r>
          </a:p>
        </p:txBody>
      </p:sp>
      <p:sp>
        <p:nvSpPr>
          <p:cNvPr id="10" name="文字版面配置區 9">
            <a:extLst>
              <a:ext uri="{FF2B5EF4-FFF2-40B4-BE49-F238E27FC236}">
                <a16:creationId xmlns:a16="http://schemas.microsoft.com/office/drawing/2014/main" xmlns="" id="{CCA598EC-0A54-41DE-ABB8-0A39802D06C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文字版面配置區 10">
            <a:extLst>
              <a:ext uri="{FF2B5EF4-FFF2-40B4-BE49-F238E27FC236}">
                <a16:creationId xmlns:a16="http://schemas.microsoft.com/office/drawing/2014/main" xmlns="" id="{4385AE62-B04E-4581-88C5-DAA31282295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solidFill>
            <a:schemeClr val="accent4">
              <a:alpha val="80000"/>
            </a:schemeClr>
          </a:solidFill>
        </p:spPr>
        <p:txBody>
          <a:bodyPr>
            <a:normAutofit fontScale="92500" lnSpcReduction="10000"/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46167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zh-TW" sz="7199" kern="0" dirty="0">
                <a:solidFill>
                  <a:srgbClr val="617A86"/>
                </a:solidFill>
                <a:latin typeface="Arial" pitchFamily="34"/>
                <a:ea typeface="微軟正黑體" pitchFamily="34"/>
                <a:cs typeface="Arial" pitchFamily="34"/>
              </a:rPr>
              <a:t>帳號管理</a:t>
            </a:r>
            <a:r>
              <a:rPr lang="en-US" altLang="zh-TW" sz="7199" kern="0" dirty="0">
                <a:solidFill>
                  <a:srgbClr val="617A86"/>
                </a:solidFill>
                <a:latin typeface="Arial" pitchFamily="34"/>
                <a:ea typeface="微軟正黑體" pitchFamily="34"/>
                <a:cs typeface="Arial" pitchFamily="34"/>
              </a:rPr>
              <a:t> </a:t>
            </a:r>
            <a:r>
              <a:rPr lang="en-US" altLang="zh-TW" kern="0" dirty="0">
                <a:solidFill>
                  <a:srgbClr val="617A86"/>
                </a:solidFill>
                <a:latin typeface="Arial" pitchFamily="34"/>
                <a:ea typeface="微軟正黑體" pitchFamily="34"/>
                <a:cs typeface="Arial" pitchFamily="34"/>
              </a:rPr>
              <a:t>(</a:t>
            </a:r>
            <a:r>
              <a:rPr lang="zh-TW" altLang="zh-TW" kern="0" dirty="0">
                <a:solidFill>
                  <a:srgbClr val="617A86"/>
                </a:solidFill>
                <a:latin typeface="Arial" pitchFamily="34"/>
                <a:ea typeface="微軟正黑體" pitchFamily="34"/>
                <a:cs typeface="Arial" pitchFamily="34"/>
              </a:rPr>
              <a:t>唯各校</a:t>
            </a:r>
            <a:r>
              <a:rPr lang="zh-TW" altLang="zh-TW" b="1" kern="0" dirty="0">
                <a:solidFill>
                  <a:srgbClr val="FF0000"/>
                </a:solidFill>
                <a:latin typeface="Arial" pitchFamily="34"/>
                <a:ea typeface="微軟正黑體" pitchFamily="34"/>
                <a:cs typeface="Arial" pitchFamily="34"/>
              </a:rPr>
              <a:t>系統管理師</a:t>
            </a:r>
            <a:r>
              <a:rPr lang="zh-TW" altLang="zh-TW" kern="0" dirty="0">
                <a:solidFill>
                  <a:srgbClr val="617A86"/>
                </a:solidFill>
                <a:latin typeface="Arial" pitchFamily="34"/>
                <a:ea typeface="微軟正黑體" pitchFamily="34"/>
                <a:cs typeface="Arial" pitchFamily="34"/>
              </a:rPr>
              <a:t>可使用</a:t>
            </a:r>
            <a:r>
              <a:rPr lang="en-US" altLang="zh-TW" kern="0" dirty="0">
                <a:solidFill>
                  <a:srgbClr val="617A86"/>
                </a:solidFill>
                <a:latin typeface="Arial" pitchFamily="34"/>
                <a:ea typeface="微軟正黑體" pitchFamily="34"/>
                <a:cs typeface="Arial" pitchFamily="34"/>
              </a:rPr>
              <a:t>)</a:t>
            </a:r>
            <a:endParaRPr lang="zh-TW" altLang="en-US" dirty="0"/>
          </a:p>
        </p:txBody>
      </p:sp>
      <p:pic>
        <p:nvPicPr>
          <p:cNvPr id="11" name="圖片 10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34090"/>
            <a:ext cx="18229707" cy="589690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07998517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kern="0" dirty="0">
                <a:solidFill>
                  <a:srgbClr val="617A86"/>
                </a:solidFill>
                <a:latin typeface="Arial" pitchFamily="34"/>
                <a:ea typeface="微軟正黑體" pitchFamily="34"/>
                <a:cs typeface="Arial" pitchFamily="34"/>
              </a:rPr>
              <a:t>帳號管理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72</a:t>
            </a:fld>
            <a:endParaRPr lang="en-US" dirty="0"/>
          </a:p>
        </p:txBody>
      </p:sp>
      <p:pic>
        <p:nvPicPr>
          <p:cNvPr id="6" name="圖片 5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19" y="3067608"/>
            <a:ext cx="18260307" cy="51946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矩形 6"/>
          <p:cNvSpPr/>
          <p:nvPr/>
        </p:nvSpPr>
        <p:spPr>
          <a:xfrm>
            <a:off x="159901" y="6880527"/>
            <a:ext cx="2727426" cy="1782698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91432" tIns="45716" rIns="91432" bIns="45716" anchor="ctr" anchorCtr="1" compatLnSpc="1">
            <a:noAutofit/>
          </a:bodyPr>
          <a:lstStyle/>
          <a:p>
            <a:pPr algn="ctr" defTabSz="91430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406501749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kern="0" dirty="0">
                <a:solidFill>
                  <a:srgbClr val="617A86"/>
                </a:solidFill>
                <a:latin typeface="Arial" pitchFamily="34"/>
                <a:ea typeface="微軟正黑體" pitchFamily="34"/>
                <a:cs typeface="Arial" pitchFamily="34"/>
              </a:rPr>
              <a:t>帳號管理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73</a:t>
            </a:fld>
            <a:endParaRPr lang="en-US" dirty="0"/>
          </a:p>
        </p:txBody>
      </p:sp>
      <p:pic>
        <p:nvPicPr>
          <p:cNvPr id="6" name="圖片 5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5491"/>
            <a:ext cx="16420901" cy="755044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5026842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zh-TW" sz="7199" kern="0" dirty="0">
                <a:solidFill>
                  <a:srgbClr val="617A86"/>
                </a:solidFill>
                <a:latin typeface="Arial" pitchFamily="34"/>
                <a:ea typeface="微軟正黑體" pitchFamily="34"/>
                <a:cs typeface="Arial" pitchFamily="34"/>
              </a:rPr>
              <a:t>權限設定</a:t>
            </a:r>
            <a:r>
              <a:rPr lang="en-US" altLang="zh-TW" kern="0" dirty="0">
                <a:solidFill>
                  <a:srgbClr val="617A86"/>
                </a:solidFill>
                <a:latin typeface="Arial" pitchFamily="34"/>
                <a:ea typeface="微軟正黑體" pitchFamily="34"/>
                <a:cs typeface="Arial" pitchFamily="34"/>
              </a:rPr>
              <a:t>(</a:t>
            </a:r>
            <a:r>
              <a:rPr lang="zh-TW" altLang="zh-TW" kern="0" dirty="0">
                <a:solidFill>
                  <a:srgbClr val="617A86"/>
                </a:solidFill>
                <a:latin typeface="Arial" pitchFamily="34"/>
                <a:ea typeface="微軟正黑體" pitchFamily="34"/>
                <a:cs typeface="Arial" pitchFamily="34"/>
              </a:rPr>
              <a:t>唯各校</a:t>
            </a:r>
            <a:r>
              <a:rPr lang="zh-TW" altLang="zh-TW" b="1" kern="0" dirty="0">
                <a:solidFill>
                  <a:srgbClr val="FF0000"/>
                </a:solidFill>
                <a:latin typeface="Arial" pitchFamily="34"/>
                <a:ea typeface="微軟正黑體" pitchFamily="34"/>
                <a:cs typeface="Arial" pitchFamily="34"/>
              </a:rPr>
              <a:t>系統管理師</a:t>
            </a:r>
            <a:r>
              <a:rPr lang="zh-TW" altLang="zh-TW" kern="0" dirty="0">
                <a:solidFill>
                  <a:srgbClr val="617A86"/>
                </a:solidFill>
                <a:latin typeface="Arial" pitchFamily="34"/>
                <a:ea typeface="微軟正黑體" pitchFamily="34"/>
                <a:cs typeface="Arial" pitchFamily="34"/>
              </a:rPr>
              <a:t>可使用</a:t>
            </a:r>
            <a:r>
              <a:rPr lang="en-US" altLang="zh-TW" kern="0" dirty="0">
                <a:solidFill>
                  <a:srgbClr val="617A86"/>
                </a:solidFill>
                <a:latin typeface="Arial" pitchFamily="34"/>
                <a:ea typeface="微軟正黑體" pitchFamily="34"/>
                <a:cs typeface="Arial" pitchFamily="34"/>
              </a:rPr>
              <a:t>)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74</a:t>
            </a:fld>
            <a:endParaRPr lang="en-US" dirty="0"/>
          </a:p>
        </p:txBody>
      </p:sp>
      <p:pic>
        <p:nvPicPr>
          <p:cNvPr id="6" name="圖片 5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905" y="2702627"/>
            <a:ext cx="13441368" cy="575206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矩形 6"/>
          <p:cNvSpPr/>
          <p:nvPr/>
        </p:nvSpPr>
        <p:spPr>
          <a:xfrm>
            <a:off x="3705405" y="4085535"/>
            <a:ext cx="4250788" cy="2716968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91432" tIns="45716" rIns="91432" bIns="45716" anchor="ctr" anchorCtr="1" compatLnSpc="1">
            <a:noAutofit/>
          </a:bodyPr>
          <a:lstStyle/>
          <a:p>
            <a:pPr algn="ctr" defTabSz="91430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11322438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kern="0" dirty="0">
                <a:solidFill>
                  <a:srgbClr val="617A86"/>
                </a:solidFill>
                <a:latin typeface="Arial" pitchFamily="34"/>
                <a:ea typeface="微軟正黑體" pitchFamily="34"/>
                <a:cs typeface="Arial" pitchFamily="34"/>
              </a:rPr>
              <a:t>權限設定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75</a:t>
            </a:fld>
            <a:endParaRPr lang="en-US" dirty="0"/>
          </a:p>
        </p:txBody>
      </p:sp>
      <p:pic>
        <p:nvPicPr>
          <p:cNvPr id="6" name="圖片 5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86" y="2276095"/>
            <a:ext cx="18117421" cy="659118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矩形 6"/>
          <p:cNvSpPr/>
          <p:nvPr/>
        </p:nvSpPr>
        <p:spPr>
          <a:xfrm>
            <a:off x="1981643" y="2280019"/>
            <a:ext cx="5156474" cy="1137893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91432" tIns="45716" rIns="91432" bIns="45716" anchor="ctr" anchorCtr="1" compatLnSpc="1">
            <a:noAutofit/>
          </a:bodyPr>
          <a:lstStyle/>
          <a:p>
            <a:pPr algn="ctr" defTabSz="91430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94019642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kern="0" dirty="0">
                <a:solidFill>
                  <a:srgbClr val="617A86"/>
                </a:solidFill>
                <a:latin typeface="Arial" pitchFamily="34"/>
                <a:ea typeface="微軟正黑體" pitchFamily="34"/>
                <a:cs typeface="Arial" pitchFamily="34"/>
              </a:rPr>
              <a:t>權限設定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76</a:t>
            </a:fld>
            <a:endParaRPr lang="en-US" dirty="0"/>
          </a:p>
        </p:txBody>
      </p:sp>
      <p:pic>
        <p:nvPicPr>
          <p:cNvPr id="7" name="圖片 6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48218"/>
            <a:ext cx="18229707" cy="563208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矩形 7"/>
          <p:cNvSpPr/>
          <p:nvPr/>
        </p:nvSpPr>
        <p:spPr>
          <a:xfrm>
            <a:off x="10507079" y="3070239"/>
            <a:ext cx="7722629" cy="4839073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91432" tIns="45716" rIns="91432" bIns="45716" anchor="ctr" anchorCtr="1" compatLnSpc="1">
            <a:noAutofit/>
          </a:bodyPr>
          <a:lstStyle/>
          <a:p>
            <a:pPr algn="ctr" defTabSz="91430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41214861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kern="0" dirty="0">
                <a:solidFill>
                  <a:srgbClr val="617A86"/>
                </a:solidFill>
                <a:latin typeface="Arial" pitchFamily="34"/>
                <a:ea typeface="微軟正黑體" pitchFamily="34"/>
                <a:cs typeface="Arial" pitchFamily="34"/>
              </a:rPr>
              <a:t>權限設定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77</a:t>
            </a:fld>
            <a:endParaRPr lang="en-US" dirty="0"/>
          </a:p>
        </p:txBody>
      </p:sp>
      <p:pic>
        <p:nvPicPr>
          <p:cNvPr id="6" name="圖片 3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67065"/>
            <a:ext cx="18270091" cy="526955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2">
            <a:extLst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746605" y="3975881"/>
            <a:ext cx="2925944" cy="3034313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400898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kern="0" dirty="0">
                <a:solidFill>
                  <a:srgbClr val="617A86"/>
                </a:solidFill>
                <a:latin typeface="Arial" pitchFamily="34"/>
                <a:ea typeface="微軟正黑體" pitchFamily="34"/>
                <a:cs typeface="Arial" pitchFamily="34"/>
              </a:rPr>
              <a:t>權限設定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78</a:t>
            </a:fld>
            <a:endParaRPr lang="en-US" dirty="0"/>
          </a:p>
        </p:txBody>
      </p:sp>
      <p:pic>
        <p:nvPicPr>
          <p:cNvPr id="6" name="圖片 5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26466"/>
            <a:ext cx="18270214" cy="522995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矩形 6"/>
          <p:cNvSpPr/>
          <p:nvPr/>
        </p:nvSpPr>
        <p:spPr>
          <a:xfrm>
            <a:off x="1452612" y="2728161"/>
            <a:ext cx="5156161" cy="506387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91432" tIns="45716" rIns="91432" bIns="45716" anchor="ctr" anchorCtr="1" compatLnSpc="1">
            <a:noAutofit/>
          </a:bodyPr>
          <a:lstStyle/>
          <a:p>
            <a:pPr algn="ctr" defTabSz="91430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88673197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kern="0" dirty="0">
                <a:solidFill>
                  <a:srgbClr val="617A86"/>
                </a:solidFill>
                <a:latin typeface="Arial" pitchFamily="34"/>
                <a:ea typeface="微軟正黑體" pitchFamily="34"/>
                <a:cs typeface="Arial" pitchFamily="34"/>
              </a:rPr>
              <a:t>權限設定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79</a:t>
            </a:fld>
            <a:endParaRPr lang="en-US" dirty="0"/>
          </a:p>
        </p:txBody>
      </p:sp>
      <p:pic>
        <p:nvPicPr>
          <p:cNvPr id="8" name="圖片 1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55815"/>
            <a:ext cx="17861501" cy="517898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矩形 2"/>
          <p:cNvSpPr/>
          <p:nvPr/>
        </p:nvSpPr>
        <p:spPr>
          <a:xfrm>
            <a:off x="11961872" y="3567871"/>
            <a:ext cx="1438389" cy="4363749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91432" tIns="45716" rIns="91432" bIns="45716" anchor="ctr" anchorCtr="1" compatLnSpc="1">
            <a:noAutofit/>
          </a:bodyPr>
          <a:lstStyle/>
          <a:p>
            <a:pPr algn="ctr" defTabSz="91430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0" name="矩形 3"/>
          <p:cNvSpPr/>
          <p:nvPr/>
        </p:nvSpPr>
        <p:spPr>
          <a:xfrm>
            <a:off x="9729364" y="4442609"/>
            <a:ext cx="8555462" cy="984570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91432" tIns="45716" rIns="91432" bIns="45716" anchor="ctr" anchorCtr="1" compatLnSpc="1">
            <a:noAutofit/>
          </a:bodyPr>
          <a:lstStyle/>
          <a:p>
            <a:pPr algn="ctr" defTabSz="91430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578439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AF3D9D01-A2A2-485B-93E7-B37188D0F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第三次上傳</a:t>
            </a:r>
            <a:r>
              <a:rPr lang="en-US" altLang="zh-TW" dirty="0"/>
              <a:t>-</a:t>
            </a:r>
            <a:r>
              <a:rPr lang="zh-TW" altLang="en-US" dirty="0"/>
              <a:t>刪除</a:t>
            </a:r>
            <a:r>
              <a:rPr lang="en-US" altLang="zh-TW" dirty="0"/>
              <a:t>2</a:t>
            </a:r>
            <a:r>
              <a:rPr lang="zh-TW" altLang="en-US" dirty="0"/>
              <a:t>筆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xmlns="" id="{BF5CD8A4-4C9F-40FB-A8BC-70F2E339F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FCBFC2E9-2B23-4F99-88EF-F5C1426EBB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6328DF1E-4B9B-41FD-A442-65CDCEE55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22" y="1918573"/>
            <a:ext cx="16237973" cy="691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74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119C91ED-B50E-4E3E-9723-DF39D8F692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solidFill>
            <a:schemeClr val="accent6">
              <a:alpha val="80000"/>
            </a:schemeClr>
          </a:solidFill>
        </p:spPr>
        <p:txBody>
          <a:bodyPr/>
          <a:lstStyle/>
          <a:p>
            <a:endParaRPr lang="zh-TW" altLang="en-US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4AA941BA-85BB-42D9-81F2-7FF21E365C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solidFill>
            <a:schemeClr val="accent1">
              <a:alpha val="80000"/>
            </a:schemeClr>
          </a:solidFill>
        </p:spPr>
        <p:txBody>
          <a:bodyPr/>
          <a:lstStyle/>
          <a:p>
            <a:endParaRPr lang="zh-TW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xmlns="" id="{B3D81E8E-FD90-40B7-A915-6DDF481200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accent2">
              <a:alpha val="80000"/>
            </a:schemeClr>
          </a:solidFill>
        </p:spPr>
        <p:txBody>
          <a:bodyPr/>
          <a:lstStyle/>
          <a:p>
            <a:endParaRPr lang="zh-TW" altLang="en-US" dirty="0"/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xmlns="" id="{63CE1F81-776A-4096-9AC9-60991A4AE6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solidFill>
            <a:schemeClr val="accent3">
              <a:alpha val="80000"/>
            </a:schemeClr>
          </a:solidFill>
        </p:spPr>
        <p:txBody>
          <a:bodyPr/>
          <a:lstStyle/>
          <a:p>
            <a:endParaRPr lang="zh-TW" altLang="en-US" dirty="0"/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xmlns="" id="{00E2382C-14EB-4A0E-8552-B6E2705394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zh-TW" dirty="0"/>
              <a:t>6</a:t>
            </a:r>
            <a:endParaRPr lang="zh-TW" altLang="en-US" dirty="0"/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xmlns="" id="{13BD5FB4-5A33-436D-A17C-A098C3BA4B1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99651" y="5143500"/>
            <a:ext cx="6302713" cy="2304256"/>
          </a:xfrm>
        </p:spPr>
        <p:txBody>
          <a:bodyPr>
            <a:normAutofit/>
          </a:bodyPr>
          <a:lstStyle/>
          <a:p>
            <a:r>
              <a:rPr lang="zh-TW" altLang="en-US" sz="8800" dirty="0"/>
              <a:t>修正申請</a:t>
            </a:r>
          </a:p>
        </p:txBody>
      </p:sp>
      <p:sp>
        <p:nvSpPr>
          <p:cNvPr id="10" name="文字版面配置區 9">
            <a:extLst>
              <a:ext uri="{FF2B5EF4-FFF2-40B4-BE49-F238E27FC236}">
                <a16:creationId xmlns:a16="http://schemas.microsoft.com/office/drawing/2014/main" xmlns="" id="{CCA598EC-0A54-41DE-ABB8-0A39802D06C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solidFill>
            <a:schemeClr val="accent5">
              <a:alpha val="80000"/>
            </a:schemeClr>
          </a:solidFill>
        </p:spPr>
        <p:txBody>
          <a:bodyPr/>
          <a:lstStyle/>
          <a:p>
            <a:endParaRPr lang="zh-TW" altLang="en-US" dirty="0"/>
          </a:p>
        </p:txBody>
      </p:sp>
      <p:sp>
        <p:nvSpPr>
          <p:cNvPr id="11" name="文字版面配置區 10">
            <a:extLst>
              <a:ext uri="{FF2B5EF4-FFF2-40B4-BE49-F238E27FC236}">
                <a16:creationId xmlns:a16="http://schemas.microsoft.com/office/drawing/2014/main" xmlns="" id="{4385AE62-B04E-4581-88C5-DAA31282295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solidFill>
            <a:schemeClr val="accent4">
              <a:alpha val="80000"/>
            </a:schemeClr>
          </a:solidFill>
        </p:spPr>
        <p:txBody>
          <a:bodyPr>
            <a:normAutofit fontScale="92500" lnSpcReduction="10000"/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8847823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5" name="圖片 14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040" y="248174"/>
            <a:ext cx="15465574" cy="934428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6" name="矩形 15"/>
          <p:cNvSpPr/>
          <p:nvPr/>
        </p:nvSpPr>
        <p:spPr>
          <a:xfrm>
            <a:off x="13977834" y="879931"/>
            <a:ext cx="1854350" cy="789543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91432" tIns="45716" rIns="91432" bIns="45716" anchor="ctr" anchorCtr="1" compatLnSpc="1">
            <a:noAutofit/>
          </a:bodyPr>
          <a:lstStyle/>
          <a:p>
            <a:pPr algn="ctr" defTabSz="91430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51811720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表冊修正</a:t>
            </a:r>
            <a:r>
              <a:rPr lang="en-US" altLang="zh-TW" dirty="0"/>
              <a:t>-</a:t>
            </a:r>
            <a:r>
              <a:rPr lang="zh-TW" altLang="en-US" dirty="0"/>
              <a:t>統一修正期間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82</a:t>
            </a:fld>
            <a:endParaRPr 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2363" y="3145221"/>
            <a:ext cx="9607831" cy="225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51121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83</a:t>
            </a:fld>
            <a:endParaRPr lang="en-US" dirty="0"/>
          </a:p>
        </p:txBody>
      </p:sp>
      <p:pic>
        <p:nvPicPr>
          <p:cNvPr id="6" name="內容版面配置區 3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448" y="248175"/>
            <a:ext cx="16055753" cy="881606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22415494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84</a:t>
            </a:fld>
            <a:endParaRPr lang="en-US" dirty="0"/>
          </a:p>
        </p:txBody>
      </p:sp>
      <p:pic>
        <p:nvPicPr>
          <p:cNvPr id="7" name="圖片 6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170" y="349554"/>
            <a:ext cx="17389068" cy="859304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矩形 7"/>
          <p:cNvSpPr/>
          <p:nvPr/>
        </p:nvSpPr>
        <p:spPr>
          <a:xfrm>
            <a:off x="2369339" y="1149152"/>
            <a:ext cx="2352401" cy="960660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91432" tIns="45716" rIns="91432" bIns="45716" anchor="ctr" anchorCtr="1" compatLnSpc="1">
            <a:noAutofit/>
          </a:bodyPr>
          <a:lstStyle/>
          <a:p>
            <a:pPr algn="ctr" defTabSz="91430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36575" y="6068271"/>
            <a:ext cx="2352401" cy="806281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91432" tIns="45716" rIns="91432" bIns="45716" anchor="ctr" anchorCtr="1" compatLnSpc="1">
            <a:noAutofit/>
          </a:bodyPr>
          <a:lstStyle/>
          <a:p>
            <a:pPr algn="ctr" defTabSz="91430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47378309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修正申請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85</a:t>
            </a:fld>
            <a:endParaRPr lang="en-US" dirty="0"/>
          </a:p>
        </p:txBody>
      </p:sp>
      <p:pic>
        <p:nvPicPr>
          <p:cNvPr id="6" name="圖片 5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245" y="1629482"/>
            <a:ext cx="15169850" cy="7997992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98831798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修正申請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86</a:t>
            </a:fld>
            <a:endParaRPr lang="en-US" dirty="0"/>
          </a:p>
        </p:txBody>
      </p:sp>
      <p:pic>
        <p:nvPicPr>
          <p:cNvPr id="6" name="Picture 3">
            <a:extLst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81222" y="2324849"/>
            <a:ext cx="16794626" cy="654243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矩形 6"/>
          <p:cNvSpPr/>
          <p:nvPr/>
        </p:nvSpPr>
        <p:spPr>
          <a:xfrm>
            <a:off x="12771165" y="6975204"/>
            <a:ext cx="4649519" cy="1892076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91432" tIns="45716" rIns="91432" bIns="45716" anchor="ctr" anchorCtr="1" compatLnSpc="1">
            <a:noAutofit/>
          </a:bodyPr>
          <a:lstStyle/>
          <a:p>
            <a:pPr algn="ctr" defTabSz="91430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8909241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kern="0" dirty="0">
                <a:solidFill>
                  <a:srgbClr val="617A86"/>
                </a:solidFill>
                <a:latin typeface="Arial" pitchFamily="34"/>
                <a:ea typeface="微軟正黑體" pitchFamily="34"/>
                <a:cs typeface="Arial" pitchFamily="34"/>
              </a:rPr>
              <a:t>請務必上傳「修正前後對照表」，並完成核章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87</a:t>
            </a:fld>
            <a:endParaRPr lang="en-US" dirty="0"/>
          </a:p>
        </p:txBody>
      </p:sp>
      <p:pic>
        <p:nvPicPr>
          <p:cNvPr id="6" name="圖片 5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0644" y="2048219"/>
            <a:ext cx="13866629" cy="712343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90060746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敬祝填表順利</a:t>
            </a:r>
            <a:endParaRPr kumimoji="1" lang="ja-JP" altLang="en-US" dirty="0"/>
          </a:p>
        </p:txBody>
      </p:sp>
      <p:sp>
        <p:nvSpPr>
          <p:cNvPr id="6" name="サブタイトル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altLang="zh-TW" dirty="0"/>
          </a:p>
          <a:p>
            <a:r>
              <a:rPr lang="en-US" altLang="zh-TW" dirty="0"/>
              <a:t>https://hedb.moe.edu.tw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TW" altLang="en-US" dirty="0"/>
              <a:t>感謝您的參與</a:t>
            </a:r>
            <a:r>
              <a:rPr lang="en-US" altLang="zh-TW" dirty="0"/>
              <a:t>!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1224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C93EA1BA-DF58-41B0-9968-50552DFCB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第三次上傳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xmlns="" id="{A79E2849-05A3-4A0D-B929-1A65E758AE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D0117806-EEF7-4C94-B5B2-95725E458A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A4729E6A-6547-4DCD-8962-7880FE0FE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21" y="3269610"/>
            <a:ext cx="15207755" cy="3747780"/>
          </a:xfrm>
          <a:prstGeom prst="rect">
            <a:avLst/>
          </a:prstGeom>
        </p:spPr>
      </p:pic>
      <p:sp>
        <p:nvSpPr>
          <p:cNvPr id="6" name="矩形: 圓角 5">
            <a:extLst>
              <a:ext uri="{FF2B5EF4-FFF2-40B4-BE49-F238E27FC236}">
                <a16:creationId xmlns:a16="http://schemas.microsoft.com/office/drawing/2014/main" xmlns="" id="{9A6219B4-AF89-40AB-9A28-21D70037806D}"/>
              </a:ext>
            </a:extLst>
          </p:cNvPr>
          <p:cNvSpPr/>
          <p:nvPr/>
        </p:nvSpPr>
        <p:spPr>
          <a:xfrm>
            <a:off x="914321" y="5810865"/>
            <a:ext cx="5221008" cy="63418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35911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ega - Footer Only">
  <a:themeElements>
    <a:clrScheme name="Vega">
      <a:dk1>
        <a:srgbClr val="1C1C1C"/>
      </a:dk1>
      <a:lt1>
        <a:sysClr val="window" lastClr="FFFFFF"/>
      </a:lt1>
      <a:dk2>
        <a:srgbClr val="545454"/>
      </a:dk2>
      <a:lt2>
        <a:srgbClr val="EEECE1"/>
      </a:lt2>
      <a:accent1>
        <a:srgbClr val="00ACE2"/>
      </a:accent1>
      <a:accent2>
        <a:srgbClr val="FD497C"/>
      </a:accent2>
      <a:accent3>
        <a:srgbClr val="87C32F"/>
      </a:accent3>
      <a:accent4>
        <a:srgbClr val="B143DD"/>
      </a:accent4>
      <a:accent5>
        <a:srgbClr val="FFA513"/>
      </a:accent5>
      <a:accent6>
        <a:srgbClr val="5BB8D1"/>
      </a:accent6>
      <a:hlink>
        <a:srgbClr val="00ACE2"/>
      </a:hlink>
      <a:folHlink>
        <a:srgbClr val="00ACE2"/>
      </a:folHlink>
    </a:clrScheme>
    <a:fontScheme name="Vega">
      <a:majorFont>
        <a:latin typeface="Route 159 UltraLight"/>
        <a:ea typeface="Spica Neue Light"/>
        <a:cs typeface=""/>
      </a:majorFont>
      <a:minorFont>
        <a:latin typeface="Open Sans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Vega - Free">
  <a:themeElements>
    <a:clrScheme name="A">
      <a:dk1>
        <a:srgbClr val="1C1C1C"/>
      </a:dk1>
      <a:lt1>
        <a:sysClr val="window" lastClr="FFFFFF"/>
      </a:lt1>
      <a:dk2>
        <a:srgbClr val="545454"/>
      </a:dk2>
      <a:lt2>
        <a:srgbClr val="EEECE1"/>
      </a:lt2>
      <a:accent1>
        <a:srgbClr val="00ACE2"/>
      </a:accent1>
      <a:accent2>
        <a:srgbClr val="FD497C"/>
      </a:accent2>
      <a:accent3>
        <a:srgbClr val="87C32F"/>
      </a:accent3>
      <a:accent4>
        <a:srgbClr val="B143DD"/>
      </a:accent4>
      <a:accent5>
        <a:srgbClr val="FFA513"/>
      </a:accent5>
      <a:accent6>
        <a:srgbClr val="5BB8D1"/>
      </a:accent6>
      <a:hlink>
        <a:srgbClr val="00ACE2"/>
      </a:hlink>
      <a:folHlink>
        <a:srgbClr val="00ACE2"/>
      </a:folHlink>
    </a:clrScheme>
    <a:fontScheme name="Vega">
      <a:majorFont>
        <a:latin typeface="Route 159 UltraLight"/>
        <a:ea typeface="Spica Neue Light"/>
        <a:cs typeface=""/>
      </a:majorFont>
      <a:minorFont>
        <a:latin typeface="Open Sans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15830</TotalTime>
  <Words>2152</Words>
  <Application>Microsoft Office PowerPoint</Application>
  <PresentationFormat>自訂</PresentationFormat>
  <Paragraphs>459</Paragraphs>
  <Slides>88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17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88</vt:i4>
      </vt:variant>
    </vt:vector>
  </HeadingPairs>
  <TitlesOfParts>
    <vt:vector size="107" baseType="lpstr">
      <vt:lpstr>ＭＳ Ｐゴシック</vt:lpstr>
      <vt:lpstr>Open Sans</vt:lpstr>
      <vt:lpstr>Open Sans Light</vt:lpstr>
      <vt:lpstr>Open Sans Semibold</vt:lpstr>
      <vt:lpstr>Route 159 Bold</vt:lpstr>
      <vt:lpstr>Route 159 Light</vt:lpstr>
      <vt:lpstr>Route 159 SemiBold</vt:lpstr>
      <vt:lpstr>Route 159 UltraLight</vt:lpstr>
      <vt:lpstr>Spica Neue</vt:lpstr>
      <vt:lpstr>Spica Neue Light</vt:lpstr>
      <vt:lpstr>Ubuntu Medium</vt:lpstr>
      <vt:lpstr>微軟正黑體</vt:lpstr>
      <vt:lpstr>新細明體</vt:lpstr>
      <vt:lpstr>Algerian</vt:lpstr>
      <vt:lpstr>Arial</vt:lpstr>
      <vt:lpstr>Calibri</vt:lpstr>
      <vt:lpstr>Wingdings</vt:lpstr>
      <vt:lpstr>Vega - Footer Only</vt:lpstr>
      <vt:lpstr>Vega - Free</vt:lpstr>
      <vt:lpstr>大學校院校務資料庫</vt:lpstr>
      <vt:lpstr>簡報 大綱</vt:lpstr>
      <vt:lpstr>填報 注意事項</vt:lpstr>
      <vt:lpstr>第一次上傳-新增二筆</vt:lpstr>
      <vt:lpstr>第一次上傳</vt:lpstr>
      <vt:lpstr>第二次上傳-新增一筆</vt:lpstr>
      <vt:lpstr>第二次上傳</vt:lpstr>
      <vt:lpstr>第三次上傳-刪除2筆</vt:lpstr>
      <vt:lpstr>第三次上傳</vt:lpstr>
      <vt:lpstr>EXCEL 上傳說明</vt:lpstr>
      <vt:lpstr>PowerPoint 簡報</vt:lpstr>
      <vt:lpstr>資料異動記錄查詢</vt:lpstr>
      <vt:lpstr>統計處專區</vt:lpstr>
      <vt:lpstr>PowerPoint 簡報</vt:lpstr>
      <vt:lpstr>108.03期基本資料作業</vt:lpstr>
      <vt:lpstr>基本資料確認程序</vt:lpstr>
      <vt:lpstr>基本資料1.學校基本資料表</vt:lpstr>
      <vt:lpstr>下載基本資料</vt:lpstr>
      <vt:lpstr>下載基本資料</vt:lpstr>
      <vt:lpstr>107學年度基本資料系所及學制確認</vt:lpstr>
      <vt:lpstr>107學年度基本資料系所及學制確認</vt:lpstr>
      <vt:lpstr>107學年度基本資料系所及學制確認</vt:lpstr>
      <vt:lpstr>107學年度基本資料系所及學制確認</vt:lpstr>
      <vt:lpstr>基本資料總確認</vt:lpstr>
      <vt:lpstr>基本資料總確認</vt:lpstr>
      <vt:lpstr>基本資料-新增</vt:lpstr>
      <vt:lpstr>修改系所單位</vt:lpstr>
      <vt:lpstr>PowerPoint 簡報</vt:lpstr>
      <vt:lpstr>表冊填寫</vt:lpstr>
      <vt:lpstr>表冊填寫</vt:lpstr>
      <vt:lpstr>表冊填寫</vt:lpstr>
      <vt:lpstr>Excel 上傳</vt:lpstr>
      <vt:lpstr>Excel 上傳</vt:lpstr>
      <vt:lpstr>Excel 上傳</vt:lpstr>
      <vt:lpstr>Excel 上傳-欄位順序</vt:lpstr>
      <vt:lpstr>Excel上傳-必要欄位檢核</vt:lpstr>
      <vt:lpstr>Excel上傳-操作</vt:lpstr>
      <vt:lpstr>Excel上傳-資料上傳說明</vt:lpstr>
      <vt:lpstr>EXCEL 上傳-資料下載</vt:lpstr>
      <vt:lpstr>EXCEL 上傳-資料下載</vt:lpstr>
      <vt:lpstr>EXCEL 上傳-對照表</vt:lpstr>
      <vt:lpstr>EXCEL 上傳-資料匯入</vt:lpstr>
      <vt:lpstr>EXCEL 上傳-資料匯入</vt:lpstr>
      <vt:lpstr>PowerPoint 簡報</vt:lpstr>
      <vt:lpstr>PowerPoint 簡報</vt:lpstr>
      <vt:lpstr>PowerPoint 簡報</vt:lpstr>
      <vt:lpstr>PowerPoint 簡報</vt:lpstr>
      <vt:lpstr>PowerPoint 簡報</vt:lpstr>
      <vt:lpstr>填寫狀況(唯各校總承辦人可使用)</vt:lpstr>
      <vt:lpstr>填寫狀況</vt:lpstr>
      <vt:lpstr>PowerPoint 簡報</vt:lpstr>
      <vt:lpstr>表冊檢核為協助確認輸入資料庫之資料是否與資料來源相符。 若不相符，則請確認是否輸入資料庫之資料有誤</vt:lpstr>
      <vt:lpstr>PowerPoint 簡報</vt:lpstr>
      <vt:lpstr>資料檢核提示</vt:lpstr>
      <vt:lpstr>單一表冊完整填報</vt:lpstr>
      <vt:lpstr>單一表冊完整填報</vt:lpstr>
      <vt:lpstr>交叉比對-檢誤</vt:lpstr>
      <vt:lpstr>交叉比對-檢誤(續)</vt:lpstr>
      <vt:lpstr>交叉比對-檢誤(續)</vt:lpstr>
      <vt:lpstr>交叉比對-提示</vt:lpstr>
      <vt:lpstr>交叉比對-提示</vt:lpstr>
      <vt:lpstr>休學檢核說明</vt:lpstr>
      <vt:lpstr>差異比率說明</vt:lpstr>
      <vt:lpstr>差異計算方式</vt:lpstr>
      <vt:lpstr>差異比率說明</vt:lpstr>
      <vt:lpstr>PowerPoint 簡報</vt:lpstr>
      <vt:lpstr>個資保謢</vt:lpstr>
      <vt:lpstr>機敏資料保護示意</vt:lpstr>
      <vt:lpstr>連線安全</vt:lpstr>
      <vt:lpstr>PowerPoint 簡報</vt:lpstr>
      <vt:lpstr>帳號管理 (唯各校系統管理師可使用)</vt:lpstr>
      <vt:lpstr>帳號管理</vt:lpstr>
      <vt:lpstr>帳號管理</vt:lpstr>
      <vt:lpstr>權限設定(唯各校系統管理師可使用)</vt:lpstr>
      <vt:lpstr>權限設定</vt:lpstr>
      <vt:lpstr>權限設定</vt:lpstr>
      <vt:lpstr>權限設定</vt:lpstr>
      <vt:lpstr>權限設定</vt:lpstr>
      <vt:lpstr>權限設定</vt:lpstr>
      <vt:lpstr>PowerPoint 簡報</vt:lpstr>
      <vt:lpstr>PowerPoint 簡報</vt:lpstr>
      <vt:lpstr>表冊修正-統一修正期間</vt:lpstr>
      <vt:lpstr>PowerPoint 簡報</vt:lpstr>
      <vt:lpstr>PowerPoint 簡報</vt:lpstr>
      <vt:lpstr>修正申請</vt:lpstr>
      <vt:lpstr>修正申請</vt:lpstr>
      <vt:lpstr>請務必上傳「修正前後對照表」，並完成核章</vt:lpstr>
      <vt:lpstr>敬祝填表順利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Vega</dc:title>
  <dc:creator>Jun</dc:creator>
  <cp:lastModifiedBy>HEDB-V3</cp:lastModifiedBy>
  <cp:revision>375</cp:revision>
  <dcterms:created xsi:type="dcterms:W3CDTF">2015-09-05T11:42:45Z</dcterms:created>
  <dcterms:modified xsi:type="dcterms:W3CDTF">2019-02-18T01:54:14Z</dcterms:modified>
</cp:coreProperties>
</file>