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ppt/notesSlides/notesSlide79.xml" ContentType="application/vnd.openxmlformats-officedocument.presentationml.notesSlide+xml"/>
  <Override PartName="/ppt/notesSlides/notesSlide80.xml" ContentType="application/vnd.openxmlformats-officedocument.presentationml.notesSlide+xml"/>
  <Override PartName="/ppt/notesSlides/notesSlide8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  <Override PartName="/ppt/authors.xml" ContentType="application/vnd.ms-powerpoint.auth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00"/>
  </p:notesMasterIdLst>
  <p:handoutMasterIdLst>
    <p:handoutMasterId r:id="rId101"/>
  </p:handoutMasterIdLst>
  <p:sldIdLst>
    <p:sldId id="256" r:id="rId5"/>
    <p:sldId id="3849" r:id="rId6"/>
    <p:sldId id="3860" r:id="rId7"/>
    <p:sldId id="3859" r:id="rId8"/>
    <p:sldId id="274" r:id="rId9"/>
    <p:sldId id="275" r:id="rId10"/>
    <p:sldId id="271" r:id="rId11"/>
    <p:sldId id="276" r:id="rId12"/>
    <p:sldId id="277" r:id="rId13"/>
    <p:sldId id="3857" r:id="rId14"/>
    <p:sldId id="3858" r:id="rId15"/>
    <p:sldId id="3844" r:id="rId16"/>
    <p:sldId id="282" r:id="rId17"/>
    <p:sldId id="3861" r:id="rId18"/>
    <p:sldId id="3864" r:id="rId19"/>
    <p:sldId id="3865" r:id="rId20"/>
    <p:sldId id="283" r:id="rId21"/>
    <p:sldId id="3862" r:id="rId22"/>
    <p:sldId id="284" r:id="rId23"/>
    <p:sldId id="285" r:id="rId24"/>
    <p:sldId id="286" r:id="rId25"/>
    <p:sldId id="287" r:id="rId26"/>
    <p:sldId id="288" r:id="rId27"/>
    <p:sldId id="289" r:id="rId28"/>
    <p:sldId id="290" r:id="rId29"/>
    <p:sldId id="292" r:id="rId30"/>
    <p:sldId id="293" r:id="rId31"/>
    <p:sldId id="295" r:id="rId32"/>
    <p:sldId id="298" r:id="rId33"/>
    <p:sldId id="291" r:id="rId34"/>
    <p:sldId id="3852" r:id="rId35"/>
    <p:sldId id="301" r:id="rId36"/>
    <p:sldId id="302" r:id="rId37"/>
    <p:sldId id="303" r:id="rId38"/>
    <p:sldId id="304" r:id="rId39"/>
    <p:sldId id="305" r:id="rId40"/>
    <p:sldId id="306" r:id="rId41"/>
    <p:sldId id="307" r:id="rId42"/>
    <p:sldId id="308" r:id="rId43"/>
    <p:sldId id="558" r:id="rId44"/>
    <p:sldId id="559" r:id="rId45"/>
    <p:sldId id="311" r:id="rId46"/>
    <p:sldId id="312" r:id="rId47"/>
    <p:sldId id="313" r:id="rId48"/>
    <p:sldId id="314" r:id="rId49"/>
    <p:sldId id="315" r:id="rId50"/>
    <p:sldId id="316" r:id="rId51"/>
    <p:sldId id="317" r:id="rId52"/>
    <p:sldId id="318" r:id="rId53"/>
    <p:sldId id="319" r:id="rId54"/>
    <p:sldId id="320" r:id="rId55"/>
    <p:sldId id="321" r:id="rId56"/>
    <p:sldId id="322" r:id="rId57"/>
    <p:sldId id="3853" r:id="rId58"/>
    <p:sldId id="324" r:id="rId59"/>
    <p:sldId id="325" r:id="rId60"/>
    <p:sldId id="326" r:id="rId61"/>
    <p:sldId id="327" r:id="rId62"/>
    <p:sldId id="3854" r:id="rId63"/>
    <p:sldId id="329" r:id="rId64"/>
    <p:sldId id="330" r:id="rId65"/>
    <p:sldId id="331" r:id="rId66"/>
    <p:sldId id="332" r:id="rId67"/>
    <p:sldId id="333" r:id="rId68"/>
    <p:sldId id="334" r:id="rId69"/>
    <p:sldId id="335" r:id="rId70"/>
    <p:sldId id="336" r:id="rId71"/>
    <p:sldId id="337" r:id="rId72"/>
    <p:sldId id="338" r:id="rId73"/>
    <p:sldId id="339" r:id="rId74"/>
    <p:sldId id="340" r:id="rId75"/>
    <p:sldId id="341" r:id="rId76"/>
    <p:sldId id="342" r:id="rId77"/>
    <p:sldId id="343" r:id="rId78"/>
    <p:sldId id="344" r:id="rId79"/>
    <p:sldId id="345" r:id="rId80"/>
    <p:sldId id="346" r:id="rId81"/>
    <p:sldId id="3855" r:id="rId82"/>
    <p:sldId id="348" r:id="rId83"/>
    <p:sldId id="349" r:id="rId84"/>
    <p:sldId id="350" r:id="rId85"/>
    <p:sldId id="351" r:id="rId86"/>
    <p:sldId id="352" r:id="rId87"/>
    <p:sldId id="353" r:id="rId88"/>
    <p:sldId id="354" r:id="rId89"/>
    <p:sldId id="3856" r:id="rId90"/>
    <p:sldId id="356" r:id="rId91"/>
    <p:sldId id="357" r:id="rId92"/>
    <p:sldId id="358" r:id="rId93"/>
    <p:sldId id="359" r:id="rId94"/>
    <p:sldId id="360" r:id="rId95"/>
    <p:sldId id="361" r:id="rId96"/>
    <p:sldId id="362" r:id="rId97"/>
    <p:sldId id="363" r:id="rId98"/>
    <p:sldId id="3847" r:id="rId9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72833802-FEF1-4C79-8D5D-14CF1EAF98D9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7292A2E-F333-43FB-9621-5CBBE7FDCDCB}" styleName="Light Style 2 - Ac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860" autoAdjust="0"/>
    <p:restoredTop sz="94694" autoAdjust="0"/>
  </p:normalViewPr>
  <p:slideViewPr>
    <p:cSldViewPr snapToGrid="0">
      <p:cViewPr varScale="1">
        <p:scale>
          <a:sx n="108" d="100"/>
          <a:sy n="108" d="100"/>
        </p:scale>
        <p:origin x="894" y="108"/>
      </p:cViewPr>
      <p:guideLst/>
    </p:cSldViewPr>
  </p:slideViewPr>
  <p:outlineViewPr>
    <p:cViewPr>
      <p:scale>
        <a:sx n="33" d="100"/>
        <a:sy n="33" d="100"/>
      </p:scale>
      <p:origin x="0" y="-37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757"/>
    </p:cViewPr>
  </p:sorterViewPr>
  <p:notesViewPr>
    <p:cSldViewPr snapToGrid="0">
      <p:cViewPr>
        <p:scale>
          <a:sx n="1" d="2"/>
          <a:sy n="1" d="2"/>
        </p:scale>
        <p:origin x="3480" y="55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slide" Target="slides/slide80.xml"/><Relationship Id="rId89" Type="http://schemas.openxmlformats.org/officeDocument/2006/relationships/slide" Target="slides/slide85.xml"/><Relationship Id="rId16" Type="http://schemas.openxmlformats.org/officeDocument/2006/relationships/slide" Target="slides/slide12.xml"/><Relationship Id="rId107" Type="http://schemas.microsoft.com/office/2018/10/relationships/authors" Target="authors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102" Type="http://schemas.openxmlformats.org/officeDocument/2006/relationships/presProps" Target="presProps.xml"/><Relationship Id="rId5" Type="http://schemas.openxmlformats.org/officeDocument/2006/relationships/slide" Target="slides/slide1.xml"/><Relationship Id="rId90" Type="http://schemas.openxmlformats.org/officeDocument/2006/relationships/slide" Target="slides/slide86.xml"/><Relationship Id="rId95" Type="http://schemas.openxmlformats.org/officeDocument/2006/relationships/slide" Target="slides/slide91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80" Type="http://schemas.openxmlformats.org/officeDocument/2006/relationships/slide" Target="slides/slide76.xml"/><Relationship Id="rId85" Type="http://schemas.openxmlformats.org/officeDocument/2006/relationships/slide" Target="slides/slide81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59" Type="http://schemas.openxmlformats.org/officeDocument/2006/relationships/slide" Target="slides/slide55.xml"/><Relationship Id="rId103" Type="http://schemas.openxmlformats.org/officeDocument/2006/relationships/viewProps" Target="viewProps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slide" Target="slides/slide79.xml"/><Relationship Id="rId88" Type="http://schemas.openxmlformats.org/officeDocument/2006/relationships/slide" Target="slides/slide84.xml"/><Relationship Id="rId91" Type="http://schemas.openxmlformats.org/officeDocument/2006/relationships/slide" Target="slides/slide87.xml"/><Relationship Id="rId96" Type="http://schemas.openxmlformats.org/officeDocument/2006/relationships/slide" Target="slides/slide9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slide" Target="slides/slide82.xml"/><Relationship Id="rId94" Type="http://schemas.openxmlformats.org/officeDocument/2006/relationships/slide" Target="slides/slide90.xml"/><Relationship Id="rId99" Type="http://schemas.openxmlformats.org/officeDocument/2006/relationships/slide" Target="slides/slide95.xml"/><Relationship Id="rId101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97" Type="http://schemas.openxmlformats.org/officeDocument/2006/relationships/slide" Target="slides/slide93.xml"/><Relationship Id="rId104" Type="http://schemas.openxmlformats.org/officeDocument/2006/relationships/theme" Target="theme/theme1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92" Type="http://schemas.openxmlformats.org/officeDocument/2006/relationships/slide" Target="slides/slide88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openxmlformats.org/officeDocument/2006/relationships/slide" Target="slides/slide83.xml"/><Relationship Id="rId61" Type="http://schemas.openxmlformats.org/officeDocument/2006/relationships/slide" Target="slides/slide57.xml"/><Relationship Id="rId82" Type="http://schemas.openxmlformats.org/officeDocument/2006/relationships/slide" Target="slides/slide78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56" Type="http://schemas.openxmlformats.org/officeDocument/2006/relationships/slide" Target="slides/slide52.xml"/><Relationship Id="rId77" Type="http://schemas.openxmlformats.org/officeDocument/2006/relationships/slide" Target="slides/slide73.xml"/><Relationship Id="rId100" Type="http://schemas.openxmlformats.org/officeDocument/2006/relationships/notesMaster" Target="notesMasters/notesMaster1.xml"/><Relationship Id="rId105" Type="http://schemas.openxmlformats.org/officeDocument/2006/relationships/tableStyles" Target="tableStyle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93" Type="http://schemas.openxmlformats.org/officeDocument/2006/relationships/slide" Target="slides/slide89.xml"/><Relationship Id="rId98" Type="http://schemas.openxmlformats.org/officeDocument/2006/relationships/slide" Target="slides/slide94.xml"/><Relationship Id="rId3" Type="http://schemas.openxmlformats.org/officeDocument/2006/relationships/customXml" Target="../customXml/item3.xml"/><Relationship Id="rId25" Type="http://schemas.openxmlformats.org/officeDocument/2006/relationships/slide" Target="slides/slide21.xml"/><Relationship Id="rId46" Type="http://schemas.openxmlformats.org/officeDocument/2006/relationships/slide" Target="slides/slide42.xml"/><Relationship Id="rId67" Type="http://schemas.openxmlformats.org/officeDocument/2006/relationships/slide" Target="slides/slide6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3976AB79-C677-3DB7-78CF-9305D586148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13AB137-CEA6-0244-F12B-1ECC21172D0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DC994AA-C437-4EF4-8BEF-0B832D7FA420}" type="datetimeFigureOut">
              <a:rPr lang="en-US" smtClean="0"/>
              <a:t>8/29/2024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868EC96-C6CC-F2AF-D90F-143F4D20A07A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4F8EC8D-EF88-0275-F75C-A789924433B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757874-EF65-4B61-B062-40C932C8129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20278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20CE03-6C3A-EB4D-A9B1-7EFD38B58412}" type="datetimeFigureOut">
              <a:rPr lang="en-US" smtClean="0"/>
              <a:t>8/29/2024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B57D50D-BAA9-464B-B391-243138E078D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92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0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7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8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822978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93687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6" name="Google Shape;3006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07" name="Google Shape;3007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0" name="Google Shape;3020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21" name="Google Shape;3021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1" name="Google Shape;3031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32" name="Google Shape;3032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2" name="Google Shape;3042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43" name="Google Shape;3043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0" name="Google Shape;3050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51" name="Google Shape;3051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9" name="Google Shape;3059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60" name="Google Shape;3060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9" name="Google Shape;3069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70" name="Google Shape;3070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Google Shape;3079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80" name="Google Shape;3080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0" name="Google Shape;3100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01" name="Google Shape;3101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191978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0" name="Google Shape;3110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11" name="Google Shape;3111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3" name="Google Shape;3133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34" name="Google Shape;3134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2" name="Google Shape;3162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63" name="Google Shape;3163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9" name="Google Shape;3089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90" name="Google Shape;3090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1" name="Google Shape;3191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92" name="Google Shape;3192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9" name="Google Shape;3199;p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00" name="Google Shape;3200;p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9" name="Google Shape;3209;p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10" name="Google Shape;3210;p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8" name="Google Shape;3218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19" name="Google Shape;3219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2" name="Google Shape;3232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33" name="Google Shape;3233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4" name="Google Shape;3244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45" name="Google Shape;3245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3" name="Google Shape;2903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04" name="Google Shape;2904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6" name="Google Shape;3256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57" name="Google Shape;3257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" name="Google Shape;3266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67" name="Google Shape;3267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5" name="Google Shape;3305;p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06" name="Google Shape;3306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5" name="Google Shape;3315;p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16" name="Google Shape;3316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4" name="Google Shape;3324;p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25" name="Google Shape;3325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4" name="Google Shape;3334;p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35" name="Google Shape;3335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3" name="Google Shape;3343;p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44" name="Google Shape;3344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2" name="Google Shape;3352;p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53" name="Google Shape;3353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2" name="Google Shape;3362;p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63" name="Google Shape;3363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1" name="Google Shape;3371;p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72" name="Google Shape;3372;p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3" name="Google Shape;2913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14" name="Google Shape;2914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0" name="Google Shape;3380;p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81" name="Google Shape;3381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0" name="Google Shape;3390;p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391" name="Google Shape;3391;p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0" name="Google Shape;3400;p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01" name="Google Shape;3401;p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" name="Google Shape;3409;p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10" name="Google Shape;3410;p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6" name="Google Shape;3426;p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27" name="Google Shape;3427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5" name="Google Shape;3435;p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36" name="Google Shape;3436;p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4" name="Google Shape;3444;p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45" name="Google Shape;3445;p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3" name="Google Shape;3453;p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54" name="Google Shape;3454;p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0" name="Google Shape;3470;p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71" name="Google Shape;3471;p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9" name="Google Shape;3479;p7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80" name="Google Shape;3480;p7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1" name="Google Shape;2871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872" name="Google Shape;2872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3" name="Google Shape;3493;p7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494" name="Google Shape;3494;p7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2" name="Google Shape;3502;p7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03" name="Google Shape;3503;p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1" name="Google Shape;3511;p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12" name="Google Shape;3512;p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0" name="Google Shape;3520;p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21" name="Google Shape;3521;p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9" name="Google Shape;3529;p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30" name="Google Shape;3530;p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9" name="Google Shape;3539;p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40" name="Google Shape;3540;p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9" name="Google Shape;3549;p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50" name="Google Shape;3550;p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8" name="Google Shape;3558;p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59" name="Google Shape;3559;p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7" name="Google Shape;3567;p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68" name="Google Shape;3568;p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6" name="Google Shape;3576;p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77" name="Google Shape;3577;p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4" name="Google Shape;2924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25" name="Google Shape;292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5" name="Google Shape;3585;p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86" name="Google Shape;3586;p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4" name="Google Shape;3594;p8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95" name="Google Shape;3595;p8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4" name="Google Shape;3604;p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05" name="Google Shape;3605;p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3" name="Google Shape;3613;p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14" name="Google Shape;3614;p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9" name="Google Shape;3629;p9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30" name="Google Shape;3630;p9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2" name="Google Shape;3642;p9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43" name="Google Shape;3643;p9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3" name="Google Shape;3663;p9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64" name="Google Shape;3664;p9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1" name="Google Shape;3671;p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72" name="Google Shape;3672;p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0" name="Google Shape;3680;p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81" name="Google Shape;3681;p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9" name="Google Shape;3689;p9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690" name="Google Shape;3690;p9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3" name="Google Shape;2933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34" name="Google Shape;2934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0" name="Google Shape;3700;p9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01" name="Google Shape;3701;p9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9" name="Google Shape;3709;p9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10" name="Google Shape;3710;p9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9" name="Google Shape;3719;p9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20" name="Google Shape;3720;p9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5" name="Google Shape;3735;p10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36" name="Google Shape;3736;p10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3" name="Google Shape;3743;p10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44" name="Google Shape;3744;p10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2" name="Google Shape;3752;p10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53" name="Google Shape;3753;p10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1" name="Google Shape;3761;p1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62" name="Google Shape;3762;p1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1" name="Google Shape;3771;p10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72" name="Google Shape;3772;p10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1" name="Google Shape;3781;p10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82" name="Google Shape;3782;p10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1" name="Google Shape;3791;p10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92" name="Google Shape;3792;p10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7562029"/>
      </p:ext>
    </p:extLst>
  </p:cSld>
  <p:clrMapOvr>
    <a:masterClrMapping/>
  </p:clrMapOvr>
</p:notes>
</file>

<file path=ppt/notesSlides/notesSlide8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0" name="Google Shape;3800;p10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801" name="Google Shape;3801;p10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B57D50D-BAA9-464B-B391-243138E078D8}" type="slidenum">
              <a:rPr lang="en-US" smtClean="0"/>
              <a:t>95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12290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1" name="Google Shape;2981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982" name="Google Shape;2982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19429764-E305-A48D-5244-9BCD209022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12192000" cy="8286859"/>
            <a:chOff x="0" y="1"/>
            <a:chExt cx="12192000" cy="8286859"/>
          </a:xfrm>
        </p:grpSpPr>
        <p:sp>
          <p:nvSpPr>
            <p:cNvPr id="7" name="Freeform 13">
              <a:extLst>
                <a:ext uri="{FF2B5EF4-FFF2-40B4-BE49-F238E27FC236}">
                  <a16:creationId xmlns:a16="http://schemas.microsoft.com/office/drawing/2014/main" id="{45F65CE3-2411-E8E5-B72E-F5CBEC4DDC55}"/>
                </a:ext>
              </a:extLst>
            </p:cNvPr>
            <p:cNvSpPr/>
            <p:nvPr userDrawn="1"/>
          </p:nvSpPr>
          <p:spPr>
            <a:xfrm>
              <a:off x="4000500" y="1087403"/>
              <a:ext cx="8191500" cy="5770597"/>
            </a:xfrm>
            <a:custGeom>
              <a:avLst/>
              <a:gdLst>
                <a:gd name="connsiteX0" fmla="*/ 4929467 w 8191500"/>
                <a:gd name="connsiteY0" fmla="*/ 0 h 5770597"/>
                <a:gd name="connsiteX1" fmla="*/ 8065066 w 8191500"/>
                <a:gd name="connsiteY1" fmla="*/ 1118513 h 5770597"/>
                <a:gd name="connsiteX2" fmla="*/ 8191500 w 8191500"/>
                <a:gd name="connsiteY2" fmla="*/ 1227339 h 5770597"/>
                <a:gd name="connsiteX3" fmla="*/ 8191500 w 8191500"/>
                <a:gd name="connsiteY3" fmla="*/ 5770597 h 5770597"/>
                <a:gd name="connsiteX4" fmla="*/ 79523 w 8191500"/>
                <a:gd name="connsiteY4" fmla="*/ 5770597 h 5770597"/>
                <a:gd name="connsiteX5" fmla="*/ 56799 w 8191500"/>
                <a:gd name="connsiteY5" fmla="*/ 5644158 h 5770597"/>
                <a:gd name="connsiteX6" fmla="*/ 0 w 8191500"/>
                <a:gd name="connsiteY6" fmla="*/ 4898209 h 5770597"/>
                <a:gd name="connsiteX7" fmla="*/ 4929467 w 8191500"/>
                <a:gd name="connsiteY7" fmla="*/ 0 h 57705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8191500" h="5770597">
                  <a:moveTo>
                    <a:pt x="4929467" y="0"/>
                  </a:moveTo>
                  <a:cubicBezTo>
                    <a:pt x="6120547" y="0"/>
                    <a:pt x="7212963" y="419755"/>
                    <a:pt x="8065066" y="1118513"/>
                  </a:cubicBezTo>
                  <a:lnTo>
                    <a:pt x="8191500" y="1227339"/>
                  </a:lnTo>
                  <a:lnTo>
                    <a:pt x="8191500" y="5770597"/>
                  </a:lnTo>
                  <a:lnTo>
                    <a:pt x="79523" y="5770597"/>
                  </a:lnTo>
                  <a:lnTo>
                    <a:pt x="56799" y="5644158"/>
                  </a:lnTo>
                  <a:cubicBezTo>
                    <a:pt x="19398" y="5400934"/>
                    <a:pt x="0" y="5151822"/>
                    <a:pt x="0" y="4898209"/>
                  </a:cubicBezTo>
                  <a:cubicBezTo>
                    <a:pt x="0" y="2193003"/>
                    <a:pt x="2206998" y="0"/>
                    <a:pt x="492946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3B6B51B3-AA6C-9C5E-7032-5AEA05D45908}"/>
                </a:ext>
              </a:extLst>
            </p:cNvPr>
            <p:cNvCxnSpPr>
              <a:cxnSpLocks/>
            </p:cNvCxnSpPr>
            <p:nvPr userDrawn="1"/>
          </p:nvCxnSpPr>
          <p:spPr>
            <a:xfrm>
              <a:off x="406241" y="183933"/>
              <a:ext cx="0" cy="1597708"/>
            </a:xfrm>
            <a:prstGeom prst="line">
              <a:avLst/>
            </a:prstGeom>
            <a:ln w="127000" cap="rnd">
              <a:solidFill>
                <a:schemeClr val="accent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: Shape 13">
              <a:extLst>
                <a:ext uri="{FF2B5EF4-FFF2-40B4-BE49-F238E27FC236}">
                  <a16:creationId xmlns:a16="http://schemas.microsoft.com/office/drawing/2014/main" id="{4F28561D-5B3C-F08A-F7B5-48E6B74EAEBD}"/>
                </a:ext>
              </a:extLst>
            </p:cNvPr>
            <p:cNvSpPr/>
            <p:nvPr userDrawn="1"/>
          </p:nvSpPr>
          <p:spPr>
            <a:xfrm>
              <a:off x="5292348" y="1"/>
              <a:ext cx="2279742" cy="1267785"/>
            </a:xfrm>
            <a:custGeom>
              <a:avLst/>
              <a:gdLst>
                <a:gd name="connsiteX0" fmla="*/ 0 w 2279742"/>
                <a:gd name="connsiteY0" fmla="*/ 0 h 1267785"/>
                <a:gd name="connsiteX1" fmla="*/ 138700 w 2279742"/>
                <a:gd name="connsiteY1" fmla="*/ 0 h 1267785"/>
                <a:gd name="connsiteX2" fmla="*/ 138700 w 2279742"/>
                <a:gd name="connsiteY2" fmla="*/ 1078193 h 1267785"/>
                <a:gd name="connsiteX3" fmla="*/ 2002733 w 2279742"/>
                <a:gd name="connsiteY3" fmla="*/ 0 h 1267785"/>
                <a:gd name="connsiteX4" fmla="*/ 2279742 w 2279742"/>
                <a:gd name="connsiteY4" fmla="*/ 0 h 1267785"/>
                <a:gd name="connsiteX5" fmla="*/ 104026 w 2279742"/>
                <a:gd name="connsiteY5" fmla="*/ 1258503 h 1267785"/>
                <a:gd name="connsiteX6" fmla="*/ 69351 w 2279742"/>
                <a:gd name="connsiteY6" fmla="*/ 1267785 h 1267785"/>
                <a:gd name="connsiteX7" fmla="*/ 0 w 2279742"/>
                <a:gd name="connsiteY7" fmla="*/ 1198436 h 126778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2279742" h="1267785">
                  <a:moveTo>
                    <a:pt x="0" y="0"/>
                  </a:moveTo>
                  <a:lnTo>
                    <a:pt x="138700" y="0"/>
                  </a:lnTo>
                  <a:lnTo>
                    <a:pt x="138700" y="1078193"/>
                  </a:lnTo>
                  <a:lnTo>
                    <a:pt x="2002733" y="0"/>
                  </a:lnTo>
                  <a:lnTo>
                    <a:pt x="2279742" y="0"/>
                  </a:lnTo>
                  <a:lnTo>
                    <a:pt x="104026" y="1258503"/>
                  </a:lnTo>
                  <a:cubicBezTo>
                    <a:pt x="93484" y="1264595"/>
                    <a:pt x="81523" y="1267796"/>
                    <a:pt x="69351" y="1267785"/>
                  </a:cubicBezTo>
                  <a:cubicBezTo>
                    <a:pt x="31049" y="1267785"/>
                    <a:pt x="0" y="1236737"/>
                    <a:pt x="0" y="1198436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15">
              <a:extLst>
                <a:ext uri="{FF2B5EF4-FFF2-40B4-BE49-F238E27FC236}">
                  <a16:creationId xmlns:a16="http://schemas.microsoft.com/office/drawing/2014/main" id="{7BD7FF70-44B7-E753-26CD-E228B56C2517}"/>
                </a:ext>
              </a:extLst>
            </p:cNvPr>
            <p:cNvSpPr/>
            <p:nvPr userDrawn="1"/>
          </p:nvSpPr>
          <p:spPr>
            <a:xfrm>
              <a:off x="10208695" y="1"/>
              <a:ext cx="1135066" cy="477997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DF9EE857-93B9-ACF6-2AB4-2A29C4B94776}"/>
                </a:ext>
              </a:extLst>
            </p:cNvPr>
            <p:cNvSpPr/>
            <p:nvPr userDrawn="1"/>
          </p:nvSpPr>
          <p:spPr>
            <a:xfrm>
              <a:off x="1569044" y="514898"/>
              <a:ext cx="2393351" cy="2328423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: Shape 19">
              <a:extLst>
                <a:ext uri="{FF2B5EF4-FFF2-40B4-BE49-F238E27FC236}">
                  <a16:creationId xmlns:a16="http://schemas.microsoft.com/office/drawing/2014/main" id="{75030D84-5EEB-A095-3D43-0ED22BDB8406}"/>
                </a:ext>
              </a:extLst>
            </p:cNvPr>
            <p:cNvSpPr/>
            <p:nvPr userDrawn="1"/>
          </p:nvSpPr>
          <p:spPr>
            <a:xfrm flipH="1">
              <a:off x="0" y="2949740"/>
              <a:ext cx="1186451" cy="1771650"/>
            </a:xfrm>
            <a:custGeom>
              <a:avLst/>
              <a:gdLst>
                <a:gd name="connsiteX0" fmla="*/ 61913 w 1186451"/>
                <a:gd name="connsiteY0" fmla="*/ 0 h 1771650"/>
                <a:gd name="connsiteX1" fmla="*/ 1186451 w 1186451"/>
                <a:gd name="connsiteY1" fmla="*/ 0 h 1771650"/>
                <a:gd name="connsiteX2" fmla="*/ 1186451 w 1186451"/>
                <a:gd name="connsiteY2" fmla="*/ 123825 h 1771650"/>
                <a:gd name="connsiteX3" fmla="*/ 123825 w 1186451"/>
                <a:gd name="connsiteY3" fmla="*/ 123825 h 1771650"/>
                <a:gd name="connsiteX4" fmla="*/ 123825 w 1186451"/>
                <a:gd name="connsiteY4" fmla="*/ 1647825 h 1771650"/>
                <a:gd name="connsiteX5" fmla="*/ 1186451 w 1186451"/>
                <a:gd name="connsiteY5" fmla="*/ 1647825 h 1771650"/>
                <a:gd name="connsiteX6" fmla="*/ 1186451 w 1186451"/>
                <a:gd name="connsiteY6" fmla="*/ 1771650 h 1771650"/>
                <a:gd name="connsiteX7" fmla="*/ 61913 w 1186451"/>
                <a:gd name="connsiteY7" fmla="*/ 1771650 h 1771650"/>
                <a:gd name="connsiteX8" fmla="*/ 0 w 1186451"/>
                <a:gd name="connsiteY8" fmla="*/ 1709738 h 1771650"/>
                <a:gd name="connsiteX9" fmla="*/ 0 w 1186451"/>
                <a:gd name="connsiteY9" fmla="*/ 61913 h 1771650"/>
                <a:gd name="connsiteX10" fmla="*/ 61913 w 1186451"/>
                <a:gd name="connsiteY10" fmla="*/ 0 h 1771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1186451" h="1771650">
                  <a:moveTo>
                    <a:pt x="61913" y="0"/>
                  </a:moveTo>
                  <a:lnTo>
                    <a:pt x="1186451" y="0"/>
                  </a:lnTo>
                  <a:lnTo>
                    <a:pt x="1186451" y="123825"/>
                  </a:lnTo>
                  <a:lnTo>
                    <a:pt x="123825" y="123825"/>
                  </a:lnTo>
                  <a:lnTo>
                    <a:pt x="123825" y="1647825"/>
                  </a:lnTo>
                  <a:lnTo>
                    <a:pt x="1186451" y="1647825"/>
                  </a:lnTo>
                  <a:lnTo>
                    <a:pt x="1186451" y="1771650"/>
                  </a:lnTo>
                  <a:lnTo>
                    <a:pt x="61913" y="1771650"/>
                  </a:lnTo>
                  <a:cubicBezTo>
                    <a:pt x="27719" y="1771650"/>
                    <a:pt x="0" y="1743932"/>
                    <a:pt x="0" y="1709738"/>
                  </a:cubicBezTo>
                  <a:lnTo>
                    <a:pt x="0" y="61913"/>
                  </a:lnTo>
                  <a:cubicBezTo>
                    <a:pt x="0" y="27719"/>
                    <a:pt x="27719" y="0"/>
                    <a:pt x="61913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Arc 12">
              <a:extLst>
                <a:ext uri="{FF2B5EF4-FFF2-40B4-BE49-F238E27FC236}">
                  <a16:creationId xmlns:a16="http://schemas.microsoft.com/office/drawing/2014/main" id="{26E6DE3E-6851-19AD-2E60-22F006238173}"/>
                </a:ext>
              </a:extLst>
            </p:cNvPr>
            <p:cNvSpPr/>
            <p:nvPr userDrawn="1"/>
          </p:nvSpPr>
          <p:spPr>
            <a:xfrm rot="16200000">
              <a:off x="1539683" y="4203427"/>
              <a:ext cx="4083433" cy="4083433"/>
            </a:xfrm>
            <a:prstGeom prst="arc">
              <a:avLst/>
            </a:prstGeom>
            <a:ln w="127000" cap="rnd">
              <a:solidFill>
                <a:schemeClr val="accent4"/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6" name="Title 1">
            <a:extLst>
              <a:ext uri="{FF2B5EF4-FFF2-40B4-BE49-F238E27FC236}">
                <a16:creationId xmlns:a16="http://schemas.microsoft.com/office/drawing/2014/main" id="{2E8C189B-2E00-67DA-E342-3440F5EBB4CE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84474" y="2949739"/>
            <a:ext cx="6261291" cy="2396686"/>
          </a:xfrm>
        </p:spPr>
        <p:txBody>
          <a:bodyPr anchor="b" anchorCtr="0">
            <a:noAutofit/>
          </a:bodyPr>
          <a:lstStyle>
            <a:lvl1pPr algn="r">
              <a:defRPr sz="4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</p:spTree>
    <p:extLst>
      <p:ext uri="{BB962C8B-B14F-4D97-AF65-F5344CB8AC3E}">
        <p14:creationId xmlns:p14="http://schemas.microsoft.com/office/powerpoint/2010/main" val="34246750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D9FE4C84-13A1-72EA-6541-7C8FDDEA71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361563" y="5800859"/>
            <a:ext cx="692016" cy="692016"/>
          </a:xfrm>
          <a:prstGeom prst="rect">
            <a:avLst/>
          </a:prstGeom>
          <a:noFill/>
          <a:ln w="127000">
            <a:solidFill>
              <a:schemeClr val="accent6"/>
            </a:solidFill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30468883-4E51-D3BD-E1C6-601ED9B6EF0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21438747" flipV="1">
            <a:off x="7967025" y="2530995"/>
            <a:ext cx="4021193" cy="4021193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Freeform 9">
            <a:extLst>
              <a:ext uri="{FF2B5EF4-FFF2-40B4-BE49-F238E27FC236}">
                <a16:creationId xmlns:a16="http://schemas.microsoft.com/office/drawing/2014/main" id="{111AEF3F-9A86-45CE-4817-E3E6863DC0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flipH="1">
            <a:off x="11764789" y="390570"/>
            <a:ext cx="437721" cy="797078"/>
          </a:xfrm>
          <a:custGeom>
            <a:avLst/>
            <a:gdLst>
              <a:gd name="connsiteX0" fmla="*/ 28069 w 437721"/>
              <a:gd name="connsiteY0" fmla="*/ 0 h 797078"/>
              <a:gd name="connsiteX1" fmla="*/ 437721 w 437721"/>
              <a:gd name="connsiteY1" fmla="*/ 398539 h 797078"/>
              <a:gd name="connsiteX2" fmla="*/ 28069 w 437721"/>
              <a:gd name="connsiteY2" fmla="*/ 797078 h 797078"/>
              <a:gd name="connsiteX3" fmla="*/ 0 w 437721"/>
              <a:gd name="connsiteY3" fmla="*/ 794325 h 797078"/>
              <a:gd name="connsiteX4" fmla="*/ 0 w 437721"/>
              <a:gd name="connsiteY4" fmla="*/ 2753 h 797078"/>
              <a:gd name="connsiteX5" fmla="*/ 28069 w 437721"/>
              <a:gd name="connsiteY5" fmla="*/ 0 h 7970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37721" h="797078">
                <a:moveTo>
                  <a:pt x="28069" y="0"/>
                </a:moveTo>
                <a:cubicBezTo>
                  <a:pt x="254314" y="0"/>
                  <a:pt x="437721" y="178432"/>
                  <a:pt x="437721" y="398539"/>
                </a:cubicBezTo>
                <a:cubicBezTo>
                  <a:pt x="437721" y="618646"/>
                  <a:pt x="254314" y="797078"/>
                  <a:pt x="28069" y="797078"/>
                </a:cubicBezTo>
                <a:lnTo>
                  <a:pt x="0" y="794325"/>
                </a:lnTo>
                <a:lnTo>
                  <a:pt x="0" y="2753"/>
                </a:lnTo>
                <a:lnTo>
                  <a:pt x="28069" y="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9" name="Content Placeholder 2">
            <a:extLst>
              <a:ext uri="{FF2B5EF4-FFF2-40B4-BE49-F238E27FC236}">
                <a16:creationId xmlns:a16="http://schemas.microsoft.com/office/drawing/2014/main" id="{F5A792C8-BB21-CDAF-668C-C1EFF45540C6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38200" y="1825625"/>
            <a:ext cx="6934200" cy="4297680"/>
          </a:xfrm>
          <a:noFill/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1800"/>
            </a:lvl1pPr>
            <a:lvl2pPr>
              <a:spcBef>
                <a:spcPts val="500"/>
              </a:spcBef>
              <a:spcAft>
                <a:spcPts val="800"/>
              </a:spcAft>
              <a:buClr>
                <a:schemeClr val="accent2"/>
              </a:buClr>
              <a:defRPr sz="1800"/>
            </a:lvl2pPr>
            <a:lvl3pPr>
              <a:spcBef>
                <a:spcPts val="1000"/>
              </a:spcBef>
              <a:buClr>
                <a:schemeClr val="accent2"/>
              </a:buClr>
              <a:defRPr sz="1800"/>
            </a:lvl3pPr>
            <a:lvl4pPr>
              <a:spcBef>
                <a:spcPts val="1000"/>
              </a:spcBef>
              <a:buClr>
                <a:schemeClr val="accent2"/>
              </a:buClr>
              <a:defRPr sz="1800"/>
            </a:lvl4pPr>
            <a:lvl5pPr>
              <a:spcBef>
                <a:spcPts val="1000"/>
              </a:spcBef>
              <a:buClr>
                <a:schemeClr val="accent2"/>
              </a:buClr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US" sz="1800" dirty="0">
              <a:latin typeface="Avenir Next LT Pro" panose="020B0504020202020204" pitchFamily="34" charset="77"/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DFB03A-367B-9ADA-8071-E22871EC115F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7903029" y="1825625"/>
            <a:ext cx="3450771" cy="4297680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1800"/>
            </a:lvl1pPr>
            <a:lvl2pPr marL="7429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2pPr>
            <a:lvl3pPr marL="12001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3pPr>
            <a:lvl4pPr marL="1543050" indent="-1714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4pPr>
            <a:lvl5pPr marL="2000250" indent="-1714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8/29/2024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7039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 anchorCtr="0">
            <a:no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8/29/2024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0CEAFE70-86D3-8690-31CA-F9A1FBA494D0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838199" y="1825625"/>
            <a:ext cx="10515600" cy="4297680"/>
          </a:xfrm>
        </p:spPr>
        <p:txBody>
          <a:bodyPr>
            <a:normAutofit/>
          </a:bodyPr>
          <a:lstStyle>
            <a:lvl1pPr>
              <a:defRPr sz="2400"/>
            </a:lvl1pPr>
          </a:lstStyle>
          <a:p>
            <a:r>
              <a:rPr lang="en-US" dirty="0"/>
              <a:t>Click icon to add table</a:t>
            </a:r>
          </a:p>
        </p:txBody>
      </p:sp>
    </p:spTree>
    <p:extLst>
      <p:ext uri="{BB962C8B-B14F-4D97-AF65-F5344CB8AC3E}">
        <p14:creationId xmlns:p14="http://schemas.microsoft.com/office/powerpoint/2010/main" val="262609929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D7B7232D-F1A6-B6C3-3BBF-E834CC7CDC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0"/>
            <a:ext cx="5930138" cy="6858001"/>
            <a:chOff x="0" y="-1"/>
            <a:chExt cx="5930138" cy="6858001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0D306340-6BFD-FE3D-535B-B59C1C44EDDA}"/>
                </a:ext>
              </a:extLst>
            </p:cNvPr>
            <p:cNvSpPr/>
            <p:nvPr userDrawn="1"/>
          </p:nvSpPr>
          <p:spPr>
            <a:xfrm>
              <a:off x="383877" y="778462"/>
              <a:ext cx="5315035" cy="5315035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Freeform: Shape 11">
              <a:extLst>
                <a:ext uri="{FF2B5EF4-FFF2-40B4-BE49-F238E27FC236}">
                  <a16:creationId xmlns:a16="http://schemas.microsoft.com/office/drawing/2014/main" id="{338E6C4B-ABF3-8B7E-8DCF-A93F69C712B1}"/>
                </a:ext>
              </a:extLst>
            </p:cNvPr>
            <p:cNvSpPr/>
            <p:nvPr userDrawn="1"/>
          </p:nvSpPr>
          <p:spPr>
            <a:xfrm flipH="1">
              <a:off x="530529" y="0"/>
              <a:ext cx="1155142" cy="591009"/>
            </a:xfrm>
            <a:custGeom>
              <a:avLst/>
              <a:gdLst>
                <a:gd name="connsiteX0" fmla="*/ 1355 w 1155142"/>
                <a:gd name="connsiteY0" fmla="*/ 0 h 591009"/>
                <a:gd name="connsiteX1" fmla="*/ 1153787 w 1155142"/>
                <a:gd name="connsiteY1" fmla="*/ 0 h 591009"/>
                <a:gd name="connsiteX2" fmla="*/ 1155142 w 1155142"/>
                <a:gd name="connsiteY2" fmla="*/ 13438 h 591009"/>
                <a:gd name="connsiteX3" fmla="*/ 577571 w 1155142"/>
                <a:gd name="connsiteY3" fmla="*/ 591009 h 591009"/>
                <a:gd name="connsiteX4" fmla="*/ 0 w 1155142"/>
                <a:gd name="connsiteY4" fmla="*/ 13438 h 5910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55142" h="591009">
                  <a:moveTo>
                    <a:pt x="1355" y="0"/>
                  </a:moveTo>
                  <a:lnTo>
                    <a:pt x="1153787" y="0"/>
                  </a:lnTo>
                  <a:lnTo>
                    <a:pt x="1155142" y="13438"/>
                  </a:lnTo>
                  <a:cubicBezTo>
                    <a:pt x="1155142" y="332422"/>
                    <a:pt x="896555" y="591009"/>
                    <a:pt x="577571" y="591009"/>
                  </a:cubicBezTo>
                  <a:cubicBezTo>
                    <a:pt x="258587" y="591009"/>
                    <a:pt x="0" y="332422"/>
                    <a:pt x="0" y="13438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13">
              <a:extLst>
                <a:ext uri="{FF2B5EF4-FFF2-40B4-BE49-F238E27FC236}">
                  <a16:creationId xmlns:a16="http://schemas.microsoft.com/office/drawing/2014/main" id="{6F90F99F-B12A-E8F9-5A86-D76B201D6308}"/>
                </a:ext>
              </a:extLst>
            </p:cNvPr>
            <p:cNvSpPr/>
            <p:nvPr userDrawn="1"/>
          </p:nvSpPr>
          <p:spPr>
            <a:xfrm flipH="1">
              <a:off x="3961511" y="-1"/>
              <a:ext cx="1737401" cy="959536"/>
            </a:xfrm>
            <a:custGeom>
              <a:avLst/>
              <a:gdLst>
                <a:gd name="connsiteX0" fmla="*/ 0 w 1737401"/>
                <a:gd name="connsiteY0" fmla="*/ 0 h 959536"/>
                <a:gd name="connsiteX1" fmla="*/ 123825 w 1737401"/>
                <a:gd name="connsiteY1" fmla="*/ 0 h 959536"/>
                <a:gd name="connsiteX2" fmla="*/ 123825 w 1737401"/>
                <a:gd name="connsiteY2" fmla="*/ 790277 h 959536"/>
                <a:gd name="connsiteX3" fmla="*/ 1490095 w 1737401"/>
                <a:gd name="connsiteY3" fmla="*/ 0 h 959536"/>
                <a:gd name="connsiteX4" fmla="*/ 1737401 w 1737401"/>
                <a:gd name="connsiteY4" fmla="*/ 0 h 959536"/>
                <a:gd name="connsiteX5" fmla="*/ 92869 w 1737401"/>
                <a:gd name="connsiteY5" fmla="*/ 951249 h 959536"/>
                <a:gd name="connsiteX6" fmla="*/ 61913 w 1737401"/>
                <a:gd name="connsiteY6" fmla="*/ 959536 h 959536"/>
                <a:gd name="connsiteX7" fmla="*/ 0 w 1737401"/>
                <a:gd name="connsiteY7" fmla="*/ 897624 h 959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7401" h="959536">
                  <a:moveTo>
                    <a:pt x="0" y="0"/>
                  </a:moveTo>
                  <a:lnTo>
                    <a:pt x="123825" y="0"/>
                  </a:lnTo>
                  <a:lnTo>
                    <a:pt x="123825" y="790277"/>
                  </a:lnTo>
                  <a:lnTo>
                    <a:pt x="1490095" y="0"/>
                  </a:lnTo>
                  <a:lnTo>
                    <a:pt x="1737401" y="0"/>
                  </a:lnTo>
                  <a:lnTo>
                    <a:pt x="92869" y="951249"/>
                  </a:lnTo>
                  <a:cubicBezTo>
                    <a:pt x="83458" y="956688"/>
                    <a:pt x="72780" y="959546"/>
                    <a:pt x="61913" y="959536"/>
                  </a:cubicBezTo>
                  <a:cubicBezTo>
                    <a:pt x="27719" y="959536"/>
                    <a:pt x="0" y="931818"/>
                    <a:pt x="0" y="897624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Freeform: Shape 15">
              <a:extLst>
                <a:ext uri="{FF2B5EF4-FFF2-40B4-BE49-F238E27FC236}">
                  <a16:creationId xmlns:a16="http://schemas.microsoft.com/office/drawing/2014/main" id="{BFA99EFE-81BC-95EA-FA61-B7199AD98A74}"/>
                </a:ext>
              </a:extLst>
            </p:cNvPr>
            <p:cNvSpPr/>
            <p:nvPr userDrawn="1"/>
          </p:nvSpPr>
          <p:spPr>
            <a:xfrm flipH="1">
              <a:off x="0" y="2936831"/>
              <a:ext cx="159741" cy="552996"/>
            </a:xfrm>
            <a:custGeom>
              <a:avLst/>
              <a:gdLst>
                <a:gd name="connsiteX0" fmla="*/ 159741 w 159741"/>
                <a:gd name="connsiteY0" fmla="*/ 0 h 552996"/>
                <a:gd name="connsiteX1" fmla="*/ 159741 w 159741"/>
                <a:gd name="connsiteY1" fmla="*/ 552996 h 552996"/>
                <a:gd name="connsiteX2" fmla="*/ 141849 w 159741"/>
                <a:gd name="connsiteY2" fmla="*/ 543285 h 552996"/>
                <a:gd name="connsiteX3" fmla="*/ 0 w 159741"/>
                <a:gd name="connsiteY3" fmla="*/ 276498 h 552996"/>
                <a:gd name="connsiteX4" fmla="*/ 141849 w 159741"/>
                <a:gd name="connsiteY4" fmla="*/ 9711 h 55299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59741" h="552996">
                  <a:moveTo>
                    <a:pt x="159741" y="0"/>
                  </a:moveTo>
                  <a:lnTo>
                    <a:pt x="159741" y="552996"/>
                  </a:lnTo>
                  <a:lnTo>
                    <a:pt x="141849" y="543285"/>
                  </a:lnTo>
                  <a:cubicBezTo>
                    <a:pt x="56268" y="485467"/>
                    <a:pt x="0" y="387554"/>
                    <a:pt x="0" y="276498"/>
                  </a:cubicBezTo>
                  <a:cubicBezTo>
                    <a:pt x="0" y="165443"/>
                    <a:pt x="56268" y="67529"/>
                    <a:pt x="141849" y="9711"/>
                  </a:cubicBezTo>
                  <a:close/>
                </a:path>
              </a:pathLst>
            </a:custGeom>
            <a:solidFill>
              <a:schemeClr val="accent4"/>
            </a:solidFill>
            <a:ln w="1270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Freeform: Shape 17">
              <a:extLst>
                <a:ext uri="{FF2B5EF4-FFF2-40B4-BE49-F238E27FC236}">
                  <a16:creationId xmlns:a16="http://schemas.microsoft.com/office/drawing/2014/main" id="{DD9FC028-D877-28FE-C646-DBD85D932641}"/>
                </a:ext>
              </a:extLst>
            </p:cNvPr>
            <p:cNvSpPr/>
            <p:nvPr userDrawn="1"/>
          </p:nvSpPr>
          <p:spPr>
            <a:xfrm flipH="1">
              <a:off x="0" y="5835649"/>
              <a:ext cx="1548180" cy="1022351"/>
            </a:xfrm>
            <a:custGeom>
              <a:avLst/>
              <a:gdLst>
                <a:gd name="connsiteX0" fmla="*/ 61913 w 1548180"/>
                <a:gd name="connsiteY0" fmla="*/ 0 h 1022351"/>
                <a:gd name="connsiteX1" fmla="*/ 1548180 w 1548180"/>
                <a:gd name="connsiteY1" fmla="*/ 0 h 1022351"/>
                <a:gd name="connsiteX2" fmla="*/ 1548180 w 1548180"/>
                <a:gd name="connsiteY2" fmla="*/ 123825 h 1022351"/>
                <a:gd name="connsiteX3" fmla="*/ 123825 w 1548180"/>
                <a:gd name="connsiteY3" fmla="*/ 123825 h 1022351"/>
                <a:gd name="connsiteX4" fmla="*/ 123825 w 1548180"/>
                <a:gd name="connsiteY4" fmla="*/ 1022351 h 1022351"/>
                <a:gd name="connsiteX5" fmla="*/ 0 w 1548180"/>
                <a:gd name="connsiteY5" fmla="*/ 1022351 h 1022351"/>
                <a:gd name="connsiteX6" fmla="*/ 0 w 1548180"/>
                <a:gd name="connsiteY6" fmla="*/ 61913 h 1022351"/>
                <a:gd name="connsiteX7" fmla="*/ 61913 w 1548180"/>
                <a:gd name="connsiteY7" fmla="*/ 0 h 102235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548180" h="1022351">
                  <a:moveTo>
                    <a:pt x="61913" y="0"/>
                  </a:moveTo>
                  <a:lnTo>
                    <a:pt x="1548180" y="0"/>
                  </a:lnTo>
                  <a:lnTo>
                    <a:pt x="1548180" y="123825"/>
                  </a:lnTo>
                  <a:lnTo>
                    <a:pt x="123825" y="123825"/>
                  </a:lnTo>
                  <a:lnTo>
                    <a:pt x="123825" y="1022351"/>
                  </a:lnTo>
                  <a:lnTo>
                    <a:pt x="0" y="1022351"/>
                  </a:lnTo>
                  <a:lnTo>
                    <a:pt x="0" y="61913"/>
                  </a:lnTo>
                  <a:cubicBezTo>
                    <a:pt x="0" y="27719"/>
                    <a:pt x="27719" y="0"/>
                    <a:pt x="61913" y="0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21">
              <a:extLst>
                <a:ext uri="{FF2B5EF4-FFF2-40B4-BE49-F238E27FC236}">
                  <a16:creationId xmlns:a16="http://schemas.microsoft.com/office/drawing/2014/main" id="{AA0AFFE9-F0C2-BDA0-BF87-9977706AB6A8}"/>
                </a:ext>
              </a:extLst>
            </p:cNvPr>
            <p:cNvSpPr/>
            <p:nvPr userDrawn="1"/>
          </p:nvSpPr>
          <p:spPr>
            <a:xfrm flipH="1">
              <a:off x="4364198" y="6258755"/>
              <a:ext cx="1565940" cy="599245"/>
            </a:xfrm>
            <a:custGeom>
              <a:avLst/>
              <a:gdLst>
                <a:gd name="connsiteX0" fmla="*/ 782970 w 1565940"/>
                <a:gd name="connsiteY0" fmla="*/ 0 h 599245"/>
                <a:gd name="connsiteX1" fmla="*/ 1528042 w 1565940"/>
                <a:gd name="connsiteY1" fmla="*/ 480469 h 599245"/>
                <a:gd name="connsiteX2" fmla="*/ 1565940 w 1565940"/>
                <a:gd name="connsiteY2" fmla="*/ 599245 h 599245"/>
                <a:gd name="connsiteX3" fmla="*/ 0 w 1565940"/>
                <a:gd name="connsiteY3" fmla="*/ 599245 h 599245"/>
                <a:gd name="connsiteX4" fmla="*/ 37898 w 1565940"/>
                <a:gd name="connsiteY4" fmla="*/ 480469 h 599245"/>
                <a:gd name="connsiteX5" fmla="*/ 782970 w 1565940"/>
                <a:gd name="connsiteY5" fmla="*/ 0 h 59924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1565940" h="599245">
                  <a:moveTo>
                    <a:pt x="782970" y="0"/>
                  </a:moveTo>
                  <a:cubicBezTo>
                    <a:pt x="1117910" y="0"/>
                    <a:pt x="1405287" y="198118"/>
                    <a:pt x="1528042" y="480469"/>
                  </a:cubicBezTo>
                  <a:lnTo>
                    <a:pt x="1565940" y="599245"/>
                  </a:lnTo>
                  <a:lnTo>
                    <a:pt x="0" y="599245"/>
                  </a:lnTo>
                  <a:lnTo>
                    <a:pt x="37898" y="480469"/>
                  </a:lnTo>
                  <a:cubicBezTo>
                    <a:pt x="160653" y="198118"/>
                    <a:pt x="448030" y="0"/>
                    <a:pt x="782970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876" y="764502"/>
            <a:ext cx="5315035" cy="5328996"/>
          </a:xfrm>
        </p:spPr>
        <p:txBody>
          <a:bodyPr>
            <a:noAutofit/>
          </a:bodyPr>
          <a:lstStyle>
            <a:lvl1pPr algn="ctr">
              <a:defRPr sz="44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6605455" y="755171"/>
            <a:ext cx="4619937" cy="5315035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2400"/>
            </a:lvl1pPr>
            <a:lvl2pPr marL="800100" indent="-3429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2pPr>
            <a:lvl3pPr marL="12001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3pPr>
            <a:lvl4pPr marL="16573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4pPr>
            <a:lvl5pPr marL="21145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8/29/2024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2967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Agenda">
  <p:cSld name="Agenda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Google Shape;19;p3"/>
          <p:cNvSpPr/>
          <p:nvPr/>
        </p:nvSpPr>
        <p:spPr>
          <a:xfrm>
            <a:off x="1175026" y="1553922"/>
            <a:ext cx="4710932" cy="1124995"/>
          </a:xfrm>
          <a:prstGeom prst="roundRect">
            <a:avLst>
              <a:gd name="adj" fmla="val 16667"/>
            </a:avLst>
          </a:prstGeom>
          <a:solidFill>
            <a:schemeClr val="accent1">
              <a:alpha val="9019"/>
            </a:schemeClr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2133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0" name="Google Shape;20;p3"/>
          <p:cNvSpPr txBox="1">
            <a:spLocks noGrp="1"/>
          </p:cNvSpPr>
          <p:nvPr>
            <p:ph type="title"/>
          </p:nvPr>
        </p:nvSpPr>
        <p:spPr>
          <a:xfrm>
            <a:off x="424877" y="128634"/>
            <a:ext cx="11162209" cy="750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23" name="Google Shape;23;p3"/>
          <p:cNvSpPr/>
          <p:nvPr/>
        </p:nvSpPr>
        <p:spPr>
          <a:xfrm>
            <a:off x="544901" y="1268760"/>
            <a:ext cx="1020202" cy="1020113"/>
          </a:xfrm>
          <a:prstGeom prst="ellipse">
            <a:avLst/>
          </a:prstGeom>
          <a:solidFill>
            <a:schemeClr val="accent1"/>
          </a:solidFill>
          <a:ln w="984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2133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4" name="Google Shape;24;p3"/>
          <p:cNvSpPr txBox="1">
            <a:spLocks noGrp="1"/>
          </p:cNvSpPr>
          <p:nvPr>
            <p:ph type="body" idx="1"/>
          </p:nvPr>
        </p:nvSpPr>
        <p:spPr>
          <a:xfrm>
            <a:off x="673927" y="1403776"/>
            <a:ext cx="762151" cy="750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304815" lvl="0" indent="-15240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16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3"/>
          <p:cNvSpPr txBox="1">
            <a:spLocks noGrp="1"/>
          </p:cNvSpPr>
          <p:nvPr>
            <p:ph type="body" idx="2"/>
          </p:nvPr>
        </p:nvSpPr>
        <p:spPr>
          <a:xfrm>
            <a:off x="1781672" y="1988840"/>
            <a:ext cx="3750742" cy="600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333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3"/>
          <p:cNvSpPr txBox="1">
            <a:spLocks noGrp="1"/>
          </p:cNvSpPr>
          <p:nvPr>
            <p:ph type="body" idx="3"/>
          </p:nvPr>
        </p:nvSpPr>
        <p:spPr>
          <a:xfrm>
            <a:off x="1781672" y="1553923"/>
            <a:ext cx="3750742" cy="480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1867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" name="Google Shape;27;p3"/>
          <p:cNvSpPr/>
          <p:nvPr/>
        </p:nvSpPr>
        <p:spPr>
          <a:xfrm>
            <a:off x="1175026" y="3190148"/>
            <a:ext cx="4710932" cy="1124995"/>
          </a:xfrm>
          <a:prstGeom prst="roundRect">
            <a:avLst>
              <a:gd name="adj" fmla="val 16667"/>
            </a:avLst>
          </a:prstGeom>
          <a:solidFill>
            <a:schemeClr val="accent1">
              <a:alpha val="9019"/>
            </a:schemeClr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2133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8" name="Google Shape;28;p3"/>
          <p:cNvSpPr/>
          <p:nvPr/>
        </p:nvSpPr>
        <p:spPr>
          <a:xfrm>
            <a:off x="544901" y="2904986"/>
            <a:ext cx="1020202" cy="1020113"/>
          </a:xfrm>
          <a:prstGeom prst="ellipse">
            <a:avLst/>
          </a:prstGeom>
          <a:solidFill>
            <a:schemeClr val="accent1"/>
          </a:solidFill>
          <a:ln w="984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2133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29" name="Google Shape;29;p3"/>
          <p:cNvSpPr txBox="1">
            <a:spLocks noGrp="1"/>
          </p:cNvSpPr>
          <p:nvPr>
            <p:ph type="body" idx="4"/>
          </p:nvPr>
        </p:nvSpPr>
        <p:spPr>
          <a:xfrm>
            <a:off x="673927" y="3040002"/>
            <a:ext cx="762151" cy="750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304815" lvl="0" indent="-15240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16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3"/>
          <p:cNvSpPr txBox="1">
            <a:spLocks noGrp="1"/>
          </p:cNvSpPr>
          <p:nvPr>
            <p:ph type="body" idx="5"/>
          </p:nvPr>
        </p:nvSpPr>
        <p:spPr>
          <a:xfrm>
            <a:off x="1781672" y="3625066"/>
            <a:ext cx="3750742" cy="600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333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1" name="Google Shape;31;p3"/>
          <p:cNvSpPr txBox="1">
            <a:spLocks noGrp="1"/>
          </p:cNvSpPr>
          <p:nvPr>
            <p:ph type="body" idx="6"/>
          </p:nvPr>
        </p:nvSpPr>
        <p:spPr>
          <a:xfrm>
            <a:off x="1781672" y="3190149"/>
            <a:ext cx="3750742" cy="480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1867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3"/>
          <p:cNvSpPr/>
          <p:nvPr/>
        </p:nvSpPr>
        <p:spPr>
          <a:xfrm>
            <a:off x="1175026" y="4824285"/>
            <a:ext cx="4710932" cy="1124995"/>
          </a:xfrm>
          <a:prstGeom prst="roundRect">
            <a:avLst>
              <a:gd name="adj" fmla="val 16667"/>
            </a:avLst>
          </a:prstGeom>
          <a:solidFill>
            <a:schemeClr val="accent1">
              <a:alpha val="9019"/>
            </a:schemeClr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2133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33" name="Google Shape;33;p3"/>
          <p:cNvSpPr/>
          <p:nvPr/>
        </p:nvSpPr>
        <p:spPr>
          <a:xfrm>
            <a:off x="544901" y="4539124"/>
            <a:ext cx="1020202" cy="1020113"/>
          </a:xfrm>
          <a:prstGeom prst="ellipse">
            <a:avLst/>
          </a:prstGeom>
          <a:solidFill>
            <a:schemeClr val="accent1"/>
          </a:solidFill>
          <a:ln w="984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2133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34" name="Google Shape;34;p3"/>
          <p:cNvSpPr txBox="1">
            <a:spLocks noGrp="1"/>
          </p:cNvSpPr>
          <p:nvPr>
            <p:ph type="body" idx="7"/>
          </p:nvPr>
        </p:nvSpPr>
        <p:spPr>
          <a:xfrm>
            <a:off x="673927" y="4674139"/>
            <a:ext cx="762151" cy="750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304815" lvl="0" indent="-15240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16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5" name="Google Shape;35;p3"/>
          <p:cNvSpPr txBox="1">
            <a:spLocks noGrp="1"/>
          </p:cNvSpPr>
          <p:nvPr>
            <p:ph type="body" idx="8"/>
          </p:nvPr>
        </p:nvSpPr>
        <p:spPr>
          <a:xfrm>
            <a:off x="1781672" y="5259204"/>
            <a:ext cx="3750742" cy="600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333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3"/>
          <p:cNvSpPr txBox="1">
            <a:spLocks noGrp="1"/>
          </p:cNvSpPr>
          <p:nvPr>
            <p:ph type="body" idx="9"/>
          </p:nvPr>
        </p:nvSpPr>
        <p:spPr>
          <a:xfrm>
            <a:off x="1781672" y="4824286"/>
            <a:ext cx="3750742" cy="480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1867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3"/>
          <p:cNvSpPr/>
          <p:nvPr/>
        </p:nvSpPr>
        <p:spPr>
          <a:xfrm>
            <a:off x="6876154" y="1553922"/>
            <a:ext cx="4710932" cy="1124995"/>
          </a:xfrm>
          <a:prstGeom prst="roundRect">
            <a:avLst>
              <a:gd name="adj" fmla="val 16667"/>
            </a:avLst>
          </a:prstGeom>
          <a:solidFill>
            <a:schemeClr val="accent1">
              <a:alpha val="9019"/>
            </a:schemeClr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2133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38" name="Google Shape;38;p3"/>
          <p:cNvSpPr/>
          <p:nvPr/>
        </p:nvSpPr>
        <p:spPr>
          <a:xfrm>
            <a:off x="6246029" y="1268760"/>
            <a:ext cx="1020202" cy="1020113"/>
          </a:xfrm>
          <a:prstGeom prst="ellipse">
            <a:avLst/>
          </a:prstGeom>
          <a:solidFill>
            <a:schemeClr val="accent1"/>
          </a:solidFill>
          <a:ln w="984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2133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39" name="Google Shape;39;p3"/>
          <p:cNvSpPr txBox="1">
            <a:spLocks noGrp="1"/>
          </p:cNvSpPr>
          <p:nvPr>
            <p:ph type="body" idx="13"/>
          </p:nvPr>
        </p:nvSpPr>
        <p:spPr>
          <a:xfrm>
            <a:off x="6375055" y="1403776"/>
            <a:ext cx="762151" cy="750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304815" lvl="0" indent="-15240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16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3"/>
          <p:cNvSpPr txBox="1">
            <a:spLocks noGrp="1"/>
          </p:cNvSpPr>
          <p:nvPr>
            <p:ph type="body" idx="14"/>
          </p:nvPr>
        </p:nvSpPr>
        <p:spPr>
          <a:xfrm>
            <a:off x="7482800" y="1988840"/>
            <a:ext cx="3750742" cy="600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333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" name="Google Shape;41;p3"/>
          <p:cNvSpPr txBox="1">
            <a:spLocks noGrp="1"/>
          </p:cNvSpPr>
          <p:nvPr>
            <p:ph type="body" idx="15"/>
          </p:nvPr>
        </p:nvSpPr>
        <p:spPr>
          <a:xfrm>
            <a:off x="7482800" y="1553923"/>
            <a:ext cx="3750742" cy="480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1867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3"/>
          <p:cNvSpPr/>
          <p:nvPr/>
        </p:nvSpPr>
        <p:spPr>
          <a:xfrm>
            <a:off x="6876154" y="3190148"/>
            <a:ext cx="4710932" cy="1124995"/>
          </a:xfrm>
          <a:prstGeom prst="roundRect">
            <a:avLst>
              <a:gd name="adj" fmla="val 16667"/>
            </a:avLst>
          </a:prstGeom>
          <a:solidFill>
            <a:schemeClr val="accent1">
              <a:alpha val="9019"/>
            </a:schemeClr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2133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43" name="Google Shape;43;p3"/>
          <p:cNvSpPr/>
          <p:nvPr/>
        </p:nvSpPr>
        <p:spPr>
          <a:xfrm>
            <a:off x="6246029" y="2904986"/>
            <a:ext cx="1020202" cy="1020113"/>
          </a:xfrm>
          <a:prstGeom prst="ellipse">
            <a:avLst/>
          </a:prstGeom>
          <a:solidFill>
            <a:schemeClr val="accent1"/>
          </a:solidFill>
          <a:ln w="984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2133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44" name="Google Shape;44;p3"/>
          <p:cNvSpPr txBox="1">
            <a:spLocks noGrp="1"/>
          </p:cNvSpPr>
          <p:nvPr>
            <p:ph type="body" idx="16"/>
          </p:nvPr>
        </p:nvSpPr>
        <p:spPr>
          <a:xfrm>
            <a:off x="6375055" y="3040002"/>
            <a:ext cx="762151" cy="750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304815" lvl="0" indent="-15240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16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3"/>
          <p:cNvSpPr txBox="1">
            <a:spLocks noGrp="1"/>
          </p:cNvSpPr>
          <p:nvPr>
            <p:ph type="body" idx="17"/>
          </p:nvPr>
        </p:nvSpPr>
        <p:spPr>
          <a:xfrm>
            <a:off x="7482800" y="3625066"/>
            <a:ext cx="3750742" cy="600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333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6" name="Google Shape;46;p3"/>
          <p:cNvSpPr txBox="1">
            <a:spLocks noGrp="1"/>
          </p:cNvSpPr>
          <p:nvPr>
            <p:ph type="body" idx="18"/>
          </p:nvPr>
        </p:nvSpPr>
        <p:spPr>
          <a:xfrm>
            <a:off x="7482800" y="3190149"/>
            <a:ext cx="3750742" cy="480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1867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3"/>
          <p:cNvSpPr/>
          <p:nvPr/>
        </p:nvSpPr>
        <p:spPr>
          <a:xfrm>
            <a:off x="6876154" y="4824285"/>
            <a:ext cx="4710932" cy="1124995"/>
          </a:xfrm>
          <a:prstGeom prst="roundRect">
            <a:avLst>
              <a:gd name="adj" fmla="val 16667"/>
            </a:avLst>
          </a:prstGeom>
          <a:solidFill>
            <a:schemeClr val="accent1">
              <a:alpha val="9019"/>
            </a:schemeClr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2133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48" name="Google Shape;48;p3"/>
          <p:cNvSpPr/>
          <p:nvPr/>
        </p:nvSpPr>
        <p:spPr>
          <a:xfrm>
            <a:off x="6246029" y="4539124"/>
            <a:ext cx="1020202" cy="1020113"/>
          </a:xfrm>
          <a:prstGeom prst="ellipse">
            <a:avLst/>
          </a:prstGeom>
          <a:solidFill>
            <a:schemeClr val="accent1"/>
          </a:solidFill>
          <a:ln w="984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2133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49" name="Google Shape;49;p3"/>
          <p:cNvSpPr txBox="1">
            <a:spLocks noGrp="1"/>
          </p:cNvSpPr>
          <p:nvPr>
            <p:ph type="body" idx="19"/>
          </p:nvPr>
        </p:nvSpPr>
        <p:spPr>
          <a:xfrm>
            <a:off x="6375055" y="4674139"/>
            <a:ext cx="762151" cy="750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304815" lvl="0" indent="-15240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1600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" name="Google Shape;50;p3"/>
          <p:cNvSpPr txBox="1">
            <a:spLocks noGrp="1"/>
          </p:cNvSpPr>
          <p:nvPr>
            <p:ph type="body" idx="20"/>
          </p:nvPr>
        </p:nvSpPr>
        <p:spPr>
          <a:xfrm>
            <a:off x="7482800" y="5259204"/>
            <a:ext cx="3750742" cy="60006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333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1" name="Google Shape;51;p3"/>
          <p:cNvSpPr txBox="1">
            <a:spLocks noGrp="1"/>
          </p:cNvSpPr>
          <p:nvPr>
            <p:ph type="body" idx="21"/>
          </p:nvPr>
        </p:nvSpPr>
        <p:spPr>
          <a:xfrm>
            <a:off x="7482800" y="4824286"/>
            <a:ext cx="3750742" cy="480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1867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304576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Points">
  <p:cSld name="3 Points"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21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6" name="Google Shape;146;p21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7" name="Google Shape;147;p21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148" name="Google Shape;148;p21"/>
          <p:cNvSpPr txBox="1">
            <a:spLocks noGrp="1"/>
          </p:cNvSpPr>
          <p:nvPr>
            <p:ph type="body" idx="1"/>
          </p:nvPr>
        </p:nvSpPr>
        <p:spPr>
          <a:xfrm>
            <a:off x="639417" y="4465057"/>
            <a:ext cx="3236883" cy="1394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304815" lvl="0" indent="-152408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333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49" name="Google Shape;149;p21"/>
          <p:cNvCxnSpPr/>
          <p:nvPr/>
        </p:nvCxnSpPr>
        <p:spPr>
          <a:xfrm rot="10800000">
            <a:off x="580145" y="3909053"/>
            <a:ext cx="3355427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0" name="Google Shape;150;p21"/>
          <p:cNvSpPr txBox="1">
            <a:spLocks noGrp="1"/>
          </p:cNvSpPr>
          <p:nvPr>
            <p:ph type="body" idx="2"/>
          </p:nvPr>
        </p:nvSpPr>
        <p:spPr>
          <a:xfrm>
            <a:off x="640935" y="4029067"/>
            <a:ext cx="3233847" cy="480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1867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1" name="Google Shape;151;p21"/>
          <p:cNvSpPr/>
          <p:nvPr/>
        </p:nvSpPr>
        <p:spPr>
          <a:xfrm>
            <a:off x="1188502" y="1543894"/>
            <a:ext cx="2125318" cy="2125133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2133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52" name="Google Shape;152;p21"/>
          <p:cNvSpPr txBox="1">
            <a:spLocks noGrp="1"/>
          </p:cNvSpPr>
          <p:nvPr>
            <p:ph type="body" idx="3"/>
          </p:nvPr>
        </p:nvSpPr>
        <p:spPr>
          <a:xfrm>
            <a:off x="1247365" y="2306427"/>
            <a:ext cx="2007592" cy="600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304815" lvl="0" indent="-152408" algn="ctr">
              <a:lnSpc>
                <a:spcPct val="120000"/>
              </a:lnSpc>
              <a:spcBef>
                <a:spcPts val="373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1867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3" name="Google Shape;153;p21"/>
          <p:cNvSpPr txBox="1">
            <a:spLocks noGrp="1"/>
          </p:cNvSpPr>
          <p:nvPr>
            <p:ph type="body" idx="4"/>
          </p:nvPr>
        </p:nvSpPr>
        <p:spPr>
          <a:xfrm>
            <a:off x="4483727" y="4465057"/>
            <a:ext cx="3236883" cy="1394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304815" lvl="0" indent="-152408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333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54" name="Google Shape;154;p21"/>
          <p:cNvCxnSpPr/>
          <p:nvPr/>
        </p:nvCxnSpPr>
        <p:spPr>
          <a:xfrm rot="10800000">
            <a:off x="4424455" y="3909053"/>
            <a:ext cx="3355427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55" name="Google Shape;155;p21"/>
          <p:cNvSpPr txBox="1">
            <a:spLocks noGrp="1"/>
          </p:cNvSpPr>
          <p:nvPr>
            <p:ph type="body" idx="5"/>
          </p:nvPr>
        </p:nvSpPr>
        <p:spPr>
          <a:xfrm>
            <a:off x="4485245" y="4029067"/>
            <a:ext cx="3233847" cy="480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1867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6" name="Google Shape;156;p21"/>
          <p:cNvSpPr/>
          <p:nvPr/>
        </p:nvSpPr>
        <p:spPr>
          <a:xfrm>
            <a:off x="5032812" y="1543894"/>
            <a:ext cx="2125318" cy="2125133"/>
          </a:xfrm>
          <a:prstGeom prst="ellipse">
            <a:avLst/>
          </a:prstGeom>
          <a:solidFill>
            <a:srgbClr val="B98D0F"/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2133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57" name="Google Shape;157;p21"/>
          <p:cNvSpPr txBox="1">
            <a:spLocks noGrp="1"/>
          </p:cNvSpPr>
          <p:nvPr>
            <p:ph type="body" idx="6"/>
          </p:nvPr>
        </p:nvSpPr>
        <p:spPr>
          <a:xfrm>
            <a:off x="5091675" y="2306427"/>
            <a:ext cx="2007592" cy="600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304815" lvl="0" indent="-152408" algn="ctr">
              <a:lnSpc>
                <a:spcPct val="120000"/>
              </a:lnSpc>
              <a:spcBef>
                <a:spcPts val="373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1867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58" name="Google Shape;158;p21"/>
          <p:cNvSpPr txBox="1">
            <a:spLocks noGrp="1"/>
          </p:cNvSpPr>
          <p:nvPr>
            <p:ph type="body" idx="7"/>
          </p:nvPr>
        </p:nvSpPr>
        <p:spPr>
          <a:xfrm>
            <a:off x="8315699" y="4465057"/>
            <a:ext cx="3236883" cy="13942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304815" lvl="0" indent="-152408" algn="l">
              <a:lnSpc>
                <a:spcPct val="12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1333">
                <a:solidFill>
                  <a:schemeClr val="dk1"/>
                </a:solidFill>
                <a:latin typeface="Roboto Light"/>
                <a:ea typeface="Roboto Light"/>
                <a:cs typeface="Roboto Light"/>
                <a:sym typeface="Roboto Light"/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59" name="Google Shape;159;p21"/>
          <p:cNvCxnSpPr/>
          <p:nvPr/>
        </p:nvCxnSpPr>
        <p:spPr>
          <a:xfrm rot="10800000">
            <a:off x="8256427" y="3909053"/>
            <a:ext cx="3355427" cy="0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60" name="Google Shape;160;p21"/>
          <p:cNvSpPr txBox="1">
            <a:spLocks noGrp="1"/>
          </p:cNvSpPr>
          <p:nvPr>
            <p:ph type="body" idx="8"/>
          </p:nvPr>
        </p:nvSpPr>
        <p:spPr>
          <a:xfrm>
            <a:off x="8317217" y="4029067"/>
            <a:ext cx="3233847" cy="480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2800"/>
              <a:buNone/>
              <a:defRPr sz="1867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1" name="Google Shape;161;p21"/>
          <p:cNvSpPr/>
          <p:nvPr/>
        </p:nvSpPr>
        <p:spPr>
          <a:xfrm>
            <a:off x="8864784" y="1543894"/>
            <a:ext cx="2125318" cy="2125133"/>
          </a:xfrm>
          <a:prstGeom prst="ellipse">
            <a:avLst/>
          </a:prstGeom>
          <a:solidFill>
            <a:srgbClr val="7B5E0A"/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2133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2" name="Google Shape;162;p21"/>
          <p:cNvSpPr txBox="1">
            <a:spLocks noGrp="1"/>
          </p:cNvSpPr>
          <p:nvPr>
            <p:ph type="body" idx="9"/>
          </p:nvPr>
        </p:nvSpPr>
        <p:spPr>
          <a:xfrm>
            <a:off x="8923647" y="2306427"/>
            <a:ext cx="2007592" cy="6000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304815" lvl="0" indent="-152408" algn="ctr">
              <a:lnSpc>
                <a:spcPct val="120000"/>
              </a:lnSpc>
              <a:spcBef>
                <a:spcPts val="373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1867">
                <a:solidFill>
                  <a:schemeClr val="l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63" name="Google Shape;163;p21"/>
          <p:cNvSpPr/>
          <p:nvPr/>
        </p:nvSpPr>
        <p:spPr>
          <a:xfrm rot="5400000">
            <a:off x="965008" y="1447664"/>
            <a:ext cx="565917" cy="565966"/>
          </a:xfrm>
          <a:prstGeom prst="teardrop">
            <a:avLst>
              <a:gd name="adj" fmla="val 100000"/>
            </a:avLst>
          </a:prstGeom>
          <a:solidFill>
            <a:srgbClr val="FBF0D1"/>
          </a:solidFill>
          <a:ln w="76200" cap="flat" cmpd="sng">
            <a:solidFill>
              <a:srgbClr val="F7E2A4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2133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4" name="Google Shape;164;p21"/>
          <p:cNvSpPr txBox="1"/>
          <p:nvPr/>
        </p:nvSpPr>
        <p:spPr>
          <a:xfrm>
            <a:off x="1110524" y="1543894"/>
            <a:ext cx="274885" cy="389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altLang="zh-TW" sz="2133" b="0" i="0" u="none" strike="noStrike" cap="none">
                <a:solidFill>
                  <a:schemeClr val="accent1"/>
                </a:solidFill>
                <a:latin typeface="Roboto Light"/>
                <a:ea typeface="Roboto Light"/>
                <a:cs typeface="Roboto Light"/>
                <a:sym typeface="Roboto Light"/>
              </a:rPr>
              <a:t>1</a:t>
            </a:r>
            <a:endParaRPr sz="2133" b="0" i="0" u="none" strike="noStrike" cap="none">
              <a:solidFill>
                <a:schemeClr val="accen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5" name="Google Shape;165;p21"/>
          <p:cNvSpPr/>
          <p:nvPr/>
        </p:nvSpPr>
        <p:spPr>
          <a:xfrm rot="5400000">
            <a:off x="4809916" y="1447664"/>
            <a:ext cx="565917" cy="565966"/>
          </a:xfrm>
          <a:prstGeom prst="teardrop">
            <a:avLst>
              <a:gd name="adj" fmla="val 100000"/>
            </a:avLst>
          </a:prstGeom>
          <a:solidFill>
            <a:srgbClr val="FBF0D1"/>
          </a:solidFill>
          <a:ln w="76200" cap="flat" cmpd="sng">
            <a:solidFill>
              <a:srgbClr val="F7E2A4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2133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6" name="Google Shape;166;p21"/>
          <p:cNvSpPr txBox="1"/>
          <p:nvPr/>
        </p:nvSpPr>
        <p:spPr>
          <a:xfrm>
            <a:off x="4955431" y="1543893"/>
            <a:ext cx="274885" cy="389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altLang="zh-TW" sz="2133" b="0" i="0" u="none" strike="noStrike" cap="none">
                <a:solidFill>
                  <a:schemeClr val="accent1"/>
                </a:solidFill>
                <a:latin typeface="Roboto Light"/>
                <a:ea typeface="Roboto Light"/>
                <a:cs typeface="Roboto Light"/>
                <a:sym typeface="Roboto Light"/>
              </a:rPr>
              <a:t>2</a:t>
            </a:r>
            <a:endParaRPr sz="2133" b="0" i="0" u="none" strike="noStrike" cap="none">
              <a:solidFill>
                <a:schemeClr val="accen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7" name="Google Shape;167;p21"/>
          <p:cNvSpPr/>
          <p:nvPr/>
        </p:nvSpPr>
        <p:spPr>
          <a:xfrm rot="5400000">
            <a:off x="8672045" y="1465858"/>
            <a:ext cx="565917" cy="565966"/>
          </a:xfrm>
          <a:prstGeom prst="teardrop">
            <a:avLst>
              <a:gd name="adj" fmla="val 100000"/>
            </a:avLst>
          </a:prstGeom>
          <a:solidFill>
            <a:srgbClr val="FBF0D1"/>
          </a:solidFill>
          <a:ln w="76200" cap="flat" cmpd="sng">
            <a:solidFill>
              <a:srgbClr val="F7E2A4"/>
            </a:solidFill>
            <a:prstDash val="solid"/>
            <a:bevel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2133" b="0" i="0" u="none" strike="noStrike" cap="none">
              <a:solidFill>
                <a:schemeClr val="l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168" name="Google Shape;168;p21"/>
          <p:cNvSpPr txBox="1"/>
          <p:nvPr/>
        </p:nvSpPr>
        <p:spPr>
          <a:xfrm>
            <a:off x="8817561" y="1562088"/>
            <a:ext cx="274885" cy="389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lang="en-US" altLang="zh-TW" sz="2133" b="0" i="0" u="none" strike="noStrike" cap="none">
                <a:solidFill>
                  <a:schemeClr val="accent1"/>
                </a:solidFill>
                <a:latin typeface="Roboto Light"/>
                <a:ea typeface="Roboto Light"/>
                <a:cs typeface="Roboto Light"/>
                <a:sym typeface="Roboto Light"/>
              </a:rPr>
              <a:t>3</a:t>
            </a:r>
            <a:endParaRPr sz="2133" b="0" i="0" u="none" strike="noStrike" cap="none">
              <a:solidFill>
                <a:schemeClr val="accent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</p:spTree>
    <p:extLst>
      <p:ext uri="{BB962C8B-B14F-4D97-AF65-F5344CB8AC3E}">
        <p14:creationId xmlns:p14="http://schemas.microsoft.com/office/powerpoint/2010/main" val="25331523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_No Contents">
  <p:cSld name="13_No Contents"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2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1" name="Google Shape;171;p22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22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173" name="Google Shape;173;p22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1435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_No Contents">
  <p:cSld name="14_No Contents"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23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76" name="Google Shape;176;p23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23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178" name="Google Shape;178;p23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58403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7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7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7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7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_No Contents">
  <p:cSld name="15_No Contents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4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1" name="Google Shape;181;p24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24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183" name="Google Shape;183;p24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016223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8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No Contents">
  <p:cSld name="1_No Contents"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25"/>
          <p:cNvSpPr txBox="1">
            <a:spLocks noGrp="1"/>
          </p:cNvSpPr>
          <p:nvPr>
            <p:ph type="title"/>
          </p:nvPr>
        </p:nvSpPr>
        <p:spPr>
          <a:xfrm>
            <a:off x="424877" y="128634"/>
            <a:ext cx="11162209" cy="7500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86" name="Google Shape;186;p25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25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7716998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No Contents">
  <p:cSld name="2_No Contents"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26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0" name="Google Shape;190;p26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26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192" name="Google Shape;192;p26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58286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3E96D25F-53A2-6217-84B4-7EB874F0B3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489189" y="941148"/>
            <a:ext cx="11182430" cy="4797821"/>
            <a:chOff x="489189" y="941148"/>
            <a:chExt cx="11182430" cy="4797821"/>
          </a:xfrm>
        </p:grpSpPr>
        <p:sp>
          <p:nvSpPr>
            <p:cNvPr id="8" name="Oval 7">
              <a:extLst>
                <a:ext uri="{FF2B5EF4-FFF2-40B4-BE49-F238E27FC236}">
                  <a16:creationId xmlns:a16="http://schemas.microsoft.com/office/drawing/2014/main" id="{A50FA62D-C8AE-52B8-1712-6116756D1A83}"/>
                </a:ext>
              </a:extLst>
            </p:cNvPr>
            <p:cNvSpPr/>
            <p:nvPr userDrawn="1"/>
          </p:nvSpPr>
          <p:spPr>
            <a:xfrm>
              <a:off x="489189" y="1119031"/>
              <a:ext cx="4619938" cy="4619938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Arc 8">
              <a:extLst>
                <a:ext uri="{FF2B5EF4-FFF2-40B4-BE49-F238E27FC236}">
                  <a16:creationId xmlns:a16="http://schemas.microsoft.com/office/drawing/2014/main" id="{1D2D6A01-57CF-3C0B-968C-E5A8FD352320}"/>
                </a:ext>
              </a:extLst>
            </p:cNvPr>
            <p:cNvSpPr/>
            <p:nvPr userDrawn="1"/>
          </p:nvSpPr>
          <p:spPr>
            <a:xfrm rot="19809111">
              <a:off x="8683720" y="941148"/>
              <a:ext cx="2987899" cy="2987899"/>
            </a:xfrm>
            <a:prstGeom prst="arc">
              <a:avLst>
                <a:gd name="adj1" fmla="val 15817365"/>
                <a:gd name="adj2" fmla="val 1781380"/>
              </a:avLst>
            </a:prstGeom>
            <a:ln w="127000" cap="rnd">
              <a:solidFill>
                <a:schemeClr val="accent4"/>
              </a:solidFill>
              <a:prstDash val="dash"/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410BEFAA-C349-7DB1-1827-0FA48A430AD8}"/>
                </a:ext>
              </a:extLst>
            </p:cNvPr>
            <p:cNvSpPr/>
            <p:nvPr userDrawn="1"/>
          </p:nvSpPr>
          <p:spPr>
            <a:xfrm>
              <a:off x="910048" y="4780992"/>
              <a:ext cx="546100" cy="5461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957" y="1119031"/>
            <a:ext cx="4384736" cy="4619938"/>
          </a:xfrm>
        </p:spPr>
        <p:txBody>
          <a:bodyPr>
            <a:no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72710C-A212-1B12-06CD-FA2A14F89D68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801708" y="554942"/>
            <a:ext cx="5552091" cy="5768220"/>
          </a:xfrm>
        </p:spPr>
        <p:txBody>
          <a:bodyPr anchor="ctr" anchorCtr="0"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2400"/>
            </a:lvl1pPr>
            <a:lvl2pPr marL="800100" indent="-3429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2pPr>
            <a:lvl3pPr marL="12001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3pPr>
            <a:lvl4pPr marL="16573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4pPr>
            <a:lvl5pPr marL="21145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4388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No Contents">
  <p:cSld name="3_No Contents"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7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95" name="Google Shape;195;p27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6" name="Google Shape;196;p27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197" name="Google Shape;197;p27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560791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_No Contents">
  <p:cSld name="4_No Contents">
    <p:spTree>
      <p:nvGrpSpPr>
        <p:cNvPr id="1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Google Shape;199;p28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0" name="Google Shape;200;p28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28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202" name="Google Shape;202;p28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71827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_No Contents">
  <p:cSld name="5_No Contents"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29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05" name="Google Shape;205;p29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6" name="Google Shape;206;p29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207" name="Google Shape;207;p29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64243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_No Contents">
  <p:cSld name="6_No Contents"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30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0" name="Google Shape;210;p30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30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212" name="Google Shape;212;p30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113666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_No Contents">
  <p:cSld name="7_No Contents"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4" name="Google Shape;214;p31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15" name="Google Shape;215;p31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31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217" name="Google Shape;217;p31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62983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_No Contents">
  <p:cSld name="8_No Contents"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32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0" name="Google Shape;220;p32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1" name="Google Shape;221;p32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222" name="Google Shape;222;p32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4310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_No Contents">
  <p:cSld name="9_No Contents">
    <p:spTree>
      <p:nvGrpSpPr>
        <p:cNvPr id="1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3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25" name="Google Shape;225;p33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6" name="Google Shape;226;p33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227" name="Google Shape;227;p33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42300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_No Contents">
  <p:cSld name="10_No Contents"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4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0" name="Google Shape;230;p34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1" name="Google Shape;231;p34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232" name="Google Shape;232;p34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93614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_No Contents">
  <p:cSld name="11_No Contents"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35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35" name="Google Shape;235;p35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6" name="Google Shape;236;p35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237" name="Google Shape;237;p35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643299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_No Contents">
  <p:cSld name="12_No Contents">
    <p:spTree>
      <p:nvGrpSpPr>
        <p:cNvPr id="1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36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0" name="Google Shape;240;p36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1" name="Google Shape;241;p36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242" name="Google Shape;242;p36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29947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Pictur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: Shape 1">
            <a:extLst>
              <a:ext uri="{FF2B5EF4-FFF2-40B4-BE49-F238E27FC236}">
                <a16:creationId xmlns:a16="http://schemas.microsoft.com/office/drawing/2014/main" id="{9EF93C3C-09E9-6CD0-EF4B-6DE09539EE7A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6858000"/>
          </a:xfrm>
          <a:custGeom>
            <a:avLst/>
            <a:gdLst>
              <a:gd name="connsiteX0" fmla="*/ 9011782 w 12192000"/>
              <a:gd name="connsiteY0" fmla="*/ 4817511 h 6858000"/>
              <a:gd name="connsiteX1" fmla="*/ 8937059 w 12192000"/>
              <a:gd name="connsiteY1" fmla="*/ 4972626 h 6858000"/>
              <a:gd name="connsiteX2" fmla="*/ 8588084 w 12192000"/>
              <a:gd name="connsiteY2" fmla="*/ 5489438 h 6858000"/>
              <a:gd name="connsiteX3" fmla="*/ 8565206 w 12192000"/>
              <a:gd name="connsiteY3" fmla="*/ 5514611 h 6858000"/>
              <a:gd name="connsiteX4" fmla="*/ 8569944 w 12192000"/>
              <a:gd name="connsiteY4" fmla="*/ 5520198 h 6858000"/>
              <a:gd name="connsiteX5" fmla="*/ 8878607 w 12192000"/>
              <a:gd name="connsiteY5" fmla="*/ 5644582 h 6858000"/>
              <a:gd name="connsiteX6" fmla="*/ 9315123 w 12192000"/>
              <a:gd name="connsiteY6" fmla="*/ 5219907 h 6858000"/>
              <a:gd name="connsiteX7" fmla="*/ 9048519 w 12192000"/>
              <a:gd name="connsiteY7" fmla="*/ 4828605 h 6858000"/>
              <a:gd name="connsiteX8" fmla="*/ 6096000 w 12192000"/>
              <a:gd name="connsiteY8" fmla="*/ 200625 h 6858000"/>
              <a:gd name="connsiteX9" fmla="*/ 2867625 w 12192000"/>
              <a:gd name="connsiteY9" fmla="*/ 3429000 h 6858000"/>
              <a:gd name="connsiteX10" fmla="*/ 6096000 w 12192000"/>
              <a:gd name="connsiteY10" fmla="*/ 6657375 h 6858000"/>
              <a:gd name="connsiteX11" fmla="*/ 9324375 w 12192000"/>
              <a:gd name="connsiteY11" fmla="*/ 3429000 h 6858000"/>
              <a:gd name="connsiteX12" fmla="*/ 6096000 w 12192000"/>
              <a:gd name="connsiteY12" fmla="*/ 200625 h 6858000"/>
              <a:gd name="connsiteX13" fmla="*/ 0 w 12192000"/>
              <a:gd name="connsiteY13" fmla="*/ 0 h 6858000"/>
              <a:gd name="connsiteX14" fmla="*/ 12192000 w 12192000"/>
              <a:gd name="connsiteY14" fmla="*/ 0 h 6858000"/>
              <a:gd name="connsiteX15" fmla="*/ 12192000 w 12192000"/>
              <a:gd name="connsiteY15" fmla="*/ 6858000 h 6858000"/>
              <a:gd name="connsiteX16" fmla="*/ 0 w 12192000"/>
              <a:gd name="connsiteY1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2192000" h="6858000">
                <a:moveTo>
                  <a:pt x="9011782" y="4817511"/>
                </a:moveTo>
                <a:lnTo>
                  <a:pt x="8937059" y="4972626"/>
                </a:lnTo>
                <a:cubicBezTo>
                  <a:pt x="8837255" y="5156349"/>
                  <a:pt x="8720206" y="5329344"/>
                  <a:pt x="8588084" y="5489438"/>
                </a:cubicBezTo>
                <a:lnTo>
                  <a:pt x="8565206" y="5514611"/>
                </a:lnTo>
                <a:lnTo>
                  <a:pt x="8569944" y="5520198"/>
                </a:lnTo>
                <a:cubicBezTo>
                  <a:pt x="8648938" y="5597049"/>
                  <a:pt x="8758066" y="5644582"/>
                  <a:pt x="8878607" y="5644582"/>
                </a:cubicBezTo>
                <a:cubicBezTo>
                  <a:pt x="9119688" y="5644582"/>
                  <a:pt x="9315123" y="5454449"/>
                  <a:pt x="9315123" y="5219907"/>
                </a:cubicBezTo>
                <a:cubicBezTo>
                  <a:pt x="9315123" y="5044001"/>
                  <a:pt x="9205191" y="4893074"/>
                  <a:pt x="9048519" y="4828605"/>
                </a:cubicBezTo>
                <a:close/>
                <a:moveTo>
                  <a:pt x="6096000" y="200625"/>
                </a:moveTo>
                <a:cubicBezTo>
                  <a:pt x="4313018" y="200625"/>
                  <a:pt x="2867625" y="1646018"/>
                  <a:pt x="2867625" y="3429000"/>
                </a:cubicBezTo>
                <a:cubicBezTo>
                  <a:pt x="2867625" y="5211982"/>
                  <a:pt x="4313018" y="6657375"/>
                  <a:pt x="6096000" y="6657375"/>
                </a:cubicBezTo>
                <a:cubicBezTo>
                  <a:pt x="7878982" y="6657375"/>
                  <a:pt x="9324375" y="5211982"/>
                  <a:pt x="9324375" y="3429000"/>
                </a:cubicBezTo>
                <a:cubicBezTo>
                  <a:pt x="9324375" y="1646018"/>
                  <a:pt x="7878982" y="200625"/>
                  <a:pt x="6096000" y="200625"/>
                </a:cubicBezTo>
                <a:close/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tx1"/>
          </a:solidFill>
        </p:spPr>
        <p:txBody>
          <a:bodyPr wrap="square">
            <a:noAutofit/>
          </a:bodyPr>
          <a:lstStyle>
            <a:lvl1pPr marL="0" indent="0" algn="l">
              <a:buNone/>
              <a:defRPr sz="2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icon to insert picture</a:t>
            </a:r>
          </a:p>
        </p:txBody>
      </p:sp>
      <p:sp>
        <p:nvSpPr>
          <p:cNvPr id="3" name="Arc 2">
            <a:extLst>
              <a:ext uri="{FF2B5EF4-FFF2-40B4-BE49-F238E27FC236}">
                <a16:creationId xmlns:a16="http://schemas.microsoft.com/office/drawing/2014/main" id="{D5C3C4BD-DFDB-76B4-17CA-7DA4D1729F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9366740" flipV="1">
            <a:off x="2557952" y="-89828"/>
            <a:ext cx="7173200" cy="7173200"/>
          </a:xfrm>
          <a:prstGeom prst="arc">
            <a:avLst>
              <a:gd name="adj1" fmla="val 16200000"/>
              <a:gd name="adj2" fmla="val 20401595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Title 11">
            <a:extLst>
              <a:ext uri="{FF2B5EF4-FFF2-40B4-BE49-F238E27FC236}">
                <a16:creationId xmlns:a16="http://schemas.microsoft.com/office/drawing/2014/main" id="{2B04B61C-6467-D51D-0AF4-5C7D05F36CB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868168" y="923544"/>
            <a:ext cx="6455664" cy="5010912"/>
          </a:xfrm>
          <a:prstGeom prst="rect">
            <a:avLst/>
          </a:prstGeom>
          <a:noFill/>
        </p:spPr>
        <p:txBody>
          <a:bodyPr lIns="0" rIns="0">
            <a:normAutofit/>
          </a:bodyPr>
          <a:lstStyle>
            <a:lvl1pPr algn="ctr">
              <a:defRPr sz="6000"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47A19F4B-D154-3EB2-F86A-9A63283A3E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 userDrawn="1"/>
        </p:nvSpPr>
        <p:spPr>
          <a:xfrm>
            <a:off x="8565206" y="4817511"/>
            <a:ext cx="749917" cy="827071"/>
          </a:xfrm>
          <a:custGeom>
            <a:avLst/>
            <a:gdLst>
              <a:gd name="connsiteX0" fmla="*/ 446576 w 749917"/>
              <a:gd name="connsiteY0" fmla="*/ 0 h 827071"/>
              <a:gd name="connsiteX1" fmla="*/ 483313 w 749917"/>
              <a:gd name="connsiteY1" fmla="*/ 11094 h 827071"/>
              <a:gd name="connsiteX2" fmla="*/ 749917 w 749917"/>
              <a:gd name="connsiteY2" fmla="*/ 402396 h 827071"/>
              <a:gd name="connsiteX3" fmla="*/ 313401 w 749917"/>
              <a:gd name="connsiteY3" fmla="*/ 827071 h 827071"/>
              <a:gd name="connsiteX4" fmla="*/ 4738 w 749917"/>
              <a:gd name="connsiteY4" fmla="*/ 702687 h 827071"/>
              <a:gd name="connsiteX5" fmla="*/ 0 w 749917"/>
              <a:gd name="connsiteY5" fmla="*/ 697100 h 827071"/>
              <a:gd name="connsiteX6" fmla="*/ 22878 w 749917"/>
              <a:gd name="connsiteY6" fmla="*/ 671927 h 827071"/>
              <a:gd name="connsiteX7" fmla="*/ 371853 w 749917"/>
              <a:gd name="connsiteY7" fmla="*/ 155115 h 827071"/>
              <a:gd name="connsiteX8" fmla="*/ 446576 w 749917"/>
              <a:gd name="connsiteY8" fmla="*/ 0 h 8270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49917" h="827071">
                <a:moveTo>
                  <a:pt x="446576" y="0"/>
                </a:moveTo>
                <a:lnTo>
                  <a:pt x="483313" y="11094"/>
                </a:lnTo>
                <a:cubicBezTo>
                  <a:pt x="639985" y="75563"/>
                  <a:pt x="749917" y="226490"/>
                  <a:pt x="749917" y="402396"/>
                </a:cubicBezTo>
                <a:cubicBezTo>
                  <a:pt x="749917" y="636938"/>
                  <a:pt x="554482" y="827071"/>
                  <a:pt x="313401" y="827071"/>
                </a:cubicBezTo>
                <a:cubicBezTo>
                  <a:pt x="192860" y="827071"/>
                  <a:pt x="83732" y="779538"/>
                  <a:pt x="4738" y="702687"/>
                </a:cubicBezTo>
                <a:lnTo>
                  <a:pt x="0" y="697100"/>
                </a:lnTo>
                <a:lnTo>
                  <a:pt x="22878" y="671927"/>
                </a:lnTo>
                <a:cubicBezTo>
                  <a:pt x="155000" y="511833"/>
                  <a:pt x="272049" y="338838"/>
                  <a:pt x="371853" y="155115"/>
                </a:cubicBezTo>
                <a:lnTo>
                  <a:pt x="4465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9842044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_No Contents">
  <p:cSld name="16_No Contents"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37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45" name="Google Shape;245;p37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6" name="Google Shape;246;p37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247" name="Google Shape;247;p37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488342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_No Contents">
  <p:cSld name="17_No Contents"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38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0" name="Google Shape;250;p38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1" name="Google Shape;251;p38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252" name="Google Shape;252;p38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950199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_No Contents">
  <p:cSld name="18_No Contents"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9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55" name="Google Shape;255;p39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6" name="Google Shape;256;p39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257" name="Google Shape;257;p39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46451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3 Points">
  <p:cSld name="1_3 Points"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40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60" name="Google Shape;260;p40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40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262" name="Google Shape;262;p40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263" name="Google Shape;263;p40"/>
          <p:cNvGrpSpPr/>
          <p:nvPr/>
        </p:nvGrpSpPr>
        <p:grpSpPr>
          <a:xfrm>
            <a:off x="574908" y="1647065"/>
            <a:ext cx="1034845" cy="1152128"/>
            <a:chOff x="7054974" y="1111052"/>
            <a:chExt cx="1552133" cy="1728192"/>
          </a:xfrm>
        </p:grpSpPr>
        <p:sp>
          <p:nvSpPr>
            <p:cNvPr id="264" name="Google Shape;264;p40"/>
            <p:cNvSpPr txBox="1"/>
            <p:nvPr/>
          </p:nvSpPr>
          <p:spPr>
            <a:xfrm>
              <a:off x="7054974" y="1190318"/>
              <a:ext cx="1408117" cy="16157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00"/>
                <a:buFont typeface="Arial"/>
                <a:buNone/>
              </a:pPr>
              <a:r>
                <a:rPr lang="en-US" altLang="zh-TW" sz="6400" b="0" i="0" u="none" strike="noStrike" cap="none">
                  <a:solidFill>
                    <a:srgbClr val="2C2C2C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1</a:t>
              </a:r>
              <a:endParaRPr sz="6400" b="0" i="0" u="none" strike="noStrike" cap="none">
                <a:solidFill>
                  <a:srgbClr val="2C2C2C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265" name="Google Shape;265;p40"/>
            <p:cNvCxnSpPr/>
            <p:nvPr/>
          </p:nvCxnSpPr>
          <p:spPr>
            <a:xfrm rot="10800000">
              <a:off x="8607107" y="1111052"/>
              <a:ext cx="0" cy="1728192"/>
            </a:xfrm>
            <a:prstGeom prst="straightConnector1">
              <a:avLst/>
            </a:prstGeom>
            <a:noFill/>
            <a:ln w="9525" cap="flat" cmpd="sng">
              <a:solidFill>
                <a:srgbClr val="EAB41A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266" name="Google Shape;266;p40"/>
          <p:cNvGrpSpPr/>
          <p:nvPr/>
        </p:nvGrpSpPr>
        <p:grpSpPr>
          <a:xfrm>
            <a:off x="574908" y="3183236"/>
            <a:ext cx="1034845" cy="1152128"/>
            <a:chOff x="7054974" y="1111052"/>
            <a:chExt cx="1552133" cy="1728192"/>
          </a:xfrm>
        </p:grpSpPr>
        <p:sp>
          <p:nvSpPr>
            <p:cNvPr id="267" name="Google Shape;267;p40"/>
            <p:cNvSpPr txBox="1"/>
            <p:nvPr/>
          </p:nvSpPr>
          <p:spPr>
            <a:xfrm>
              <a:off x="7054974" y="1190318"/>
              <a:ext cx="1408117" cy="16157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00"/>
                <a:buFont typeface="Arial"/>
                <a:buNone/>
              </a:pPr>
              <a:r>
                <a:rPr lang="en-US" altLang="zh-TW" sz="6400" b="0" i="0" u="none" strike="noStrike" cap="none">
                  <a:solidFill>
                    <a:srgbClr val="2C2C2C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2</a:t>
              </a:r>
              <a:endParaRPr sz="6400" b="0" i="0" u="none" strike="noStrike" cap="none">
                <a:solidFill>
                  <a:srgbClr val="2C2C2C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268" name="Google Shape;268;p40"/>
            <p:cNvCxnSpPr/>
            <p:nvPr/>
          </p:nvCxnSpPr>
          <p:spPr>
            <a:xfrm rot="10800000">
              <a:off x="8607107" y="1111052"/>
              <a:ext cx="0" cy="1728192"/>
            </a:xfrm>
            <a:prstGeom prst="straightConnector1">
              <a:avLst/>
            </a:prstGeom>
            <a:noFill/>
            <a:ln w="9525" cap="flat" cmpd="sng">
              <a:solidFill>
                <a:srgbClr val="EAB41A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269" name="Google Shape;269;p40"/>
          <p:cNvGrpSpPr/>
          <p:nvPr/>
        </p:nvGrpSpPr>
        <p:grpSpPr>
          <a:xfrm>
            <a:off x="574908" y="4719407"/>
            <a:ext cx="1034845" cy="1152128"/>
            <a:chOff x="7054974" y="1111052"/>
            <a:chExt cx="1552133" cy="1728192"/>
          </a:xfrm>
        </p:grpSpPr>
        <p:sp>
          <p:nvSpPr>
            <p:cNvPr id="270" name="Google Shape;270;p40"/>
            <p:cNvSpPr txBox="1"/>
            <p:nvPr/>
          </p:nvSpPr>
          <p:spPr>
            <a:xfrm>
              <a:off x="7054974" y="1190318"/>
              <a:ext cx="1408117" cy="16157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00"/>
                <a:buFont typeface="Arial"/>
                <a:buNone/>
              </a:pPr>
              <a:r>
                <a:rPr lang="en-US" altLang="zh-TW" sz="6400" b="0" i="0" u="none" strike="noStrike" cap="none">
                  <a:solidFill>
                    <a:srgbClr val="2C2C2C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3</a:t>
              </a:r>
              <a:endParaRPr sz="6400" b="0" i="0" u="none" strike="noStrike" cap="none">
                <a:solidFill>
                  <a:srgbClr val="2C2C2C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271" name="Google Shape;271;p40"/>
            <p:cNvCxnSpPr/>
            <p:nvPr/>
          </p:nvCxnSpPr>
          <p:spPr>
            <a:xfrm rot="10800000">
              <a:off x="8607107" y="1111052"/>
              <a:ext cx="0" cy="1728192"/>
            </a:xfrm>
            <a:prstGeom prst="straightConnector1">
              <a:avLst/>
            </a:prstGeom>
            <a:noFill/>
            <a:ln w="9525" cap="flat" cmpd="sng">
              <a:solidFill>
                <a:srgbClr val="EAB41A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272" name="Google Shape;272;p40"/>
          <p:cNvSpPr txBox="1">
            <a:spLocks noGrp="1"/>
          </p:cNvSpPr>
          <p:nvPr>
            <p:ph type="body" idx="2"/>
          </p:nvPr>
        </p:nvSpPr>
        <p:spPr>
          <a:xfrm>
            <a:off x="1727135" y="1589036"/>
            <a:ext cx="9697919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sz="2667">
                <a:solidFill>
                  <a:schemeClr val="accent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3" name="Google Shape;273;p40"/>
          <p:cNvSpPr txBox="1">
            <a:spLocks noGrp="1"/>
          </p:cNvSpPr>
          <p:nvPr>
            <p:ph type="body" idx="3"/>
          </p:nvPr>
        </p:nvSpPr>
        <p:spPr>
          <a:xfrm>
            <a:off x="1727135" y="2107071"/>
            <a:ext cx="9697919" cy="816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867"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4" name="Google Shape;274;p40"/>
          <p:cNvSpPr txBox="1">
            <a:spLocks noGrp="1"/>
          </p:cNvSpPr>
          <p:nvPr>
            <p:ph type="body" idx="4"/>
          </p:nvPr>
        </p:nvSpPr>
        <p:spPr>
          <a:xfrm>
            <a:off x="1727135" y="3114097"/>
            <a:ext cx="9697919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sz="2667">
                <a:solidFill>
                  <a:schemeClr val="accent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5" name="Google Shape;275;p40"/>
          <p:cNvSpPr txBox="1">
            <a:spLocks noGrp="1"/>
          </p:cNvSpPr>
          <p:nvPr>
            <p:ph type="body" idx="5"/>
          </p:nvPr>
        </p:nvSpPr>
        <p:spPr>
          <a:xfrm>
            <a:off x="1727135" y="3632131"/>
            <a:ext cx="9697919" cy="816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867"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6" name="Google Shape;276;p40"/>
          <p:cNvSpPr txBox="1">
            <a:spLocks noGrp="1"/>
          </p:cNvSpPr>
          <p:nvPr>
            <p:ph type="body" idx="6"/>
          </p:nvPr>
        </p:nvSpPr>
        <p:spPr>
          <a:xfrm>
            <a:off x="1727135" y="4639157"/>
            <a:ext cx="9697919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sz="2667">
                <a:solidFill>
                  <a:schemeClr val="accent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77" name="Google Shape;277;p40"/>
          <p:cNvSpPr txBox="1">
            <a:spLocks noGrp="1"/>
          </p:cNvSpPr>
          <p:nvPr>
            <p:ph type="body" idx="7"/>
          </p:nvPr>
        </p:nvSpPr>
        <p:spPr>
          <a:xfrm>
            <a:off x="1727135" y="5157192"/>
            <a:ext cx="9697919" cy="816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867"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20368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2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2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5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2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0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2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5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2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0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2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50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2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00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2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85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2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9000"/>
                            </p:stCondLst>
                            <p:childTnLst>
                              <p:par>
                                <p:cTn id="10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2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95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27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500"/>
                            </p:stCondLst>
                            <p:childTnLst>
                              <p:par>
                                <p:cTn id="1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27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27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1500"/>
                            </p:stCondLst>
                            <p:childTnLst>
                              <p:par>
                                <p:cTn id="1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27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27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2500"/>
                            </p:stCondLst>
                            <p:childTnLst>
                              <p:par>
                                <p:cTn id="1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27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3000"/>
                            </p:stCondLst>
                            <p:childTnLst>
                              <p:par>
                                <p:cTn id="1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27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3500"/>
                            </p:stCondLst>
                            <p:childTnLst>
                              <p:par>
                                <p:cTn id="1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27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4000"/>
                            </p:stCondLst>
                            <p:childTnLst>
                              <p:par>
                                <p:cTn id="1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27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4500"/>
                            </p:stCondLst>
                            <p:childTnLst>
                              <p:par>
                                <p:cTn id="1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27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5000"/>
                            </p:stCondLst>
                            <p:childTnLst>
                              <p:par>
                                <p:cTn id="14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2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5500"/>
                            </p:stCondLst>
                            <p:childTnLst>
                              <p:par>
                                <p:cTn id="15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2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6000"/>
                            </p:stCondLst>
                            <p:childTnLst>
                              <p:par>
                                <p:cTn id="15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2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6500"/>
                            </p:stCondLst>
                            <p:childTnLst>
                              <p:par>
                                <p:cTn id="16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2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7000"/>
                            </p:stCondLst>
                            <p:childTnLst>
                              <p:par>
                                <p:cTn id="16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2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7500"/>
                            </p:stCondLst>
                            <p:childTnLst>
                              <p:par>
                                <p:cTn id="16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2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8000"/>
                            </p:stCondLst>
                            <p:childTnLst>
                              <p:par>
                                <p:cTn id="17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2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8500"/>
                            </p:stCondLst>
                            <p:childTnLst>
                              <p:par>
                                <p:cTn id="17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2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9000"/>
                            </p:stCondLst>
                            <p:childTnLst>
                              <p:par>
                                <p:cTn id="18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2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9500"/>
                            </p:stCondLst>
                            <p:childTnLst>
                              <p:par>
                                <p:cTn id="18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2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20000"/>
                            </p:stCondLst>
                            <p:childTnLst>
                              <p:par>
                                <p:cTn id="1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2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20500"/>
                            </p:stCondLst>
                            <p:childTnLst>
                              <p:par>
                                <p:cTn id="1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2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21000"/>
                            </p:stCondLst>
                            <p:childTnLst>
                              <p:par>
                                <p:cTn id="1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2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21500"/>
                            </p:stCondLst>
                            <p:childTnLst>
                              <p:par>
                                <p:cTn id="2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2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22000"/>
                            </p:stCondLst>
                            <p:childTnLst>
                              <p:par>
                                <p:cTn id="2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2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22500"/>
                            </p:stCondLst>
                            <p:childTnLst>
                              <p:par>
                                <p:cTn id="2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2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23000"/>
                            </p:stCondLst>
                            <p:childTnLst>
                              <p:par>
                                <p:cTn id="2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2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23500"/>
                            </p:stCondLst>
                            <p:childTnLst>
                              <p:par>
                                <p:cTn id="2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2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24000"/>
                            </p:stCondLst>
                            <p:childTnLst>
                              <p:par>
                                <p:cTn id="2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27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24500"/>
                            </p:stCondLst>
                            <p:childTnLst>
                              <p:par>
                                <p:cTn id="2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2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25000"/>
                            </p:stCondLst>
                            <p:childTnLst>
                              <p:par>
                                <p:cTn id="2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25500"/>
                            </p:stCondLst>
                            <p:childTnLst>
                              <p:par>
                                <p:cTn id="2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26000"/>
                            </p:stCondLst>
                            <p:childTnLst>
                              <p:par>
                                <p:cTn id="23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26500"/>
                            </p:stCondLst>
                            <p:childTnLst>
                              <p:par>
                                <p:cTn id="24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27000"/>
                            </p:stCondLst>
                            <p:childTnLst>
                              <p:par>
                                <p:cTn id="24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27500"/>
                            </p:stCondLst>
                            <p:childTnLst>
                              <p:par>
                                <p:cTn id="24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28000"/>
                            </p:stCondLst>
                            <p:childTnLst>
                              <p:par>
                                <p:cTn id="25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500"/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28500"/>
                            </p:stCondLst>
                            <p:childTnLst>
                              <p:par>
                                <p:cTn id="25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2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_No Contents">
  <p:cSld name="19_No Contents"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41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0" name="Google Shape;280;p41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1" name="Google Shape;281;p41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282" name="Google Shape;282;p41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81155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_No Contents">
  <p:cSld name="20_No Contents"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Google Shape;284;p42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85" name="Google Shape;285;p42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6" name="Google Shape;286;p42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287" name="Google Shape;287;p42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19185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ext Only">
  <p:cSld name="Text Only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9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5" name="Google Shape;135;p19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19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137" name="Google Shape;137;p19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8" name="Google Shape;138;p19"/>
          <p:cNvSpPr txBox="1">
            <a:spLocks noGrp="1"/>
          </p:cNvSpPr>
          <p:nvPr>
            <p:ph type="body" idx="2"/>
          </p:nvPr>
        </p:nvSpPr>
        <p:spPr>
          <a:xfrm>
            <a:off x="790950" y="1892829"/>
            <a:ext cx="10610099" cy="374441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304815" lvl="0" indent="-152408" algn="l">
              <a:lnSpc>
                <a:spcPct val="121428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867"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83397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3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3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3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3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3 Points">
  <p:cSld name="2_3 Points">
    <p:spTree>
      <p:nvGrpSpPr>
        <p:cNvPr id="1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43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290" name="Google Shape;290;p43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1" name="Google Shape;291;p43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292" name="Google Shape;292;p43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293" name="Google Shape;293;p43"/>
          <p:cNvGrpSpPr/>
          <p:nvPr/>
        </p:nvGrpSpPr>
        <p:grpSpPr>
          <a:xfrm>
            <a:off x="574908" y="1647065"/>
            <a:ext cx="1034845" cy="1152128"/>
            <a:chOff x="7054974" y="1111052"/>
            <a:chExt cx="1552133" cy="1728192"/>
          </a:xfrm>
        </p:grpSpPr>
        <p:sp>
          <p:nvSpPr>
            <p:cNvPr id="294" name="Google Shape;294;p43"/>
            <p:cNvSpPr txBox="1"/>
            <p:nvPr/>
          </p:nvSpPr>
          <p:spPr>
            <a:xfrm>
              <a:off x="7054974" y="1190318"/>
              <a:ext cx="1408117" cy="16157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00"/>
                <a:buFont typeface="Arial"/>
                <a:buNone/>
              </a:pPr>
              <a:r>
                <a:rPr lang="en-US" altLang="zh-TW" sz="6400" b="0" i="0" u="none" strike="noStrike" cap="none">
                  <a:solidFill>
                    <a:srgbClr val="2C2C2C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1</a:t>
              </a:r>
              <a:endParaRPr sz="6400" b="0" i="0" u="none" strike="noStrike" cap="none">
                <a:solidFill>
                  <a:srgbClr val="2C2C2C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295" name="Google Shape;295;p43"/>
            <p:cNvCxnSpPr/>
            <p:nvPr/>
          </p:nvCxnSpPr>
          <p:spPr>
            <a:xfrm rot="10800000">
              <a:off x="8607107" y="1111052"/>
              <a:ext cx="0" cy="1728192"/>
            </a:xfrm>
            <a:prstGeom prst="straightConnector1">
              <a:avLst/>
            </a:prstGeom>
            <a:noFill/>
            <a:ln w="9525" cap="flat" cmpd="sng">
              <a:solidFill>
                <a:srgbClr val="EAB41A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296" name="Google Shape;296;p43"/>
          <p:cNvGrpSpPr/>
          <p:nvPr/>
        </p:nvGrpSpPr>
        <p:grpSpPr>
          <a:xfrm>
            <a:off x="574908" y="3183236"/>
            <a:ext cx="1034845" cy="1152128"/>
            <a:chOff x="7054974" y="1111052"/>
            <a:chExt cx="1552133" cy="1728192"/>
          </a:xfrm>
        </p:grpSpPr>
        <p:sp>
          <p:nvSpPr>
            <p:cNvPr id="297" name="Google Shape;297;p43"/>
            <p:cNvSpPr txBox="1"/>
            <p:nvPr/>
          </p:nvSpPr>
          <p:spPr>
            <a:xfrm>
              <a:off x="7054974" y="1190318"/>
              <a:ext cx="1408117" cy="16157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00"/>
                <a:buFont typeface="Arial"/>
                <a:buNone/>
              </a:pPr>
              <a:r>
                <a:rPr lang="en-US" altLang="zh-TW" sz="6400" b="0" i="0" u="none" strike="noStrike" cap="none">
                  <a:solidFill>
                    <a:srgbClr val="2C2C2C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2</a:t>
              </a:r>
              <a:endParaRPr sz="6400" b="0" i="0" u="none" strike="noStrike" cap="none">
                <a:solidFill>
                  <a:srgbClr val="2C2C2C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298" name="Google Shape;298;p43"/>
            <p:cNvCxnSpPr/>
            <p:nvPr/>
          </p:nvCxnSpPr>
          <p:spPr>
            <a:xfrm rot="10800000">
              <a:off x="8607107" y="1111052"/>
              <a:ext cx="0" cy="1728192"/>
            </a:xfrm>
            <a:prstGeom prst="straightConnector1">
              <a:avLst/>
            </a:prstGeom>
            <a:noFill/>
            <a:ln w="9525" cap="flat" cmpd="sng">
              <a:solidFill>
                <a:srgbClr val="EAB41A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299" name="Google Shape;299;p43"/>
          <p:cNvGrpSpPr/>
          <p:nvPr/>
        </p:nvGrpSpPr>
        <p:grpSpPr>
          <a:xfrm>
            <a:off x="574908" y="4719407"/>
            <a:ext cx="1034845" cy="1152128"/>
            <a:chOff x="7054974" y="1111052"/>
            <a:chExt cx="1552133" cy="1728192"/>
          </a:xfrm>
        </p:grpSpPr>
        <p:sp>
          <p:nvSpPr>
            <p:cNvPr id="300" name="Google Shape;300;p43"/>
            <p:cNvSpPr txBox="1"/>
            <p:nvPr/>
          </p:nvSpPr>
          <p:spPr>
            <a:xfrm>
              <a:off x="7054974" y="1190318"/>
              <a:ext cx="1408117" cy="16157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00"/>
                <a:buFont typeface="Arial"/>
                <a:buNone/>
              </a:pPr>
              <a:r>
                <a:rPr lang="en-US" altLang="zh-TW" sz="6400" b="0" i="0" u="none" strike="noStrike" cap="none">
                  <a:solidFill>
                    <a:srgbClr val="2C2C2C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3</a:t>
              </a:r>
              <a:endParaRPr sz="6400" b="0" i="0" u="none" strike="noStrike" cap="none">
                <a:solidFill>
                  <a:srgbClr val="2C2C2C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301" name="Google Shape;301;p43"/>
            <p:cNvCxnSpPr/>
            <p:nvPr/>
          </p:nvCxnSpPr>
          <p:spPr>
            <a:xfrm rot="10800000">
              <a:off x="8607107" y="1111052"/>
              <a:ext cx="0" cy="1728192"/>
            </a:xfrm>
            <a:prstGeom prst="straightConnector1">
              <a:avLst/>
            </a:prstGeom>
            <a:noFill/>
            <a:ln w="9525" cap="flat" cmpd="sng">
              <a:solidFill>
                <a:srgbClr val="EAB41A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302" name="Google Shape;302;p43"/>
          <p:cNvSpPr txBox="1">
            <a:spLocks noGrp="1"/>
          </p:cNvSpPr>
          <p:nvPr>
            <p:ph type="body" idx="2"/>
          </p:nvPr>
        </p:nvSpPr>
        <p:spPr>
          <a:xfrm>
            <a:off x="1727135" y="1589036"/>
            <a:ext cx="9697919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sz="2667">
                <a:solidFill>
                  <a:schemeClr val="accent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3" name="Google Shape;303;p43"/>
          <p:cNvSpPr txBox="1">
            <a:spLocks noGrp="1"/>
          </p:cNvSpPr>
          <p:nvPr>
            <p:ph type="body" idx="3"/>
          </p:nvPr>
        </p:nvSpPr>
        <p:spPr>
          <a:xfrm>
            <a:off x="1727135" y="2107071"/>
            <a:ext cx="9697919" cy="816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867"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4" name="Google Shape;304;p43"/>
          <p:cNvSpPr txBox="1">
            <a:spLocks noGrp="1"/>
          </p:cNvSpPr>
          <p:nvPr>
            <p:ph type="body" idx="4"/>
          </p:nvPr>
        </p:nvSpPr>
        <p:spPr>
          <a:xfrm>
            <a:off x="1727135" y="3114097"/>
            <a:ext cx="9697919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sz="2667">
                <a:solidFill>
                  <a:schemeClr val="accent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5" name="Google Shape;305;p43"/>
          <p:cNvSpPr txBox="1">
            <a:spLocks noGrp="1"/>
          </p:cNvSpPr>
          <p:nvPr>
            <p:ph type="body" idx="5"/>
          </p:nvPr>
        </p:nvSpPr>
        <p:spPr>
          <a:xfrm>
            <a:off x="1727135" y="3632131"/>
            <a:ext cx="9697919" cy="816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867"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6" name="Google Shape;306;p43"/>
          <p:cNvSpPr txBox="1">
            <a:spLocks noGrp="1"/>
          </p:cNvSpPr>
          <p:nvPr>
            <p:ph type="body" idx="6"/>
          </p:nvPr>
        </p:nvSpPr>
        <p:spPr>
          <a:xfrm>
            <a:off x="1727135" y="4639157"/>
            <a:ext cx="9697919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sz="2667">
                <a:solidFill>
                  <a:schemeClr val="accent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7" name="Google Shape;307;p43"/>
          <p:cNvSpPr txBox="1">
            <a:spLocks noGrp="1"/>
          </p:cNvSpPr>
          <p:nvPr>
            <p:ph type="body" idx="7"/>
          </p:nvPr>
        </p:nvSpPr>
        <p:spPr>
          <a:xfrm>
            <a:off x="1727135" y="5157192"/>
            <a:ext cx="9697919" cy="816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867"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989956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3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3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3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3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3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5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3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0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3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5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0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50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00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85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3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9000"/>
                            </p:stCondLst>
                            <p:childTnLst>
                              <p:par>
                                <p:cTn id="10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95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3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500"/>
                            </p:stCondLst>
                            <p:childTnLst>
                              <p:par>
                                <p:cTn id="1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3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3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1500"/>
                            </p:stCondLst>
                            <p:childTnLst>
                              <p:par>
                                <p:cTn id="1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3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3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2500"/>
                            </p:stCondLst>
                            <p:childTnLst>
                              <p:par>
                                <p:cTn id="1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3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3000"/>
                            </p:stCondLst>
                            <p:childTnLst>
                              <p:par>
                                <p:cTn id="1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3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3500"/>
                            </p:stCondLst>
                            <p:childTnLst>
                              <p:par>
                                <p:cTn id="1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3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4000"/>
                            </p:stCondLst>
                            <p:childTnLst>
                              <p:par>
                                <p:cTn id="1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3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4500"/>
                            </p:stCondLst>
                            <p:childTnLst>
                              <p:par>
                                <p:cTn id="1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5000"/>
                            </p:stCondLst>
                            <p:childTnLst>
                              <p:par>
                                <p:cTn id="14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3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5500"/>
                            </p:stCondLst>
                            <p:childTnLst>
                              <p:par>
                                <p:cTn id="15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3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6000"/>
                            </p:stCondLst>
                            <p:childTnLst>
                              <p:par>
                                <p:cTn id="15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3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6500"/>
                            </p:stCondLst>
                            <p:childTnLst>
                              <p:par>
                                <p:cTn id="16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3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7000"/>
                            </p:stCondLst>
                            <p:childTnLst>
                              <p:par>
                                <p:cTn id="16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3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7500"/>
                            </p:stCondLst>
                            <p:childTnLst>
                              <p:par>
                                <p:cTn id="16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3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8000"/>
                            </p:stCondLst>
                            <p:childTnLst>
                              <p:par>
                                <p:cTn id="17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3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8500"/>
                            </p:stCondLst>
                            <p:childTnLst>
                              <p:par>
                                <p:cTn id="17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3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9000"/>
                            </p:stCondLst>
                            <p:childTnLst>
                              <p:par>
                                <p:cTn id="18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3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9500"/>
                            </p:stCondLst>
                            <p:childTnLst>
                              <p:par>
                                <p:cTn id="18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2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20000"/>
                            </p:stCondLst>
                            <p:childTnLst>
                              <p:par>
                                <p:cTn id="1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3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20500"/>
                            </p:stCondLst>
                            <p:childTnLst>
                              <p:par>
                                <p:cTn id="1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30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21000"/>
                            </p:stCondLst>
                            <p:childTnLst>
                              <p:par>
                                <p:cTn id="1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30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21500"/>
                            </p:stCondLst>
                            <p:childTnLst>
                              <p:par>
                                <p:cTn id="2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30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22000"/>
                            </p:stCondLst>
                            <p:childTnLst>
                              <p:par>
                                <p:cTn id="2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30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22500"/>
                            </p:stCondLst>
                            <p:childTnLst>
                              <p:par>
                                <p:cTn id="2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30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23000"/>
                            </p:stCondLst>
                            <p:childTnLst>
                              <p:par>
                                <p:cTn id="2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30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23500"/>
                            </p:stCondLst>
                            <p:childTnLst>
                              <p:par>
                                <p:cTn id="2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30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24000"/>
                            </p:stCondLst>
                            <p:childTnLst>
                              <p:par>
                                <p:cTn id="2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30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24500"/>
                            </p:stCondLst>
                            <p:childTnLst>
                              <p:par>
                                <p:cTn id="2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3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25000"/>
                            </p:stCondLst>
                            <p:childTnLst>
                              <p:par>
                                <p:cTn id="2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3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25500"/>
                            </p:stCondLst>
                            <p:childTnLst>
                              <p:par>
                                <p:cTn id="2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3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26000"/>
                            </p:stCondLst>
                            <p:childTnLst>
                              <p:par>
                                <p:cTn id="23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3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26500"/>
                            </p:stCondLst>
                            <p:childTnLst>
                              <p:par>
                                <p:cTn id="24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3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27000"/>
                            </p:stCondLst>
                            <p:childTnLst>
                              <p:par>
                                <p:cTn id="24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3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27500"/>
                            </p:stCondLst>
                            <p:childTnLst>
                              <p:par>
                                <p:cTn id="24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3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28000"/>
                            </p:stCondLst>
                            <p:childTnLst>
                              <p:par>
                                <p:cTn id="25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500"/>
                                        <p:tgtEl>
                                          <p:spTgt spid="3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28500"/>
                            </p:stCondLst>
                            <p:childTnLst>
                              <p:par>
                                <p:cTn id="25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3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_No Contents">
  <p:cSld name="23_No Contents"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46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0" name="Google Shape;320;p46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1" name="Google Shape;321;p46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322" name="Google Shape;322;p46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6007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4_No Contents">
  <p:cSld name="24_No Contents"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47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25" name="Google Shape;325;p47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6" name="Google Shape;326;p47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327" name="Google Shape;327;p47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72215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7BD59-35CC-9BB3-8621-6FA3356F81A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04803"/>
            <a:ext cx="10515600" cy="1472974"/>
          </a:xfrm>
        </p:spPr>
        <p:txBody>
          <a:bodyPr anchor="ctr" anchorCtr="0">
            <a:no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13" name="Content Placeholder 12">
            <a:extLst>
              <a:ext uri="{FF2B5EF4-FFF2-40B4-BE49-F238E27FC236}">
                <a16:creationId xmlns:a16="http://schemas.microsoft.com/office/drawing/2014/main" id="{E3FB7D8D-37C3-E089-EC02-FB49A13CBE1D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838200" y="1838099"/>
            <a:ext cx="8012113" cy="4284889"/>
          </a:xfrm>
        </p:spPr>
        <p:txBody>
          <a:bodyPr>
            <a:normAutofit/>
          </a:bodyPr>
          <a:lstStyle>
            <a:lvl1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800"/>
            </a:lvl1pPr>
            <a:lvl2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600"/>
            </a:lvl2pPr>
            <a:lvl3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400"/>
            </a:lvl3pPr>
            <a:lvl4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200"/>
            </a:lvl4pPr>
            <a:lvl5pPr>
              <a:lnSpc>
                <a:spcPct val="90000"/>
              </a:lnSpc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56EB0F-63C8-5F75-A333-3413A9DC6F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8/29/2024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D4DE333-25B4-E092-1CC4-C3D20BA25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F1AF200-E81F-A326-0EDB-4B93C71D9B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Freeform: Shape 14">
            <a:extLst>
              <a:ext uri="{FF2B5EF4-FFF2-40B4-BE49-F238E27FC236}">
                <a16:creationId xmlns:a16="http://schemas.microsoft.com/office/drawing/2014/main" id="{438B6FA2-AF11-618E-2B1A-38BF083DF3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>
            <a:off x="-381048" y="5144407"/>
            <a:ext cx="1737401" cy="959536"/>
          </a:xfrm>
          <a:custGeom>
            <a:avLst/>
            <a:gdLst>
              <a:gd name="connsiteX0" fmla="*/ 0 w 1737401"/>
              <a:gd name="connsiteY0" fmla="*/ 0 h 959536"/>
              <a:gd name="connsiteX1" fmla="*/ 123825 w 1737401"/>
              <a:gd name="connsiteY1" fmla="*/ 0 h 959536"/>
              <a:gd name="connsiteX2" fmla="*/ 123825 w 1737401"/>
              <a:gd name="connsiteY2" fmla="*/ 790277 h 959536"/>
              <a:gd name="connsiteX3" fmla="*/ 1490095 w 1737401"/>
              <a:gd name="connsiteY3" fmla="*/ 0 h 959536"/>
              <a:gd name="connsiteX4" fmla="*/ 1737401 w 1737401"/>
              <a:gd name="connsiteY4" fmla="*/ 0 h 959536"/>
              <a:gd name="connsiteX5" fmla="*/ 92869 w 1737401"/>
              <a:gd name="connsiteY5" fmla="*/ 951249 h 959536"/>
              <a:gd name="connsiteX6" fmla="*/ 61913 w 1737401"/>
              <a:gd name="connsiteY6" fmla="*/ 959536 h 959536"/>
              <a:gd name="connsiteX7" fmla="*/ 0 w 1737401"/>
              <a:gd name="connsiteY7" fmla="*/ 897624 h 959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737401" h="959536">
                <a:moveTo>
                  <a:pt x="0" y="0"/>
                </a:moveTo>
                <a:lnTo>
                  <a:pt x="123825" y="0"/>
                </a:lnTo>
                <a:lnTo>
                  <a:pt x="123825" y="790277"/>
                </a:lnTo>
                <a:lnTo>
                  <a:pt x="1490095" y="0"/>
                </a:lnTo>
                <a:lnTo>
                  <a:pt x="1737401" y="0"/>
                </a:lnTo>
                <a:lnTo>
                  <a:pt x="92869" y="951249"/>
                </a:lnTo>
                <a:cubicBezTo>
                  <a:pt x="83458" y="956688"/>
                  <a:pt x="72780" y="959546"/>
                  <a:pt x="61913" y="959536"/>
                </a:cubicBezTo>
                <a:cubicBezTo>
                  <a:pt x="27719" y="959536"/>
                  <a:pt x="0" y="931818"/>
                  <a:pt x="0" y="897624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Freeform: Shape 13">
            <a:extLst>
              <a:ext uri="{FF2B5EF4-FFF2-40B4-BE49-F238E27FC236}">
                <a16:creationId xmlns:a16="http://schemas.microsoft.com/office/drawing/2014/main" id="{A269A8D8-A4AE-CEFF-E928-7DB1CFB3E40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10494433" y="2"/>
            <a:ext cx="849328" cy="357668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Freeform: Shape 19">
            <a:extLst>
              <a:ext uri="{FF2B5EF4-FFF2-40B4-BE49-F238E27FC236}">
                <a16:creationId xmlns:a16="http://schemas.microsoft.com/office/drawing/2014/main" id="{15418837-E689-97BE-9FAD-FEDBD599EB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 flipH="1">
            <a:off x="11109434" y="3527042"/>
            <a:ext cx="1082566" cy="1616525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5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789470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5_No Contents">
  <p:cSld name="25_No Contents"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p48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0" name="Google Shape;330;p48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1" name="Google Shape;331;p48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332" name="Google Shape;332;p48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09026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6_No Contents">
  <p:cSld name="26_No Contents">
    <p:spTree>
      <p:nvGrpSpPr>
        <p:cNvPr id="1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49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35" name="Google Shape;335;p49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6" name="Google Shape;336;p49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337" name="Google Shape;337;p49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289806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7_No Contents">
  <p:cSld name="27_No Contents"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50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0" name="Google Shape;340;p50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1" name="Google Shape;341;p50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342" name="Google Shape;342;p50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99043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8_No Contents">
  <p:cSld name="28_No Contents">
    <p:spTree>
      <p:nvGrpSpPr>
        <p:cNvPr id="1" name="Shape 3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" name="Google Shape;344;p51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45" name="Google Shape;345;p51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6" name="Google Shape;346;p51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347" name="Google Shape;347;p51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456731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9_No Contents">
  <p:cSld name="29_No Contents">
    <p:spTree>
      <p:nvGrpSpPr>
        <p:cNvPr id="1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52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0" name="Google Shape;350;p52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1" name="Google Shape;351;p52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352" name="Google Shape;352;p52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2547055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0_No Contents">
  <p:cSld name="30_No Contents"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" name="Google Shape;354;p53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55" name="Google Shape;355;p53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6" name="Google Shape;356;p53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357" name="Google Shape;357;p53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21021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1_No Contents">
  <p:cSld name="31_No Contents">
    <p:spTree>
      <p:nvGrpSpPr>
        <p:cNvPr id="1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p54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0" name="Google Shape;360;p54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1" name="Google Shape;361;p54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362" name="Google Shape;362;p54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0840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2_No Contents">
  <p:cSld name="32_No Contents"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55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65" name="Google Shape;365;p55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6" name="Google Shape;366;p55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367" name="Google Shape;367;p55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536896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3_No Contents">
  <p:cSld name="33_No Contents"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56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0" name="Google Shape;370;p56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1" name="Google Shape;371;p56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372" name="Google Shape;372;p56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4365085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4_No Contents">
  <p:cSld name="34_No Contents"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57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75" name="Google Shape;375;p57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6" name="Google Shape;376;p57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377" name="Google Shape;377;p57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282141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val 6">
            <a:extLst>
              <a:ext uri="{FF2B5EF4-FFF2-40B4-BE49-F238E27FC236}">
                <a16:creationId xmlns:a16="http://schemas.microsoft.com/office/drawing/2014/main" id="{7DF76A42-387B-8D66-1214-D404620700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7940621" y="704193"/>
            <a:ext cx="2296455" cy="2296455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D2ACE818-46EF-547E-9315-A849483036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577652" y="0"/>
            <a:ext cx="8798419" cy="6816262"/>
            <a:chOff x="577652" y="-28502"/>
            <a:chExt cx="8798419" cy="6816262"/>
          </a:xfrm>
        </p:grpSpPr>
        <p:sp>
          <p:nvSpPr>
            <p:cNvPr id="9" name="Oval 8">
              <a:extLst>
                <a:ext uri="{FF2B5EF4-FFF2-40B4-BE49-F238E27FC236}">
                  <a16:creationId xmlns:a16="http://schemas.microsoft.com/office/drawing/2014/main" id="{E9644D21-8793-9A96-F305-5D20EE342B26}"/>
                </a:ext>
              </a:extLst>
            </p:cNvPr>
            <p:cNvSpPr/>
            <p:nvPr userDrawn="1"/>
          </p:nvSpPr>
          <p:spPr>
            <a:xfrm>
              <a:off x="2815929" y="148929"/>
              <a:ext cx="6560142" cy="6560142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Arc 9">
              <a:extLst>
                <a:ext uri="{FF2B5EF4-FFF2-40B4-BE49-F238E27FC236}">
                  <a16:creationId xmlns:a16="http://schemas.microsoft.com/office/drawing/2014/main" id="{DF8D7AEF-C845-09F0-F31C-20B32BBA1EBA}"/>
                </a:ext>
              </a:extLst>
            </p:cNvPr>
            <p:cNvSpPr/>
            <p:nvPr userDrawn="1"/>
          </p:nvSpPr>
          <p:spPr>
            <a:xfrm rot="9222429" flipV="1">
              <a:off x="2494119" y="-28502"/>
              <a:ext cx="6816262" cy="6816262"/>
            </a:xfrm>
            <a:prstGeom prst="arc">
              <a:avLst>
                <a:gd name="adj1" fmla="val 16200000"/>
                <a:gd name="adj2" fmla="val 20093138"/>
              </a:avLst>
            </a:prstGeom>
            <a:ln w="127000" cap="rnd">
              <a:solidFill>
                <a:schemeClr val="accent4">
                  <a:alpha val="95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1" name="Oval 10">
              <a:extLst>
                <a:ext uri="{FF2B5EF4-FFF2-40B4-BE49-F238E27FC236}">
                  <a16:creationId xmlns:a16="http://schemas.microsoft.com/office/drawing/2014/main" id="{5F9D44CB-887B-C74D-3E96-5607E84DAEFF}"/>
                </a:ext>
              </a:extLst>
            </p:cNvPr>
            <p:cNvSpPr/>
            <p:nvPr userDrawn="1"/>
          </p:nvSpPr>
          <p:spPr>
            <a:xfrm>
              <a:off x="577652" y="1085116"/>
              <a:ext cx="759403" cy="738802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4" name="Freeform: Shape 19">
            <a:extLst>
              <a:ext uri="{FF2B5EF4-FFF2-40B4-BE49-F238E27FC236}">
                <a16:creationId xmlns:a16="http://schemas.microsoft.com/office/drawing/2014/main" id="{87D193F4-2337-0048-1BE7-C9A8154191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6200000" flipH="1">
            <a:off x="936118" y="5508455"/>
            <a:ext cx="1082566" cy="1616525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5EE4510-BCBA-C39A-BEF1-A391A3304F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11494655" y="5270490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32772C41-A024-2F33-1F04-21E003FA72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815929" y="1349825"/>
            <a:ext cx="6560142" cy="3063149"/>
          </a:xfrm>
        </p:spPr>
        <p:txBody>
          <a:bodyPr anchor="ctr">
            <a:noAutofit/>
          </a:bodyPr>
          <a:lstStyle>
            <a:lvl1pPr algn="ctr">
              <a:defRPr sz="60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73BC2DF-9C2A-052C-AD2C-0A8ABAA50374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815929" y="4412973"/>
            <a:ext cx="6560142" cy="1935571"/>
          </a:xfrm>
        </p:spPr>
        <p:txBody>
          <a:bodyPr>
            <a:no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add subtitle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070940-5919-2C95-2278-32E50BF14D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8/29/2024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57D599-49CF-19FE-6D86-C5EDB765F4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931DF1-1C8D-86B9-BFDD-098FFC00FD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6372774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5_No Contents">
  <p:cSld name="35_No Contents"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p58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0" name="Google Shape;380;p58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1" name="Google Shape;381;p58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382" name="Google Shape;382;p58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11362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6_No Contents">
  <p:cSld name="36_No Contents"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59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85" name="Google Shape;385;p59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6" name="Google Shape;386;p59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387" name="Google Shape;387;p59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883826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7_No Contents">
  <p:cSld name="37_No Contents">
    <p:spTree>
      <p:nvGrpSpPr>
        <p:cNvPr id="1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p60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0" name="Google Shape;390;p60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1" name="Google Shape;391;p60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392" name="Google Shape;392;p60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8690633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3 Points">
  <p:cSld name="3_3 Points"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61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395" name="Google Shape;395;p61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6" name="Google Shape;396;p61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397" name="Google Shape;397;p61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398" name="Google Shape;398;p61"/>
          <p:cNvGrpSpPr/>
          <p:nvPr/>
        </p:nvGrpSpPr>
        <p:grpSpPr>
          <a:xfrm>
            <a:off x="574908" y="1647065"/>
            <a:ext cx="1034845" cy="1152128"/>
            <a:chOff x="7054974" y="1111052"/>
            <a:chExt cx="1552133" cy="1728192"/>
          </a:xfrm>
        </p:grpSpPr>
        <p:sp>
          <p:nvSpPr>
            <p:cNvPr id="399" name="Google Shape;399;p61"/>
            <p:cNvSpPr txBox="1"/>
            <p:nvPr/>
          </p:nvSpPr>
          <p:spPr>
            <a:xfrm>
              <a:off x="7054974" y="1190318"/>
              <a:ext cx="1408117" cy="16157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00"/>
                <a:buFont typeface="Arial"/>
                <a:buNone/>
              </a:pPr>
              <a:r>
                <a:rPr lang="en-US" altLang="zh-TW" sz="6400" b="0" i="0" u="none" strike="noStrike" cap="none">
                  <a:solidFill>
                    <a:srgbClr val="2C2C2C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1</a:t>
              </a:r>
              <a:endParaRPr sz="6400" b="0" i="0" u="none" strike="noStrike" cap="none">
                <a:solidFill>
                  <a:srgbClr val="2C2C2C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400" name="Google Shape;400;p61"/>
            <p:cNvCxnSpPr/>
            <p:nvPr/>
          </p:nvCxnSpPr>
          <p:spPr>
            <a:xfrm rot="10800000">
              <a:off x="8607107" y="1111052"/>
              <a:ext cx="0" cy="1728192"/>
            </a:xfrm>
            <a:prstGeom prst="straightConnector1">
              <a:avLst/>
            </a:prstGeom>
            <a:noFill/>
            <a:ln w="9525" cap="flat" cmpd="sng">
              <a:solidFill>
                <a:srgbClr val="EAB41A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401" name="Google Shape;401;p61"/>
          <p:cNvGrpSpPr/>
          <p:nvPr/>
        </p:nvGrpSpPr>
        <p:grpSpPr>
          <a:xfrm>
            <a:off x="574908" y="3183236"/>
            <a:ext cx="1034845" cy="1152128"/>
            <a:chOff x="7054974" y="1111052"/>
            <a:chExt cx="1552133" cy="1728192"/>
          </a:xfrm>
        </p:grpSpPr>
        <p:sp>
          <p:nvSpPr>
            <p:cNvPr id="402" name="Google Shape;402;p61"/>
            <p:cNvSpPr txBox="1"/>
            <p:nvPr/>
          </p:nvSpPr>
          <p:spPr>
            <a:xfrm>
              <a:off x="7054974" y="1190318"/>
              <a:ext cx="1408117" cy="16157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00"/>
                <a:buFont typeface="Arial"/>
                <a:buNone/>
              </a:pPr>
              <a:r>
                <a:rPr lang="en-US" altLang="zh-TW" sz="6400" b="0" i="0" u="none" strike="noStrike" cap="none">
                  <a:solidFill>
                    <a:srgbClr val="2C2C2C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2</a:t>
              </a:r>
              <a:endParaRPr sz="6400" b="0" i="0" u="none" strike="noStrike" cap="none">
                <a:solidFill>
                  <a:srgbClr val="2C2C2C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403" name="Google Shape;403;p61"/>
            <p:cNvCxnSpPr/>
            <p:nvPr/>
          </p:nvCxnSpPr>
          <p:spPr>
            <a:xfrm rot="10800000">
              <a:off x="8607107" y="1111052"/>
              <a:ext cx="0" cy="1728192"/>
            </a:xfrm>
            <a:prstGeom prst="straightConnector1">
              <a:avLst/>
            </a:prstGeom>
            <a:noFill/>
            <a:ln w="9525" cap="flat" cmpd="sng">
              <a:solidFill>
                <a:srgbClr val="EAB41A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grpSp>
        <p:nvGrpSpPr>
          <p:cNvPr id="404" name="Google Shape;404;p61"/>
          <p:cNvGrpSpPr/>
          <p:nvPr/>
        </p:nvGrpSpPr>
        <p:grpSpPr>
          <a:xfrm>
            <a:off x="574908" y="4719407"/>
            <a:ext cx="1034845" cy="1152128"/>
            <a:chOff x="7054974" y="1111052"/>
            <a:chExt cx="1552133" cy="1728192"/>
          </a:xfrm>
        </p:grpSpPr>
        <p:sp>
          <p:nvSpPr>
            <p:cNvPr id="405" name="Google Shape;405;p61"/>
            <p:cNvSpPr txBox="1"/>
            <p:nvPr/>
          </p:nvSpPr>
          <p:spPr>
            <a:xfrm>
              <a:off x="7054974" y="1190318"/>
              <a:ext cx="1408117" cy="1615767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600"/>
                <a:buFont typeface="Arial"/>
                <a:buNone/>
              </a:pPr>
              <a:r>
                <a:rPr lang="en-US" altLang="zh-TW" sz="6400" b="0" i="0" u="none" strike="noStrike" cap="none">
                  <a:solidFill>
                    <a:srgbClr val="2C2C2C"/>
                  </a:solidFill>
                  <a:latin typeface="Roboto Light"/>
                  <a:ea typeface="Roboto Light"/>
                  <a:cs typeface="Roboto Light"/>
                  <a:sym typeface="Roboto Light"/>
                </a:rPr>
                <a:t>3</a:t>
              </a:r>
              <a:endParaRPr sz="6400" b="0" i="0" u="none" strike="noStrike" cap="none">
                <a:solidFill>
                  <a:srgbClr val="2C2C2C"/>
                </a:solidFill>
                <a:latin typeface="Roboto Light"/>
                <a:ea typeface="Roboto Light"/>
                <a:cs typeface="Roboto Light"/>
                <a:sym typeface="Roboto Light"/>
              </a:endParaRPr>
            </a:p>
          </p:txBody>
        </p:sp>
        <p:cxnSp>
          <p:nvCxnSpPr>
            <p:cNvPr id="406" name="Google Shape;406;p61"/>
            <p:cNvCxnSpPr/>
            <p:nvPr/>
          </p:nvCxnSpPr>
          <p:spPr>
            <a:xfrm rot="10800000">
              <a:off x="8607107" y="1111052"/>
              <a:ext cx="0" cy="1728192"/>
            </a:xfrm>
            <a:prstGeom prst="straightConnector1">
              <a:avLst/>
            </a:prstGeom>
            <a:noFill/>
            <a:ln w="9525" cap="flat" cmpd="sng">
              <a:solidFill>
                <a:srgbClr val="EAB41A"/>
              </a:solidFill>
              <a:prstDash val="solid"/>
              <a:round/>
              <a:headEnd type="none" w="sm" len="sm"/>
              <a:tailEnd type="none" w="sm" len="sm"/>
            </a:ln>
          </p:spPr>
        </p:cxnSp>
      </p:grpSp>
      <p:sp>
        <p:nvSpPr>
          <p:cNvPr id="407" name="Google Shape;407;p61"/>
          <p:cNvSpPr txBox="1">
            <a:spLocks noGrp="1"/>
          </p:cNvSpPr>
          <p:nvPr>
            <p:ph type="body" idx="2"/>
          </p:nvPr>
        </p:nvSpPr>
        <p:spPr>
          <a:xfrm>
            <a:off x="1727135" y="1589036"/>
            <a:ext cx="9697919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sz="2667">
                <a:solidFill>
                  <a:schemeClr val="accent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8" name="Google Shape;408;p61"/>
          <p:cNvSpPr txBox="1">
            <a:spLocks noGrp="1"/>
          </p:cNvSpPr>
          <p:nvPr>
            <p:ph type="body" idx="3"/>
          </p:nvPr>
        </p:nvSpPr>
        <p:spPr>
          <a:xfrm>
            <a:off x="1727135" y="2107071"/>
            <a:ext cx="9697919" cy="816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867"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9" name="Google Shape;409;p61"/>
          <p:cNvSpPr txBox="1">
            <a:spLocks noGrp="1"/>
          </p:cNvSpPr>
          <p:nvPr>
            <p:ph type="body" idx="4"/>
          </p:nvPr>
        </p:nvSpPr>
        <p:spPr>
          <a:xfrm>
            <a:off x="1727135" y="3114097"/>
            <a:ext cx="9697919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sz="2667">
                <a:solidFill>
                  <a:schemeClr val="accent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0" name="Google Shape;410;p61"/>
          <p:cNvSpPr txBox="1">
            <a:spLocks noGrp="1"/>
          </p:cNvSpPr>
          <p:nvPr>
            <p:ph type="body" idx="5"/>
          </p:nvPr>
        </p:nvSpPr>
        <p:spPr>
          <a:xfrm>
            <a:off x="1727135" y="3632131"/>
            <a:ext cx="9697919" cy="816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867"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1" name="Google Shape;411;p61"/>
          <p:cNvSpPr txBox="1">
            <a:spLocks noGrp="1"/>
          </p:cNvSpPr>
          <p:nvPr>
            <p:ph type="body" idx="6"/>
          </p:nvPr>
        </p:nvSpPr>
        <p:spPr>
          <a:xfrm>
            <a:off x="1727135" y="4639157"/>
            <a:ext cx="9697919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sz="2667">
                <a:solidFill>
                  <a:schemeClr val="accent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12" name="Google Shape;412;p61"/>
          <p:cNvSpPr txBox="1">
            <a:spLocks noGrp="1"/>
          </p:cNvSpPr>
          <p:nvPr>
            <p:ph type="body" idx="7"/>
          </p:nvPr>
        </p:nvSpPr>
        <p:spPr>
          <a:xfrm>
            <a:off x="1727135" y="5157192"/>
            <a:ext cx="9697919" cy="8160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867"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98523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9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40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4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4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4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40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5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0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0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40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5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40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0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0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50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0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00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0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85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40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9000"/>
                            </p:stCondLst>
                            <p:childTnLst>
                              <p:par>
                                <p:cTn id="10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40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95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40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4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500"/>
                            </p:stCondLst>
                            <p:childTnLst>
                              <p:par>
                                <p:cTn id="1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4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40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1500"/>
                            </p:stCondLst>
                            <p:childTnLst>
                              <p:par>
                                <p:cTn id="1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40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40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2500"/>
                            </p:stCondLst>
                            <p:childTnLst>
                              <p:par>
                                <p:cTn id="1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40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3000"/>
                            </p:stCondLst>
                            <p:childTnLst>
                              <p:par>
                                <p:cTn id="1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40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3500"/>
                            </p:stCondLst>
                            <p:childTnLst>
                              <p:par>
                                <p:cTn id="1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40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4000"/>
                            </p:stCondLst>
                            <p:childTnLst>
                              <p:par>
                                <p:cTn id="1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40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4500"/>
                            </p:stCondLst>
                            <p:childTnLst>
                              <p:par>
                                <p:cTn id="1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40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5000"/>
                            </p:stCondLst>
                            <p:childTnLst>
                              <p:par>
                                <p:cTn id="14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4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5500"/>
                            </p:stCondLst>
                            <p:childTnLst>
                              <p:par>
                                <p:cTn id="15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4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6000"/>
                            </p:stCondLst>
                            <p:childTnLst>
                              <p:par>
                                <p:cTn id="15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4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6500"/>
                            </p:stCondLst>
                            <p:childTnLst>
                              <p:par>
                                <p:cTn id="16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4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7000"/>
                            </p:stCondLst>
                            <p:childTnLst>
                              <p:par>
                                <p:cTn id="16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4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7500"/>
                            </p:stCondLst>
                            <p:childTnLst>
                              <p:par>
                                <p:cTn id="16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4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8000"/>
                            </p:stCondLst>
                            <p:childTnLst>
                              <p:par>
                                <p:cTn id="17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4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8500"/>
                            </p:stCondLst>
                            <p:childTnLst>
                              <p:par>
                                <p:cTn id="17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4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9000"/>
                            </p:stCondLst>
                            <p:childTnLst>
                              <p:par>
                                <p:cTn id="18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4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9500"/>
                            </p:stCondLst>
                            <p:childTnLst>
                              <p:par>
                                <p:cTn id="18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4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20000"/>
                            </p:stCondLst>
                            <p:childTnLst>
                              <p:par>
                                <p:cTn id="1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20500"/>
                            </p:stCondLst>
                            <p:childTnLst>
                              <p:par>
                                <p:cTn id="1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4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21000"/>
                            </p:stCondLst>
                            <p:childTnLst>
                              <p:par>
                                <p:cTn id="1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4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21500"/>
                            </p:stCondLst>
                            <p:childTnLst>
                              <p:par>
                                <p:cTn id="2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4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22000"/>
                            </p:stCondLst>
                            <p:childTnLst>
                              <p:par>
                                <p:cTn id="20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4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22500"/>
                            </p:stCondLst>
                            <p:childTnLst>
                              <p:par>
                                <p:cTn id="20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4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23000"/>
                            </p:stCondLst>
                            <p:childTnLst>
                              <p:par>
                                <p:cTn id="2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4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23500"/>
                            </p:stCondLst>
                            <p:childTnLst>
                              <p:par>
                                <p:cTn id="2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4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24000"/>
                            </p:stCondLst>
                            <p:childTnLst>
                              <p:par>
                                <p:cTn id="2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4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24500"/>
                            </p:stCondLst>
                            <p:childTnLst>
                              <p:par>
                                <p:cTn id="22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4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25000"/>
                            </p:stCondLst>
                            <p:childTnLst>
                              <p:par>
                                <p:cTn id="22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4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25500"/>
                            </p:stCondLst>
                            <p:childTnLst>
                              <p:par>
                                <p:cTn id="23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4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26000"/>
                            </p:stCondLst>
                            <p:childTnLst>
                              <p:par>
                                <p:cTn id="23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4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26500"/>
                            </p:stCondLst>
                            <p:childTnLst>
                              <p:par>
                                <p:cTn id="241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4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27000"/>
                            </p:stCondLst>
                            <p:childTnLst>
                              <p:par>
                                <p:cTn id="245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4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27500"/>
                            </p:stCondLst>
                            <p:childTnLst>
                              <p:par>
                                <p:cTn id="249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4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28000"/>
                            </p:stCondLst>
                            <p:childTnLst>
                              <p:par>
                                <p:cTn id="253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5" dur="500"/>
                                        <p:tgtEl>
                                          <p:spTgt spid="4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28500"/>
                            </p:stCondLst>
                            <p:childTnLst>
                              <p:par>
                                <p:cTn id="257" presetID="10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41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8_No Contents">
  <p:cSld name="38_No Contents"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62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15" name="Google Shape;415;p62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6" name="Google Shape;416;p62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417" name="Google Shape;417;p62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1260834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1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9_No Contents">
  <p:cSld name="39_No Contents">
    <p:spTree>
      <p:nvGrpSpPr>
        <p:cNvPr id="1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p63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0" name="Google Shape;420;p63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1" name="Google Shape;421;p63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422" name="Google Shape;422;p63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81008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2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0_No Contents">
  <p:cSld name="40_No Contents"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64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25" name="Google Shape;425;p64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6" name="Google Shape;426;p64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427" name="Google Shape;427;p64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478927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2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1_No Contents">
  <p:cSld name="41_No Contents"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65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0" name="Google Shape;430;p65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1" name="Google Shape;431;p65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432" name="Google Shape;432;p65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48974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3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2_No Contents">
  <p:cSld name="42_No Contents"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p66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35" name="Google Shape;435;p66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6" name="Google Shape;436;p66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437" name="Google Shape;437;p66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50713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3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3_No Contents">
  <p:cSld name="43_No Contents"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p67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0" name="Google Shape;440;p67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1" name="Google Shape;441;p67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442" name="Google Shape;442;p67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35539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4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4915163" cy="4297680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2000"/>
            </a:lvl1pPr>
            <a:lvl2pPr marL="2286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2pPr>
            <a:lvl3pPr marL="59436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3pPr>
            <a:lvl4pPr marL="86868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4pPr>
            <a:lvl5pPr marL="11430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5FB01ADF-164A-96FB-0129-C2A0F0ED0A85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6147896" y="1816916"/>
            <a:ext cx="5212080" cy="4297680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2000"/>
            </a:lvl1pPr>
            <a:lvl2pPr marL="2286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2pPr>
            <a:lvl3pPr marL="59436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3pPr>
            <a:lvl4pPr marL="86868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4pPr>
            <a:lvl5pPr marL="11430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20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263F0DD-A38B-64B8-7412-087B487E6D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23536" y="2"/>
            <a:ext cx="12068464" cy="6857998"/>
            <a:chOff x="123536" y="2"/>
            <a:chExt cx="12068464" cy="6857998"/>
          </a:xfrm>
        </p:grpSpPr>
        <p:sp>
          <p:nvSpPr>
            <p:cNvPr id="12" name="Freeform: Shape 9">
              <a:extLst>
                <a:ext uri="{FF2B5EF4-FFF2-40B4-BE49-F238E27FC236}">
                  <a16:creationId xmlns:a16="http://schemas.microsoft.com/office/drawing/2014/main" id="{44CE2FB7-A856-E3C3-9798-73AAFB7901B8}"/>
                </a:ext>
              </a:extLst>
            </p:cNvPr>
            <p:cNvSpPr/>
            <p:nvPr userDrawn="1"/>
          </p:nvSpPr>
          <p:spPr>
            <a:xfrm>
              <a:off x="5671336" y="2"/>
              <a:ext cx="849328" cy="357668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10">
              <a:extLst>
                <a:ext uri="{FF2B5EF4-FFF2-40B4-BE49-F238E27FC236}">
                  <a16:creationId xmlns:a16="http://schemas.microsoft.com/office/drawing/2014/main" id="{47ED62E5-894A-A8F9-A6DC-4A5C147CDE78}"/>
                </a:ext>
              </a:extLst>
            </p:cNvPr>
            <p:cNvSpPr/>
            <p:nvPr userDrawn="1"/>
          </p:nvSpPr>
          <p:spPr>
            <a:xfrm flipH="1">
              <a:off x="123536" y="5717905"/>
              <a:ext cx="1771609" cy="1140095"/>
            </a:xfrm>
            <a:custGeom>
              <a:avLst/>
              <a:gdLst>
                <a:gd name="connsiteX0" fmla="*/ 1561721 w 1771609"/>
                <a:gd name="connsiteY0" fmla="*/ 763041 h 1140095"/>
                <a:gd name="connsiteX1" fmla="*/ 1623024 w 1771609"/>
                <a:gd name="connsiteY1" fmla="*/ 792810 h 1140095"/>
                <a:gd name="connsiteX2" fmla="*/ 1711735 w 1771609"/>
                <a:gd name="connsiteY2" fmla="*/ 970132 h 1140095"/>
                <a:gd name="connsiteX3" fmla="*/ 1771609 w 1771609"/>
                <a:gd name="connsiteY3" fmla="*/ 1140095 h 1140095"/>
                <a:gd name="connsiteX4" fmla="*/ 1637225 w 1771609"/>
                <a:gd name="connsiteY4" fmla="*/ 1140095 h 1140095"/>
                <a:gd name="connsiteX5" fmla="*/ 1594820 w 1771609"/>
                <a:gd name="connsiteY5" fmla="*/ 1019711 h 1140095"/>
                <a:gd name="connsiteX6" fmla="*/ 1513200 w 1771609"/>
                <a:gd name="connsiteY6" fmla="*/ 856627 h 1140095"/>
                <a:gd name="connsiteX7" fmla="*/ 1538499 w 1771609"/>
                <a:gd name="connsiteY7" fmla="*/ 770415 h 1140095"/>
                <a:gd name="connsiteX8" fmla="*/ 1561721 w 1771609"/>
                <a:gd name="connsiteY8" fmla="*/ 763041 h 1140095"/>
                <a:gd name="connsiteX9" fmla="*/ 933455 w 1771609"/>
                <a:gd name="connsiteY9" fmla="*/ 161309 h 1140095"/>
                <a:gd name="connsiteX10" fmla="*/ 957797 w 1771609"/>
                <a:gd name="connsiteY10" fmla="*/ 167970 h 1140095"/>
                <a:gd name="connsiteX11" fmla="*/ 1286982 w 1771609"/>
                <a:gd name="connsiteY11" fmla="*/ 387616 h 1140095"/>
                <a:gd name="connsiteX12" fmla="*/ 1293725 w 1771609"/>
                <a:gd name="connsiteY12" fmla="*/ 477075 h 1140095"/>
                <a:gd name="connsiteX13" fmla="*/ 1245453 w 1771609"/>
                <a:gd name="connsiteY13" fmla="*/ 499154 h 1140095"/>
                <a:gd name="connsiteX14" fmla="*/ 1245167 w 1771609"/>
                <a:gd name="connsiteY14" fmla="*/ 499154 h 1140095"/>
                <a:gd name="connsiteX15" fmla="*/ 1203638 w 1771609"/>
                <a:gd name="connsiteY15" fmla="*/ 484104 h 1140095"/>
                <a:gd name="connsiteX16" fmla="*/ 900647 w 1771609"/>
                <a:gd name="connsiteY16" fmla="*/ 281508 h 1140095"/>
                <a:gd name="connsiteX17" fmla="*/ 872454 w 1771609"/>
                <a:gd name="connsiteY17" fmla="*/ 196164 h 1140095"/>
                <a:gd name="connsiteX18" fmla="*/ 933455 w 1771609"/>
                <a:gd name="connsiteY18" fmla="*/ 161309 h 1140095"/>
                <a:gd name="connsiteX19" fmla="*/ 256260 w 1771609"/>
                <a:gd name="connsiteY19" fmla="*/ 29 h 1140095"/>
                <a:gd name="connsiteX20" fmla="*/ 454020 w 1771609"/>
                <a:gd name="connsiteY20" fmla="*/ 13474 h 1140095"/>
                <a:gd name="connsiteX21" fmla="*/ 509236 w 1771609"/>
                <a:gd name="connsiteY21" fmla="*/ 84182 h 1140095"/>
                <a:gd name="connsiteX22" fmla="*/ 445829 w 1771609"/>
                <a:gd name="connsiteY22" fmla="*/ 139871 h 1140095"/>
                <a:gd name="connsiteX23" fmla="*/ 437447 w 1771609"/>
                <a:gd name="connsiteY23" fmla="*/ 139395 h 1140095"/>
                <a:gd name="connsiteX24" fmla="*/ 73211 w 1771609"/>
                <a:gd name="connsiteY24" fmla="*/ 137204 h 1140095"/>
                <a:gd name="connsiteX25" fmla="*/ 749 w 1771609"/>
                <a:gd name="connsiteY25" fmla="*/ 84082 h 1140095"/>
                <a:gd name="connsiteX26" fmla="*/ 53871 w 1771609"/>
                <a:gd name="connsiteY26" fmla="*/ 11621 h 1140095"/>
                <a:gd name="connsiteX27" fmla="*/ 58352 w 1771609"/>
                <a:gd name="connsiteY27" fmla="*/ 11093 h 1140095"/>
                <a:gd name="connsiteX28" fmla="*/ 256260 w 1771609"/>
                <a:gd name="connsiteY28" fmla="*/ 29 h 1140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71609" h="1140095">
                  <a:moveTo>
                    <a:pt x="1561721" y="763041"/>
                  </a:moveTo>
                  <a:cubicBezTo>
                    <a:pt x="1585506" y="760324"/>
                    <a:pt x="1609722" y="771249"/>
                    <a:pt x="1623024" y="792810"/>
                  </a:cubicBezTo>
                  <a:cubicBezTo>
                    <a:pt x="1656300" y="850065"/>
                    <a:pt x="1685920" y="909291"/>
                    <a:pt x="1711735" y="970132"/>
                  </a:cubicBezTo>
                  <a:lnTo>
                    <a:pt x="1771609" y="1140095"/>
                  </a:lnTo>
                  <a:lnTo>
                    <a:pt x="1637225" y="1140095"/>
                  </a:lnTo>
                  <a:lnTo>
                    <a:pt x="1594820" y="1019711"/>
                  </a:lnTo>
                  <a:cubicBezTo>
                    <a:pt x="1571072" y="963753"/>
                    <a:pt x="1543818" y="909282"/>
                    <a:pt x="1513200" y="856627"/>
                  </a:cubicBezTo>
                  <a:cubicBezTo>
                    <a:pt x="1496379" y="825834"/>
                    <a:pt x="1507704" y="787236"/>
                    <a:pt x="1538499" y="770415"/>
                  </a:cubicBezTo>
                  <a:cubicBezTo>
                    <a:pt x="1545912" y="766367"/>
                    <a:pt x="1553792" y="763946"/>
                    <a:pt x="1561721" y="763041"/>
                  </a:cubicBezTo>
                  <a:close/>
                  <a:moveTo>
                    <a:pt x="933455" y="161309"/>
                  </a:moveTo>
                  <a:cubicBezTo>
                    <a:pt x="941693" y="161855"/>
                    <a:pt x="949959" y="164025"/>
                    <a:pt x="957797" y="167970"/>
                  </a:cubicBezTo>
                  <a:cubicBezTo>
                    <a:pt x="1076184" y="227289"/>
                    <a:pt x="1186759" y="301068"/>
                    <a:pt x="1286982" y="387616"/>
                  </a:cubicBezTo>
                  <a:cubicBezTo>
                    <a:pt x="1313547" y="410457"/>
                    <a:pt x="1316566" y="450510"/>
                    <a:pt x="1293725" y="477075"/>
                  </a:cubicBezTo>
                  <a:cubicBezTo>
                    <a:pt x="1281638" y="491137"/>
                    <a:pt x="1263998" y="499204"/>
                    <a:pt x="1245453" y="499154"/>
                  </a:cubicBezTo>
                  <a:lnTo>
                    <a:pt x="1245167" y="499154"/>
                  </a:lnTo>
                  <a:cubicBezTo>
                    <a:pt x="1229965" y="499301"/>
                    <a:pt x="1215220" y="493956"/>
                    <a:pt x="1203638" y="484104"/>
                  </a:cubicBezTo>
                  <a:cubicBezTo>
                    <a:pt x="1111407" y="404300"/>
                    <a:pt x="1009633" y="336248"/>
                    <a:pt x="900647" y="281508"/>
                  </a:cubicBezTo>
                  <a:cubicBezTo>
                    <a:pt x="869295" y="265726"/>
                    <a:pt x="856672" y="227516"/>
                    <a:pt x="872454" y="196164"/>
                  </a:cubicBezTo>
                  <a:cubicBezTo>
                    <a:pt x="884290" y="172650"/>
                    <a:pt x="908742" y="159670"/>
                    <a:pt x="933455" y="161309"/>
                  </a:cubicBezTo>
                  <a:close/>
                  <a:moveTo>
                    <a:pt x="256260" y="29"/>
                  </a:moveTo>
                  <a:cubicBezTo>
                    <a:pt x="322331" y="427"/>
                    <a:pt x="388378" y="4909"/>
                    <a:pt x="454020" y="13474"/>
                  </a:cubicBezTo>
                  <a:cubicBezTo>
                    <a:pt x="488793" y="17752"/>
                    <a:pt x="513514" y="49409"/>
                    <a:pt x="509236" y="84182"/>
                  </a:cubicBezTo>
                  <a:cubicBezTo>
                    <a:pt x="505303" y="116151"/>
                    <a:pt x="478038" y="140098"/>
                    <a:pt x="445829" y="139871"/>
                  </a:cubicBezTo>
                  <a:cubicBezTo>
                    <a:pt x="443027" y="139899"/>
                    <a:pt x="440227" y="139740"/>
                    <a:pt x="437447" y="139395"/>
                  </a:cubicBezTo>
                  <a:cubicBezTo>
                    <a:pt x="316592" y="123615"/>
                    <a:pt x="194247" y="122878"/>
                    <a:pt x="73211" y="137204"/>
                  </a:cubicBezTo>
                  <a:cubicBezTo>
                    <a:pt x="38532" y="142545"/>
                    <a:pt x="6090" y="118762"/>
                    <a:pt x="749" y="84082"/>
                  </a:cubicBezTo>
                  <a:cubicBezTo>
                    <a:pt x="-4591" y="49403"/>
                    <a:pt x="19192" y="16961"/>
                    <a:pt x="53871" y="11621"/>
                  </a:cubicBezTo>
                  <a:cubicBezTo>
                    <a:pt x="55358" y="11392"/>
                    <a:pt x="56852" y="11216"/>
                    <a:pt x="58352" y="11093"/>
                  </a:cubicBezTo>
                  <a:cubicBezTo>
                    <a:pt x="124093" y="3319"/>
                    <a:pt x="190189" y="-369"/>
                    <a:pt x="256260" y="29"/>
                  </a:cubicBezTo>
                  <a:close/>
                </a:path>
              </a:pathLst>
            </a:custGeom>
            <a:solidFill>
              <a:schemeClr val="accent4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Freeform: Shape 11">
              <a:extLst>
                <a:ext uri="{FF2B5EF4-FFF2-40B4-BE49-F238E27FC236}">
                  <a16:creationId xmlns:a16="http://schemas.microsoft.com/office/drawing/2014/main" id="{5C181CD4-C69B-2826-AF23-060D677248A9}"/>
                </a:ext>
              </a:extLst>
            </p:cNvPr>
            <p:cNvSpPr/>
            <p:nvPr userDrawn="1"/>
          </p:nvSpPr>
          <p:spPr>
            <a:xfrm rot="5400000">
              <a:off x="11328915" y="3872201"/>
              <a:ext cx="1214656" cy="511514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8/29/2024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529078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4_No Contents">
  <p:cSld name="44_No Contents"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68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45" name="Google Shape;445;p68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6" name="Google Shape;446;p68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447" name="Google Shape;447;p68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82473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4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5_No Contents">
  <p:cSld name="45_No Contents">
    <p:spTree>
      <p:nvGrpSpPr>
        <p:cNvPr id="1" name="Shape 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Google Shape;449;p69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0" name="Google Shape;450;p69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1" name="Google Shape;451;p69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452" name="Google Shape;452;p69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029691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6_No Contents">
  <p:cSld name="46_No Contents">
    <p:spTree>
      <p:nvGrpSpPr>
        <p:cNvPr id="1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p70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55" name="Google Shape;455;p70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6" name="Google Shape;456;p70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457" name="Google Shape;457;p70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20575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5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5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7_No Contents">
  <p:cSld name="47_No Contents"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71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0" name="Google Shape;460;p71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1" name="Google Shape;461;p71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462" name="Google Shape;462;p71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58792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6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8_No Contents">
  <p:cSld name="48_No Contents">
    <p:spTree>
      <p:nvGrpSpPr>
        <p:cNvPr id="1" name="Shape 4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Google Shape;464;p72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65" name="Google Shape;465;p72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6" name="Google Shape;466;p72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467" name="Google Shape;467;p72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430390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6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9_No Contents">
  <p:cSld name="49_No Contents">
    <p:spTree>
      <p:nvGrpSpPr>
        <p:cNvPr id="1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p73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0" name="Google Shape;470;p73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1" name="Google Shape;471;p73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472" name="Google Shape;472;p73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015594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7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0_No Contents">
  <p:cSld name="50_No Contents"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74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75" name="Google Shape;475;p74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6" name="Google Shape;476;p74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477" name="Google Shape;477;p74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335267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7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4 Steps">
  <p:cSld name="1_4 Steps">
    <p:spTree>
      <p:nvGrpSpPr>
        <p:cNvPr id="1" name="Shape 4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Google Shape;479;p75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80" name="Google Shape;480;p75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1" name="Google Shape;481;p75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482" name="Google Shape;482;p75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3" name="Google Shape;483;p75"/>
          <p:cNvSpPr/>
          <p:nvPr/>
        </p:nvSpPr>
        <p:spPr>
          <a:xfrm>
            <a:off x="574907" y="2468893"/>
            <a:ext cx="2976589" cy="727551"/>
          </a:xfrm>
          <a:prstGeom prst="chevron">
            <a:avLst>
              <a:gd name="adj" fmla="val 50000"/>
            </a:avLst>
          </a:prstGeom>
          <a:solidFill>
            <a:srgbClr val="FEFEFE"/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2133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484" name="Google Shape;484;p75"/>
          <p:cNvSpPr/>
          <p:nvPr/>
        </p:nvSpPr>
        <p:spPr>
          <a:xfrm>
            <a:off x="3327275" y="2468893"/>
            <a:ext cx="2976589" cy="727551"/>
          </a:xfrm>
          <a:prstGeom prst="chevron">
            <a:avLst>
              <a:gd name="adj" fmla="val 50000"/>
            </a:avLst>
          </a:prstGeom>
          <a:solidFill>
            <a:srgbClr val="FEFEFE"/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2133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485" name="Google Shape;485;p75"/>
          <p:cNvSpPr/>
          <p:nvPr/>
        </p:nvSpPr>
        <p:spPr>
          <a:xfrm>
            <a:off x="6079644" y="2461423"/>
            <a:ext cx="2976589" cy="727551"/>
          </a:xfrm>
          <a:prstGeom prst="chevron">
            <a:avLst>
              <a:gd name="adj" fmla="val 50000"/>
            </a:avLst>
          </a:prstGeom>
          <a:solidFill>
            <a:srgbClr val="FEFEFE"/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2133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486" name="Google Shape;486;p75"/>
          <p:cNvSpPr/>
          <p:nvPr/>
        </p:nvSpPr>
        <p:spPr>
          <a:xfrm>
            <a:off x="8832012" y="2468893"/>
            <a:ext cx="2976589" cy="727551"/>
          </a:xfrm>
          <a:prstGeom prst="chevron">
            <a:avLst>
              <a:gd name="adj" fmla="val 50000"/>
            </a:avLst>
          </a:prstGeom>
          <a:solidFill>
            <a:srgbClr val="393939"/>
          </a:solidFill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endParaRPr sz="2133" b="0" i="0" u="none" strike="noStrike" cap="none">
              <a:solidFill>
                <a:schemeClr val="dk1"/>
              </a:solidFill>
              <a:latin typeface="Roboto Light"/>
              <a:ea typeface="Roboto Light"/>
              <a:cs typeface="Roboto Light"/>
              <a:sym typeface="Roboto Light"/>
            </a:endParaRPr>
          </a:p>
        </p:txBody>
      </p:sp>
      <p:sp>
        <p:nvSpPr>
          <p:cNvPr id="487" name="Google Shape;487;p75"/>
          <p:cNvSpPr txBox="1">
            <a:spLocks noGrp="1"/>
          </p:cNvSpPr>
          <p:nvPr>
            <p:ph type="body" idx="2"/>
          </p:nvPr>
        </p:nvSpPr>
        <p:spPr>
          <a:xfrm>
            <a:off x="958983" y="2540901"/>
            <a:ext cx="2112947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2133">
                <a:solidFill>
                  <a:schemeClr val="accent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8" name="Google Shape;488;p75"/>
          <p:cNvSpPr txBox="1">
            <a:spLocks noGrp="1"/>
          </p:cNvSpPr>
          <p:nvPr>
            <p:ph type="body" idx="3"/>
          </p:nvPr>
        </p:nvSpPr>
        <p:spPr>
          <a:xfrm>
            <a:off x="478888" y="3236979"/>
            <a:ext cx="2736541" cy="1824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600"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89" name="Google Shape;489;p75"/>
          <p:cNvSpPr txBox="1">
            <a:spLocks noGrp="1"/>
          </p:cNvSpPr>
          <p:nvPr>
            <p:ph type="body" idx="4"/>
          </p:nvPr>
        </p:nvSpPr>
        <p:spPr>
          <a:xfrm>
            <a:off x="9216088" y="2540901"/>
            <a:ext cx="2112947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2133">
                <a:solidFill>
                  <a:schemeClr val="accent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0" name="Google Shape;490;p75"/>
          <p:cNvSpPr txBox="1">
            <a:spLocks noGrp="1"/>
          </p:cNvSpPr>
          <p:nvPr>
            <p:ph type="body" idx="5"/>
          </p:nvPr>
        </p:nvSpPr>
        <p:spPr>
          <a:xfrm>
            <a:off x="3711351" y="2540901"/>
            <a:ext cx="2112947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2133">
                <a:solidFill>
                  <a:schemeClr val="accent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1" name="Google Shape;491;p75"/>
          <p:cNvSpPr txBox="1">
            <a:spLocks noGrp="1"/>
          </p:cNvSpPr>
          <p:nvPr>
            <p:ph type="body" idx="6"/>
          </p:nvPr>
        </p:nvSpPr>
        <p:spPr>
          <a:xfrm>
            <a:off x="6463719" y="2540901"/>
            <a:ext cx="2112947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200"/>
              <a:buNone/>
              <a:defRPr sz="2133">
                <a:solidFill>
                  <a:schemeClr val="accent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2" name="Google Shape;492;p75"/>
          <p:cNvSpPr txBox="1">
            <a:spLocks noGrp="1"/>
          </p:cNvSpPr>
          <p:nvPr>
            <p:ph type="body" idx="7"/>
          </p:nvPr>
        </p:nvSpPr>
        <p:spPr>
          <a:xfrm>
            <a:off x="3231433" y="3236979"/>
            <a:ext cx="2736541" cy="1824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600"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3" name="Google Shape;493;p75"/>
          <p:cNvSpPr txBox="1">
            <a:spLocks noGrp="1"/>
          </p:cNvSpPr>
          <p:nvPr>
            <p:ph type="body" idx="8"/>
          </p:nvPr>
        </p:nvSpPr>
        <p:spPr>
          <a:xfrm>
            <a:off x="5983978" y="3236979"/>
            <a:ext cx="2736541" cy="1824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600"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94" name="Google Shape;494;p75"/>
          <p:cNvSpPr txBox="1">
            <a:spLocks noGrp="1"/>
          </p:cNvSpPr>
          <p:nvPr>
            <p:ph type="body" idx="9"/>
          </p:nvPr>
        </p:nvSpPr>
        <p:spPr>
          <a:xfrm>
            <a:off x="8736522" y="3236979"/>
            <a:ext cx="2736541" cy="1824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1600"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52358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8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4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4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4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4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4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87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48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200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500"/>
                            </p:stCondLst>
                            <p:childTnLst>
                              <p:par>
                                <p:cTn id="7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000"/>
                            </p:stCondLst>
                            <p:childTnLst>
                              <p:par>
                                <p:cTn id="8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3500"/>
                            </p:stCondLst>
                            <p:childTnLst>
                              <p:par>
                                <p:cTn id="8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4000"/>
                            </p:stCondLst>
                            <p:childTnLst>
                              <p:par>
                                <p:cTn id="8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0" dur="500"/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4500"/>
                            </p:stCondLst>
                            <p:childTnLst>
                              <p:par>
                                <p:cTn id="9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5" fill="hold">
                            <p:stCondLst>
                              <p:cond delay="5000"/>
                            </p:stCondLst>
                            <p:childTnLst>
                              <p:par>
                                <p:cTn id="9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88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5500"/>
                            </p:stCondLst>
                            <p:childTnLst>
                              <p:par>
                                <p:cTn id="10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9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9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49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49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49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9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49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49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9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0" fill="hold">
                            <p:stCondLst>
                              <p:cond delay="6000"/>
                            </p:stCondLst>
                            <p:childTnLst>
                              <p:par>
                                <p:cTn id="1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4" fill="hold">
                            <p:stCondLst>
                              <p:cond delay="6500"/>
                            </p:stCondLst>
                            <p:childTnLst>
                              <p:par>
                                <p:cTn id="13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4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8" fill="hold">
                            <p:stCondLst>
                              <p:cond delay="7000"/>
                            </p:stCondLst>
                            <p:childTnLst>
                              <p:par>
                                <p:cTn id="13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1" dur="500"/>
                                        <p:tgtEl>
                                          <p:spTgt spid="4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2" fill="hold">
                            <p:stCondLst>
                              <p:cond delay="7500"/>
                            </p:stCondLst>
                            <p:childTnLst>
                              <p:par>
                                <p:cTn id="14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4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8000"/>
                            </p:stCondLst>
                            <p:childTnLst>
                              <p:par>
                                <p:cTn id="1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4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8500"/>
                            </p:stCondLst>
                            <p:childTnLst>
                              <p:par>
                                <p:cTn id="15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4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9000"/>
                            </p:stCondLst>
                            <p:childTnLst>
                              <p:par>
                                <p:cTn id="1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4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9500"/>
                            </p:stCondLst>
                            <p:childTnLst>
                              <p:par>
                                <p:cTn id="15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4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6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5" dur="500"/>
                                        <p:tgtEl>
                                          <p:spTgt spid="49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6" fill="hold">
                            <p:stCondLst>
                              <p:cond delay="10500"/>
                            </p:stCondLst>
                            <p:childTnLst>
                              <p:par>
                                <p:cTn id="16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9" dur="500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2" dur="500"/>
                                        <p:tgtEl>
                                          <p:spTgt spid="4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4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8" dur="500"/>
                                        <p:tgtEl>
                                          <p:spTgt spid="4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1" dur="500"/>
                                        <p:tgtEl>
                                          <p:spTgt spid="4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4" dur="500"/>
                                        <p:tgtEl>
                                          <p:spTgt spid="4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4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0" dur="500"/>
                                        <p:tgtEl>
                                          <p:spTgt spid="4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3" dur="500"/>
                                        <p:tgtEl>
                                          <p:spTgt spid="4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6" dur="500"/>
                                        <p:tgtEl>
                                          <p:spTgt spid="49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11000"/>
                            </p:stCondLst>
                            <p:childTnLst>
                              <p:par>
                                <p:cTn id="19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49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1" fill="hold">
                            <p:stCondLst>
                              <p:cond delay="11500"/>
                            </p:stCondLst>
                            <p:childTnLst>
                              <p:par>
                                <p:cTn id="20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4" dur="500"/>
                                        <p:tgtEl>
                                          <p:spTgt spid="49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12000"/>
                            </p:stCondLst>
                            <p:childTnLst>
                              <p:par>
                                <p:cTn id="20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8" dur="500"/>
                                        <p:tgtEl>
                                          <p:spTgt spid="49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12500"/>
                            </p:stCondLst>
                            <p:childTnLst>
                              <p:par>
                                <p:cTn id="21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49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3" fill="hold">
                            <p:stCondLst>
                              <p:cond delay="13000"/>
                            </p:stCondLst>
                            <p:childTnLst>
                              <p:par>
                                <p:cTn id="2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6" dur="500"/>
                                        <p:tgtEl>
                                          <p:spTgt spid="49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13500"/>
                            </p:stCondLst>
                            <p:childTnLst>
                              <p:par>
                                <p:cTn id="2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0" dur="500"/>
                                        <p:tgtEl>
                                          <p:spTgt spid="49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1" fill="hold">
                            <p:stCondLst>
                              <p:cond delay="14000"/>
                            </p:stCondLst>
                            <p:childTnLst>
                              <p:par>
                                <p:cTn id="2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4" dur="500"/>
                                        <p:tgtEl>
                                          <p:spTgt spid="49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14500"/>
                            </p:stCondLst>
                            <p:childTnLst>
                              <p:par>
                                <p:cTn id="2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8" dur="500"/>
                                        <p:tgtEl>
                                          <p:spTgt spid="49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9" fill="hold">
                            <p:stCondLst>
                              <p:cond delay="15000"/>
                            </p:stCondLst>
                            <p:childTnLst>
                              <p:par>
                                <p:cTn id="2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2" dur="500"/>
                                        <p:tgtEl>
                                          <p:spTgt spid="49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3" fill="hold">
                            <p:stCondLst>
                              <p:cond delay="15500"/>
                            </p:stCondLst>
                            <p:childTnLst>
                              <p:par>
                                <p:cTn id="2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6" dur="5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48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2" dur="500"/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5" dur="500"/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8" dur="500"/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1" dur="500"/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4" dur="500"/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7" dur="500"/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0" dur="500"/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3" dur="500"/>
                                        <p:tgtEl>
                                          <p:spTgt spid="48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4" fill="hold">
                            <p:stCondLst>
                              <p:cond delay="16000"/>
                            </p:stCondLst>
                            <p:childTnLst>
                              <p:par>
                                <p:cTn id="2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7" dur="500"/>
                                        <p:tgtEl>
                                          <p:spTgt spid="4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8" fill="hold">
                            <p:stCondLst>
                              <p:cond delay="16500"/>
                            </p:stCondLst>
                            <p:childTnLst>
                              <p:par>
                                <p:cTn id="2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1" dur="500"/>
                                        <p:tgtEl>
                                          <p:spTgt spid="49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2" fill="hold">
                            <p:stCondLst>
                              <p:cond delay="17000"/>
                            </p:stCondLst>
                            <p:childTnLst>
                              <p:par>
                                <p:cTn id="2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5" dur="500"/>
                                        <p:tgtEl>
                                          <p:spTgt spid="49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6" fill="hold">
                            <p:stCondLst>
                              <p:cond delay="17500"/>
                            </p:stCondLst>
                            <p:childTnLst>
                              <p:par>
                                <p:cTn id="2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9" dur="500"/>
                                        <p:tgtEl>
                                          <p:spTgt spid="49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0" fill="hold">
                            <p:stCondLst>
                              <p:cond delay="18000"/>
                            </p:stCondLst>
                            <p:childTnLst>
                              <p:par>
                                <p:cTn id="2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3" dur="500"/>
                                        <p:tgtEl>
                                          <p:spTgt spid="49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4" fill="hold">
                            <p:stCondLst>
                              <p:cond delay="18500"/>
                            </p:stCondLst>
                            <p:childTnLst>
                              <p:par>
                                <p:cTn id="2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7" dur="500"/>
                                        <p:tgtEl>
                                          <p:spTgt spid="49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8" fill="hold">
                            <p:stCondLst>
                              <p:cond delay="19000"/>
                            </p:stCondLst>
                            <p:childTnLst>
                              <p:par>
                                <p:cTn id="2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1" dur="500"/>
                                        <p:tgtEl>
                                          <p:spTgt spid="49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2" fill="hold">
                            <p:stCondLst>
                              <p:cond delay="19500"/>
                            </p:stCondLst>
                            <p:childTnLst>
                              <p:par>
                                <p:cTn id="2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5" dur="500"/>
                                        <p:tgtEl>
                                          <p:spTgt spid="49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6" fill="hold">
                            <p:stCondLst>
                              <p:cond delay="20000"/>
                            </p:stCondLst>
                            <p:childTnLst>
                              <p:par>
                                <p:cTn id="2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9" dur="500"/>
                                        <p:tgtEl>
                                          <p:spTgt spid="49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 Columns">
  <p:cSld name="3 Columns">
    <p:spTree>
      <p:nvGrpSpPr>
        <p:cNvPr id="1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76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97" name="Google Shape;497;p76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8" name="Google Shape;498;p76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499" name="Google Shape;499;p76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0" name="Google Shape;500;p76"/>
          <p:cNvSpPr txBox="1">
            <a:spLocks noGrp="1"/>
          </p:cNvSpPr>
          <p:nvPr>
            <p:ph type="body" idx="2"/>
          </p:nvPr>
        </p:nvSpPr>
        <p:spPr>
          <a:xfrm>
            <a:off x="790950" y="1488845"/>
            <a:ext cx="10586095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sz="2667">
                <a:solidFill>
                  <a:schemeClr val="accent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1" name="Google Shape;501;p76"/>
          <p:cNvSpPr txBox="1">
            <a:spLocks noGrp="1"/>
          </p:cNvSpPr>
          <p:nvPr>
            <p:ph type="body" idx="3"/>
          </p:nvPr>
        </p:nvSpPr>
        <p:spPr>
          <a:xfrm>
            <a:off x="790950" y="1988840"/>
            <a:ext cx="10586095" cy="836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867"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2" name="Google Shape;502;p76"/>
          <p:cNvSpPr txBox="1">
            <a:spLocks noGrp="1"/>
          </p:cNvSpPr>
          <p:nvPr>
            <p:ph type="body" idx="4"/>
          </p:nvPr>
        </p:nvSpPr>
        <p:spPr>
          <a:xfrm>
            <a:off x="790950" y="3053079"/>
            <a:ext cx="10586095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sz="2667">
                <a:solidFill>
                  <a:schemeClr val="accent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3" name="Google Shape;503;p76"/>
          <p:cNvSpPr txBox="1">
            <a:spLocks noGrp="1"/>
          </p:cNvSpPr>
          <p:nvPr>
            <p:ph type="body" idx="5"/>
          </p:nvPr>
        </p:nvSpPr>
        <p:spPr>
          <a:xfrm>
            <a:off x="790950" y="3553074"/>
            <a:ext cx="10586095" cy="836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867"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4" name="Google Shape;504;p76"/>
          <p:cNvSpPr txBox="1">
            <a:spLocks noGrp="1"/>
          </p:cNvSpPr>
          <p:nvPr>
            <p:ph type="body" idx="6"/>
          </p:nvPr>
        </p:nvSpPr>
        <p:spPr>
          <a:xfrm>
            <a:off x="790950" y="4629133"/>
            <a:ext cx="10586095" cy="5760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b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000"/>
              <a:buNone/>
              <a:defRPr sz="2667">
                <a:solidFill>
                  <a:schemeClr val="accent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505" name="Google Shape;505;p76"/>
          <p:cNvSpPr txBox="1">
            <a:spLocks noGrp="1"/>
          </p:cNvSpPr>
          <p:nvPr>
            <p:ph type="body" idx="7"/>
          </p:nvPr>
        </p:nvSpPr>
        <p:spPr>
          <a:xfrm>
            <a:off x="790950" y="5129129"/>
            <a:ext cx="10586095" cy="8360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1867"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93678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9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9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49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9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9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49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49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499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000"/>
                            </p:stCondLst>
                            <p:childTnLst>
                              <p:par>
                                <p:cTn id="3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0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1500"/>
                            </p:stCondLst>
                            <p:childTnLst>
                              <p:par>
                                <p:cTn id="4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0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000"/>
                            </p:stCondLst>
                            <p:childTnLst>
                              <p:par>
                                <p:cTn id="4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50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500"/>
                            </p:stCondLst>
                            <p:childTnLst>
                              <p:par>
                                <p:cTn id="4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50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3000"/>
                            </p:stCondLst>
                            <p:childTnLst>
                              <p:par>
                                <p:cTn id="5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50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3500"/>
                            </p:stCondLst>
                            <p:childTnLst>
                              <p:par>
                                <p:cTn id="5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0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4000"/>
                            </p:stCondLst>
                            <p:childTnLst>
                              <p:par>
                                <p:cTn id="6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0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500"/>
                            </p:stCondLst>
                            <p:childTnLst>
                              <p:par>
                                <p:cTn id="6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0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5000"/>
                            </p:stCondLst>
                            <p:childTnLst>
                              <p:par>
                                <p:cTn id="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5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500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50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6000"/>
                            </p:stCondLst>
                            <p:childTnLst>
                              <p:par>
                                <p:cTn id="7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50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6500"/>
                            </p:stCondLst>
                            <p:childTnLst>
                              <p:par>
                                <p:cTn id="8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50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000"/>
                            </p:stCondLst>
                            <p:childTnLst>
                              <p:par>
                                <p:cTn id="8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50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7500"/>
                            </p:stCondLst>
                            <p:childTnLst>
                              <p:par>
                                <p:cTn id="8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50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8000"/>
                            </p:stCondLst>
                            <p:childTnLst>
                              <p:par>
                                <p:cTn id="9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50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8500"/>
                            </p:stCondLst>
                            <p:childTnLst>
                              <p:par>
                                <p:cTn id="9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50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9000"/>
                            </p:stCondLst>
                            <p:childTnLst>
                              <p:par>
                                <p:cTn id="10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50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9500"/>
                            </p:stCondLst>
                            <p:childTnLst>
                              <p:par>
                                <p:cTn id="10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5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0000"/>
                            </p:stCondLst>
                            <p:childTnLst>
                              <p:par>
                                <p:cTn id="10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5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0500"/>
                            </p:stCondLst>
                            <p:childTnLst>
                              <p:par>
                                <p:cTn id="11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5" dur="500"/>
                                        <p:tgtEl>
                                          <p:spTgt spid="5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1000"/>
                            </p:stCondLst>
                            <p:childTnLst>
                              <p:par>
                                <p:cTn id="11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5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1500"/>
                            </p:stCondLst>
                            <p:childTnLst>
                              <p:par>
                                <p:cTn id="12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5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2000"/>
                            </p:stCondLst>
                            <p:childTnLst>
                              <p:par>
                                <p:cTn id="12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7" dur="500"/>
                                        <p:tgtEl>
                                          <p:spTgt spid="5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2500"/>
                            </p:stCondLst>
                            <p:childTnLst>
                              <p:par>
                                <p:cTn id="12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5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3000"/>
                            </p:stCondLst>
                            <p:childTnLst>
                              <p:par>
                                <p:cTn id="13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5" dur="500"/>
                                        <p:tgtEl>
                                          <p:spTgt spid="5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3500"/>
                            </p:stCondLst>
                            <p:childTnLst>
                              <p:par>
                                <p:cTn id="13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502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4000"/>
                            </p:stCondLst>
                            <p:childTnLst>
                              <p:par>
                                <p:cTn id="1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3" dur="500"/>
                                        <p:tgtEl>
                                          <p:spTgt spid="5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4500"/>
                            </p:stCondLst>
                            <p:childTnLst>
                              <p:par>
                                <p:cTn id="1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5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5000"/>
                            </p:stCondLst>
                            <p:childTnLst>
                              <p:par>
                                <p:cTn id="14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5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5500"/>
                            </p:stCondLst>
                            <p:childTnLst>
                              <p:par>
                                <p:cTn id="15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500"/>
                                        <p:tgtEl>
                                          <p:spTgt spid="5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6000"/>
                            </p:stCondLst>
                            <p:childTnLst>
                              <p:par>
                                <p:cTn id="15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9" dur="500"/>
                                        <p:tgtEl>
                                          <p:spTgt spid="5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6500"/>
                            </p:stCondLst>
                            <p:childTnLst>
                              <p:par>
                                <p:cTn id="16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5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17000"/>
                            </p:stCondLst>
                            <p:childTnLst>
                              <p:par>
                                <p:cTn id="16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7" dur="500"/>
                                        <p:tgtEl>
                                          <p:spTgt spid="5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17500"/>
                            </p:stCondLst>
                            <p:childTnLst>
                              <p:par>
                                <p:cTn id="16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5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18000"/>
                            </p:stCondLst>
                            <p:childTnLst>
                              <p:par>
                                <p:cTn id="1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503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18500"/>
                            </p:stCondLst>
                            <p:childTnLst>
                              <p:par>
                                <p:cTn id="17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9" dur="500"/>
                                        <p:tgtEl>
                                          <p:spTgt spid="50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19000"/>
                            </p:stCondLst>
                            <p:childTnLst>
                              <p:par>
                                <p:cTn id="18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5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19500"/>
                            </p:stCondLst>
                            <p:childTnLst>
                              <p:par>
                                <p:cTn id="18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7" dur="500"/>
                                        <p:tgtEl>
                                          <p:spTgt spid="5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20000"/>
                            </p:stCondLst>
                            <p:childTnLst>
                              <p:par>
                                <p:cTn id="18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1" dur="500"/>
                                        <p:tgtEl>
                                          <p:spTgt spid="5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20500"/>
                            </p:stCondLst>
                            <p:childTnLst>
                              <p:par>
                                <p:cTn id="193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5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21000"/>
                            </p:stCondLst>
                            <p:childTnLst>
                              <p:par>
                                <p:cTn id="197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500"/>
                                        <p:tgtEl>
                                          <p:spTgt spid="5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21500"/>
                            </p:stCondLst>
                            <p:childTnLst>
                              <p:par>
                                <p:cTn id="201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5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22000"/>
                            </p:stCondLst>
                            <p:childTnLst>
                              <p:par>
                                <p:cTn id="205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7" dur="500"/>
                                        <p:tgtEl>
                                          <p:spTgt spid="5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22500"/>
                            </p:stCondLst>
                            <p:childTnLst>
                              <p:par>
                                <p:cTn id="209" presetID="10" presetClass="entr" presetSubtype="0" fill="hold" nodeType="after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500"/>
                                        <p:tgtEl>
                                          <p:spTgt spid="504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23000"/>
                            </p:stCondLst>
                            <p:childTnLst>
                              <p:par>
                                <p:cTn id="2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5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23500"/>
                            </p:stCondLst>
                            <p:childTnLst>
                              <p:par>
                                <p:cTn id="2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9" dur="500"/>
                                        <p:tgtEl>
                                          <p:spTgt spid="5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24000"/>
                            </p:stCondLst>
                            <p:childTnLst>
                              <p:par>
                                <p:cTn id="2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3" dur="500"/>
                                        <p:tgtEl>
                                          <p:spTgt spid="5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24500"/>
                            </p:stCondLst>
                            <p:childTnLst>
                              <p:par>
                                <p:cTn id="2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7" dur="500"/>
                                        <p:tgtEl>
                                          <p:spTgt spid="5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25000"/>
                            </p:stCondLst>
                            <p:childTnLst>
                              <p:par>
                                <p:cTn id="2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500"/>
                                        <p:tgtEl>
                                          <p:spTgt spid="5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25500"/>
                            </p:stCondLst>
                            <p:childTnLst>
                              <p:par>
                                <p:cTn id="2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5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26000"/>
                            </p:stCondLst>
                            <p:childTnLst>
                              <p:par>
                                <p:cTn id="23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5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26500"/>
                            </p:stCondLst>
                            <p:childTnLst>
                              <p:par>
                                <p:cTn id="24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3" dur="500"/>
                                        <p:tgtEl>
                                          <p:spTgt spid="5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27000"/>
                            </p:stCondLst>
                            <p:childTnLst>
                              <p:par>
                                <p:cTn id="24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7" dur="500"/>
                                        <p:tgtEl>
                                          <p:spTgt spid="50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1_No Contents">
  <p:cSld name="51_No Contents">
    <p:spTree>
      <p:nvGrpSpPr>
        <p:cNvPr id="1" name="Shape 5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7" name="Google Shape;507;p77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08" name="Google Shape;508;p77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09" name="Google Shape;509;p77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510" name="Google Shape;510;p77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0735762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1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 anchorCtr="0">
            <a:noAutofit/>
          </a:bodyPr>
          <a:lstStyle/>
          <a:p>
            <a:r>
              <a:rPr lang="en-US" dirty="0"/>
              <a:t>Click to add title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0538251-2B75-FA20-0F29-FB58583E6125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1" y="1825625"/>
            <a:ext cx="3108958" cy="4297680"/>
          </a:xfrm>
        </p:spPr>
        <p:txBody>
          <a:bodyPr>
            <a:normAutofit/>
          </a:bodyPr>
          <a:lstStyle>
            <a:lvl1pPr marL="2286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1pPr>
            <a:lvl2pPr marL="2857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2pPr>
            <a:lvl3pPr marL="65151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3pPr>
            <a:lvl4pPr marL="92583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4pPr>
            <a:lvl5pPr marL="12001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A06C49DD-8C29-93EA-04F4-22F84080DF5C}"/>
              </a:ext>
            </a:extLst>
          </p:cNvPr>
          <p:cNvSpPr>
            <a:spLocks noGrp="1"/>
          </p:cNvSpPr>
          <p:nvPr>
            <p:ph sz="half" idx="15" hasCustomPrompt="1"/>
          </p:nvPr>
        </p:nvSpPr>
        <p:spPr>
          <a:xfrm>
            <a:off x="4661820" y="1816916"/>
            <a:ext cx="6698156" cy="4297680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1800"/>
            </a:lvl1pPr>
            <a:lvl2pPr marL="2286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2pPr>
            <a:lvl3pPr marL="59436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3pPr>
            <a:lvl4pPr marL="86868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4pPr>
            <a:lvl5pPr marL="1143000" indent="-22860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8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8/29/2024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Freeform: Shape 11">
            <a:extLst>
              <a:ext uri="{FF2B5EF4-FFF2-40B4-BE49-F238E27FC236}">
                <a16:creationId xmlns:a16="http://schemas.microsoft.com/office/drawing/2014/main" id="{1E75594D-82D2-74F6-56EC-46FCD28CBE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9994966" y="0"/>
            <a:ext cx="1214656" cy="511514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Freeform: Shape 13">
            <a:extLst>
              <a:ext uri="{FF2B5EF4-FFF2-40B4-BE49-F238E27FC236}">
                <a16:creationId xmlns:a16="http://schemas.microsoft.com/office/drawing/2014/main" id="{FF4E0F5B-0892-2688-EFD3-284369DA50C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 rot="10800000">
            <a:off x="8097530" y="5590215"/>
            <a:ext cx="2279742" cy="1267785"/>
          </a:xfrm>
          <a:custGeom>
            <a:avLst/>
            <a:gdLst>
              <a:gd name="connsiteX0" fmla="*/ 0 w 2279742"/>
              <a:gd name="connsiteY0" fmla="*/ 0 h 1267785"/>
              <a:gd name="connsiteX1" fmla="*/ 138700 w 2279742"/>
              <a:gd name="connsiteY1" fmla="*/ 0 h 1267785"/>
              <a:gd name="connsiteX2" fmla="*/ 138700 w 2279742"/>
              <a:gd name="connsiteY2" fmla="*/ 1078193 h 1267785"/>
              <a:gd name="connsiteX3" fmla="*/ 2002733 w 2279742"/>
              <a:gd name="connsiteY3" fmla="*/ 0 h 1267785"/>
              <a:gd name="connsiteX4" fmla="*/ 2279742 w 2279742"/>
              <a:gd name="connsiteY4" fmla="*/ 0 h 1267785"/>
              <a:gd name="connsiteX5" fmla="*/ 104026 w 2279742"/>
              <a:gd name="connsiteY5" fmla="*/ 1258503 h 1267785"/>
              <a:gd name="connsiteX6" fmla="*/ 69351 w 2279742"/>
              <a:gd name="connsiteY6" fmla="*/ 1267785 h 1267785"/>
              <a:gd name="connsiteX7" fmla="*/ 0 w 2279742"/>
              <a:gd name="connsiteY7" fmla="*/ 1198436 h 1267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279742" h="1267785">
                <a:moveTo>
                  <a:pt x="0" y="0"/>
                </a:moveTo>
                <a:lnTo>
                  <a:pt x="138700" y="0"/>
                </a:lnTo>
                <a:lnTo>
                  <a:pt x="138700" y="1078193"/>
                </a:lnTo>
                <a:lnTo>
                  <a:pt x="2002733" y="0"/>
                </a:lnTo>
                <a:lnTo>
                  <a:pt x="2279742" y="0"/>
                </a:lnTo>
                <a:lnTo>
                  <a:pt x="104026" y="1258503"/>
                </a:lnTo>
                <a:cubicBezTo>
                  <a:pt x="93484" y="1264595"/>
                  <a:pt x="81523" y="1267796"/>
                  <a:pt x="69351" y="1267785"/>
                </a:cubicBezTo>
                <a:cubicBezTo>
                  <a:pt x="31049" y="1267785"/>
                  <a:pt x="0" y="1236737"/>
                  <a:pt x="0" y="1198436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1D8715A-3067-732D-C410-868C7CCCF7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 rot="16200000">
            <a:off x="982378" y="5512123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7852692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0_No Contents">
  <p:cSld name="60_No Contents">
    <p:spTree>
      <p:nvGrpSpPr>
        <p:cNvPr id="1" name="Shape 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Google Shape;512;p78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3" name="Google Shape;513;p78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4" name="Google Shape;514;p78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515" name="Google Shape;515;p78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69916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1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1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1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1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1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1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1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1_No Contents">
  <p:cSld name="61_No Contents">
    <p:spTree>
      <p:nvGrpSpPr>
        <p:cNvPr id="1" name="Shape 5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7" name="Google Shape;517;p79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18" name="Google Shape;518;p79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9" name="Google Shape;519;p79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520" name="Google Shape;520;p79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06274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2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2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2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2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2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2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2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2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2_No Contents">
  <p:cSld name="62_No Contents"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" name="Google Shape;522;p80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3" name="Google Shape;523;p80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4" name="Google Shape;524;p80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525" name="Google Shape;525;p80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340525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2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3_No Contents">
  <p:cSld name="63_No Contents">
    <p:spTree>
      <p:nvGrpSpPr>
        <p:cNvPr id="1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Google Shape;527;p81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28" name="Google Shape;528;p81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9" name="Google Shape;529;p81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530" name="Google Shape;530;p81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604047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3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3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3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3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3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3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3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4_No Contents">
  <p:cSld name="64_No Contents"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82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3" name="Google Shape;533;p82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4" name="Google Shape;534;p82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535" name="Google Shape;535;p82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01047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3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3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3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3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3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3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3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5_No Contents">
  <p:cSld name="65_No Contents">
    <p:spTree>
      <p:nvGrpSpPr>
        <p:cNvPr id="1" name="Shape 5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7" name="Google Shape;537;p83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38" name="Google Shape;538;p83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9" name="Google Shape;539;p83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540" name="Google Shape;540;p83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317123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4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4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4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4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4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4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4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6_No Contents">
  <p:cSld name="66_No Contents">
    <p:spTree>
      <p:nvGrpSpPr>
        <p:cNvPr id="1" name="Shape 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Google Shape;542;p84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3" name="Google Shape;543;p84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4" name="Google Shape;544;p84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545" name="Google Shape;545;p84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27421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4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4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4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4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4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4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4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4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4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2_No Contents">
  <p:cSld name="52_No Contents"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85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48" name="Google Shape;548;p85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9" name="Google Shape;549;p85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550" name="Google Shape;550;p85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077118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5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5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5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5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5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5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3_No Contents">
  <p:cSld name="53_No Contents"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p86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3" name="Google Shape;553;p86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4" name="Google Shape;554;p86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555" name="Google Shape;555;p86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46102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5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5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5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5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5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5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5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4_No Contents">
  <p:cSld name="54_No Contents">
    <p:spTree>
      <p:nvGrpSpPr>
        <p:cNvPr id="1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87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58" name="Google Shape;558;p87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9" name="Google Shape;559;p87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560" name="Google Shape;560;p87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940851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6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6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6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6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6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6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6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6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5807BCF9-2F5B-200E-2E6C-E177DB56ECB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0" y="7458"/>
            <a:ext cx="7083733" cy="6182202"/>
            <a:chOff x="0" y="7460"/>
            <a:chExt cx="7083733" cy="6182202"/>
          </a:xfrm>
        </p:grpSpPr>
        <p:sp>
          <p:nvSpPr>
            <p:cNvPr id="9" name="Freeform: Shape 14">
              <a:extLst>
                <a:ext uri="{FF2B5EF4-FFF2-40B4-BE49-F238E27FC236}">
                  <a16:creationId xmlns:a16="http://schemas.microsoft.com/office/drawing/2014/main" id="{7A624B2B-50FD-9351-987F-2E5A5472CAB6}"/>
                </a:ext>
              </a:extLst>
            </p:cNvPr>
            <p:cNvSpPr/>
            <p:nvPr userDrawn="1"/>
          </p:nvSpPr>
          <p:spPr>
            <a:xfrm rot="16200000">
              <a:off x="-388933" y="4841194"/>
              <a:ext cx="1737401" cy="959536"/>
            </a:xfrm>
            <a:custGeom>
              <a:avLst/>
              <a:gdLst>
                <a:gd name="connsiteX0" fmla="*/ 0 w 1737401"/>
                <a:gd name="connsiteY0" fmla="*/ 0 h 959536"/>
                <a:gd name="connsiteX1" fmla="*/ 123825 w 1737401"/>
                <a:gd name="connsiteY1" fmla="*/ 0 h 959536"/>
                <a:gd name="connsiteX2" fmla="*/ 123825 w 1737401"/>
                <a:gd name="connsiteY2" fmla="*/ 790277 h 959536"/>
                <a:gd name="connsiteX3" fmla="*/ 1490095 w 1737401"/>
                <a:gd name="connsiteY3" fmla="*/ 0 h 959536"/>
                <a:gd name="connsiteX4" fmla="*/ 1737401 w 1737401"/>
                <a:gd name="connsiteY4" fmla="*/ 0 h 959536"/>
                <a:gd name="connsiteX5" fmla="*/ 92869 w 1737401"/>
                <a:gd name="connsiteY5" fmla="*/ 951249 h 959536"/>
                <a:gd name="connsiteX6" fmla="*/ 61913 w 1737401"/>
                <a:gd name="connsiteY6" fmla="*/ 959536 h 959536"/>
                <a:gd name="connsiteX7" fmla="*/ 0 w 1737401"/>
                <a:gd name="connsiteY7" fmla="*/ 897624 h 9595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1737401" h="959536">
                  <a:moveTo>
                    <a:pt x="0" y="0"/>
                  </a:moveTo>
                  <a:lnTo>
                    <a:pt x="123825" y="0"/>
                  </a:lnTo>
                  <a:lnTo>
                    <a:pt x="123825" y="790277"/>
                  </a:lnTo>
                  <a:lnTo>
                    <a:pt x="1490095" y="0"/>
                  </a:lnTo>
                  <a:lnTo>
                    <a:pt x="1737401" y="0"/>
                  </a:lnTo>
                  <a:lnTo>
                    <a:pt x="92869" y="951249"/>
                  </a:lnTo>
                  <a:cubicBezTo>
                    <a:pt x="83458" y="956688"/>
                    <a:pt x="72780" y="959546"/>
                    <a:pt x="61913" y="959536"/>
                  </a:cubicBezTo>
                  <a:cubicBezTo>
                    <a:pt x="27719" y="959536"/>
                    <a:pt x="0" y="931818"/>
                    <a:pt x="0" y="897624"/>
                  </a:cubicBezTo>
                  <a:close/>
                </a:path>
              </a:pathLst>
            </a:custGeom>
            <a:solidFill>
              <a:schemeClr val="accent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Freeform: Shape 13">
              <a:extLst>
                <a:ext uri="{FF2B5EF4-FFF2-40B4-BE49-F238E27FC236}">
                  <a16:creationId xmlns:a16="http://schemas.microsoft.com/office/drawing/2014/main" id="{51E534EE-E0F1-2BD9-9A82-7656B90A2D9D}"/>
                </a:ext>
              </a:extLst>
            </p:cNvPr>
            <p:cNvSpPr/>
            <p:nvPr userDrawn="1"/>
          </p:nvSpPr>
          <p:spPr>
            <a:xfrm>
              <a:off x="6234405" y="7460"/>
              <a:ext cx="849328" cy="357668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98437"/>
            <a:ext cx="5257800" cy="2324046"/>
          </a:xfrm>
        </p:spPr>
        <p:txBody>
          <a:bodyPr anchor="b" anchorCtr="0">
            <a:noAutofit/>
          </a:bodyPr>
          <a:lstStyle>
            <a:lvl1pPr>
              <a:defRPr/>
            </a:lvl1pPr>
          </a:lstStyle>
          <a:p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2657316"/>
            <a:ext cx="5257800" cy="3369858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1800"/>
            </a:lvl1pPr>
            <a:lvl2pPr marL="7429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2pPr>
            <a:lvl3pPr marL="12001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3pPr>
            <a:lvl4pPr marL="1543050" indent="-1714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4pPr>
            <a:lvl5pPr marL="2000250" indent="-1714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BC013AD6-0EF3-2B25-DDBD-2DF706123AE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413114" y="845068"/>
            <a:ext cx="5193792" cy="5193792"/>
          </a:xfrm>
          <a:prstGeom prst="ellipse">
            <a:avLst/>
          </a:prstGeom>
        </p:spPr>
        <p:txBody>
          <a:bodyPr/>
          <a:lstStyle>
            <a:lvl1pPr marL="0" indent="0" algn="ctr">
              <a:buNone/>
              <a:defRPr/>
            </a:lvl1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8/29/2024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43810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5_No Contents">
  <p:cSld name="55_No Contents">
    <p:spTree>
      <p:nvGrpSpPr>
        <p:cNvPr id="1" name="Shape 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2" name="Google Shape;562;p88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3" name="Google Shape;563;p88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4" name="Google Shape;564;p88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565" name="Google Shape;565;p88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80345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6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6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6_No Contents">
  <p:cSld name="56_No Contents">
    <p:spTree>
      <p:nvGrpSpPr>
        <p:cNvPr id="1" name="Shape 5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7" name="Google Shape;567;p89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68" name="Google Shape;568;p89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9" name="Google Shape;569;p89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570" name="Google Shape;570;p89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18492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7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7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7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7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7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7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7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7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7_No Contents">
  <p:cSld name="57_No Contents">
    <p:spTree>
      <p:nvGrpSpPr>
        <p:cNvPr id="1" name="Shape 5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Google Shape;572;p90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3" name="Google Shape;573;p90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4" name="Google Shape;574;p90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575" name="Google Shape;575;p90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65362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7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7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8_No Contents">
  <p:cSld name="58_No Contents">
    <p:spTree>
      <p:nvGrpSpPr>
        <p:cNvPr id="1" name="Shape 5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7" name="Google Shape;577;p91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78" name="Google Shape;578;p91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9" name="Google Shape;579;p91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580" name="Google Shape;580;p91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18941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80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9_No Contents">
  <p:cSld name="59_No Contents">
    <p:spTree>
      <p:nvGrpSpPr>
        <p:cNvPr id="1" name="Shape 5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2" name="Google Shape;582;p92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83" name="Google Shape;583;p92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4" name="Google Shape;584;p92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585" name="Google Shape;585;p92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98716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8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85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2_No Contents">
  <p:cSld name="72_No Contents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4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9" name="Google Shape;109;p14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14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111" name="Google Shape;111;p14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15342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3_No Contents">
  <p:cSld name="73_No Contents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5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4" name="Google Shape;114;p15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15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116" name="Google Shape;116;p15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26360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1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1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1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1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1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4_No Contents">
  <p:cSld name="74_No Contents">
    <p:spTree>
      <p:nvGrpSpPr>
        <p:cNvPr id="1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16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9" name="Google Shape;119;p16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16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121" name="Google Shape;121;p16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92828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1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5_No Contents">
  <p:cSld name="75_No Contents"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17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24" name="Google Shape;124;p17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17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126" name="Google Shape;126;p17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25477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2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2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2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9_No Contents">
  <p:cSld name="69_No Contents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1"/>
          <p:cNvSpPr txBox="1">
            <a:spLocks noGrp="1"/>
          </p:cNvSpPr>
          <p:nvPr>
            <p:ph type="title"/>
          </p:nvPr>
        </p:nvSpPr>
        <p:spPr>
          <a:xfrm>
            <a:off x="0" y="0"/>
            <a:ext cx="2000174" cy="200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Font typeface="Roboto Condensed Light"/>
              <a:buNone/>
              <a:defRPr sz="4000" b="0" i="0" u="none" strike="noStrike" cap="none">
                <a:solidFill>
                  <a:schemeClr val="accent1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94" name="Google Shape;94;p11"/>
          <p:cNvSpPr txBox="1">
            <a:spLocks noGrp="1"/>
          </p:cNvSpPr>
          <p:nvPr>
            <p:ph type="ftr" idx="11"/>
          </p:nvPr>
        </p:nvSpPr>
        <p:spPr>
          <a:xfrm>
            <a:off x="6276035" y="6394245"/>
            <a:ext cx="5185026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1"/>
          <p:cNvSpPr txBox="1">
            <a:spLocks noGrp="1"/>
          </p:cNvSpPr>
          <p:nvPr>
            <p:ph type="sldNum" idx="12"/>
          </p:nvPr>
        </p:nvSpPr>
        <p:spPr>
          <a:xfrm>
            <a:off x="11582292" y="6394245"/>
            <a:ext cx="604913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ctr" anchorCtr="0">
            <a:no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  <a:defRPr sz="2133" b="0" i="0" u="none" strike="noStrike" cap="none">
                <a:solidFill>
                  <a:srgbClr val="A2A2A2"/>
                </a:solidFill>
                <a:latin typeface="Roboto Condensed Light"/>
                <a:ea typeface="Roboto Condensed Light"/>
                <a:cs typeface="Roboto Condensed Light"/>
                <a:sym typeface="Roboto Condensed Light"/>
              </a:defRPr>
            </a:lvl9pPr>
          </a:lstStyle>
          <a:p>
            <a:fld id="{00000000-1234-1234-1234-123412341234}" type="slidenum">
              <a:rPr lang="en-US" altLang="zh-TW" smtClean="0"/>
              <a:pPr/>
              <a:t>‹#›</a:t>
            </a:fld>
            <a:endParaRPr lang="zh-TW" altLang="en-US"/>
          </a:p>
        </p:txBody>
      </p:sp>
      <p:sp>
        <p:nvSpPr>
          <p:cNvPr id="96" name="Google Shape;96;p11"/>
          <p:cNvSpPr txBox="1">
            <a:spLocks noGrp="1"/>
          </p:cNvSpPr>
          <p:nvPr>
            <p:ph type="body" idx="1"/>
          </p:nvPr>
        </p:nvSpPr>
        <p:spPr>
          <a:xfrm>
            <a:off x="526897" y="788707"/>
            <a:ext cx="10849982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63275" tIns="81625" rIns="163275" bIns="81625" anchor="t" anchorCtr="0">
            <a:normAutofit/>
          </a:bodyPr>
          <a:lstStyle>
            <a:lvl1pPr marL="304815" lvl="0" indent="-15240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>
                <a:solidFill>
                  <a:schemeClr val="dk1"/>
                </a:solidFill>
              </a:defRPr>
            </a:lvl1pPr>
            <a:lvl2pPr marL="609630" lvl="1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914446" lvl="2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219261" lvl="3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1524076" lvl="4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1828891" lvl="5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2133707" lvl="6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2438522" lvl="7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2743337" lvl="8" indent="-228611" algn="l">
              <a:lnSpc>
                <a:spcPct val="100000"/>
              </a:lnSpc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759236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6">
                                            <p:txEl>
                                              <p:char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0">
            <a:extLst>
              <a:ext uri="{FF2B5EF4-FFF2-40B4-BE49-F238E27FC236}">
                <a16:creationId xmlns:a16="http://schemas.microsoft.com/office/drawing/2014/main" id="{521BD3DB-6F51-C1AE-FF0E-D0BDCB55F3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 userDrawn="1"/>
        </p:nvGrpSpPr>
        <p:grpSpPr>
          <a:xfrm>
            <a:off x="123536" y="2"/>
            <a:ext cx="11220225" cy="6857998"/>
            <a:chOff x="123536" y="2"/>
            <a:chExt cx="11220225" cy="6857998"/>
          </a:xfrm>
        </p:grpSpPr>
        <p:sp>
          <p:nvSpPr>
            <p:cNvPr id="12" name="Freeform: Shape 7">
              <a:extLst>
                <a:ext uri="{FF2B5EF4-FFF2-40B4-BE49-F238E27FC236}">
                  <a16:creationId xmlns:a16="http://schemas.microsoft.com/office/drawing/2014/main" id="{59903C17-0733-BE0C-7392-283FEC2E98B0}"/>
                </a:ext>
              </a:extLst>
            </p:cNvPr>
            <p:cNvSpPr/>
            <p:nvPr/>
          </p:nvSpPr>
          <p:spPr>
            <a:xfrm flipH="1">
              <a:off x="123536" y="5717905"/>
              <a:ext cx="1771609" cy="1140095"/>
            </a:xfrm>
            <a:custGeom>
              <a:avLst/>
              <a:gdLst>
                <a:gd name="connsiteX0" fmla="*/ 1561721 w 1771609"/>
                <a:gd name="connsiteY0" fmla="*/ 763041 h 1140095"/>
                <a:gd name="connsiteX1" fmla="*/ 1623024 w 1771609"/>
                <a:gd name="connsiteY1" fmla="*/ 792810 h 1140095"/>
                <a:gd name="connsiteX2" fmla="*/ 1711735 w 1771609"/>
                <a:gd name="connsiteY2" fmla="*/ 970132 h 1140095"/>
                <a:gd name="connsiteX3" fmla="*/ 1771609 w 1771609"/>
                <a:gd name="connsiteY3" fmla="*/ 1140095 h 1140095"/>
                <a:gd name="connsiteX4" fmla="*/ 1637225 w 1771609"/>
                <a:gd name="connsiteY4" fmla="*/ 1140095 h 1140095"/>
                <a:gd name="connsiteX5" fmla="*/ 1594820 w 1771609"/>
                <a:gd name="connsiteY5" fmla="*/ 1019711 h 1140095"/>
                <a:gd name="connsiteX6" fmla="*/ 1513200 w 1771609"/>
                <a:gd name="connsiteY6" fmla="*/ 856627 h 1140095"/>
                <a:gd name="connsiteX7" fmla="*/ 1538499 w 1771609"/>
                <a:gd name="connsiteY7" fmla="*/ 770415 h 1140095"/>
                <a:gd name="connsiteX8" fmla="*/ 1561721 w 1771609"/>
                <a:gd name="connsiteY8" fmla="*/ 763041 h 1140095"/>
                <a:gd name="connsiteX9" fmla="*/ 933455 w 1771609"/>
                <a:gd name="connsiteY9" fmla="*/ 161309 h 1140095"/>
                <a:gd name="connsiteX10" fmla="*/ 957797 w 1771609"/>
                <a:gd name="connsiteY10" fmla="*/ 167970 h 1140095"/>
                <a:gd name="connsiteX11" fmla="*/ 1286982 w 1771609"/>
                <a:gd name="connsiteY11" fmla="*/ 387616 h 1140095"/>
                <a:gd name="connsiteX12" fmla="*/ 1293725 w 1771609"/>
                <a:gd name="connsiteY12" fmla="*/ 477075 h 1140095"/>
                <a:gd name="connsiteX13" fmla="*/ 1245453 w 1771609"/>
                <a:gd name="connsiteY13" fmla="*/ 499154 h 1140095"/>
                <a:gd name="connsiteX14" fmla="*/ 1245167 w 1771609"/>
                <a:gd name="connsiteY14" fmla="*/ 499154 h 1140095"/>
                <a:gd name="connsiteX15" fmla="*/ 1203638 w 1771609"/>
                <a:gd name="connsiteY15" fmla="*/ 484104 h 1140095"/>
                <a:gd name="connsiteX16" fmla="*/ 900647 w 1771609"/>
                <a:gd name="connsiteY16" fmla="*/ 281508 h 1140095"/>
                <a:gd name="connsiteX17" fmla="*/ 872454 w 1771609"/>
                <a:gd name="connsiteY17" fmla="*/ 196164 h 1140095"/>
                <a:gd name="connsiteX18" fmla="*/ 933455 w 1771609"/>
                <a:gd name="connsiteY18" fmla="*/ 161309 h 1140095"/>
                <a:gd name="connsiteX19" fmla="*/ 256260 w 1771609"/>
                <a:gd name="connsiteY19" fmla="*/ 29 h 1140095"/>
                <a:gd name="connsiteX20" fmla="*/ 454020 w 1771609"/>
                <a:gd name="connsiteY20" fmla="*/ 13474 h 1140095"/>
                <a:gd name="connsiteX21" fmla="*/ 509236 w 1771609"/>
                <a:gd name="connsiteY21" fmla="*/ 84182 h 1140095"/>
                <a:gd name="connsiteX22" fmla="*/ 445829 w 1771609"/>
                <a:gd name="connsiteY22" fmla="*/ 139871 h 1140095"/>
                <a:gd name="connsiteX23" fmla="*/ 437447 w 1771609"/>
                <a:gd name="connsiteY23" fmla="*/ 139395 h 1140095"/>
                <a:gd name="connsiteX24" fmla="*/ 73211 w 1771609"/>
                <a:gd name="connsiteY24" fmla="*/ 137204 h 1140095"/>
                <a:gd name="connsiteX25" fmla="*/ 749 w 1771609"/>
                <a:gd name="connsiteY25" fmla="*/ 84082 h 1140095"/>
                <a:gd name="connsiteX26" fmla="*/ 53871 w 1771609"/>
                <a:gd name="connsiteY26" fmla="*/ 11621 h 1140095"/>
                <a:gd name="connsiteX27" fmla="*/ 58352 w 1771609"/>
                <a:gd name="connsiteY27" fmla="*/ 11093 h 1140095"/>
                <a:gd name="connsiteX28" fmla="*/ 256260 w 1771609"/>
                <a:gd name="connsiteY28" fmla="*/ 29 h 11400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771609" h="1140095">
                  <a:moveTo>
                    <a:pt x="1561721" y="763041"/>
                  </a:moveTo>
                  <a:cubicBezTo>
                    <a:pt x="1585506" y="760324"/>
                    <a:pt x="1609722" y="771249"/>
                    <a:pt x="1623024" y="792810"/>
                  </a:cubicBezTo>
                  <a:cubicBezTo>
                    <a:pt x="1656300" y="850065"/>
                    <a:pt x="1685920" y="909291"/>
                    <a:pt x="1711735" y="970132"/>
                  </a:cubicBezTo>
                  <a:lnTo>
                    <a:pt x="1771609" y="1140095"/>
                  </a:lnTo>
                  <a:lnTo>
                    <a:pt x="1637225" y="1140095"/>
                  </a:lnTo>
                  <a:lnTo>
                    <a:pt x="1594820" y="1019711"/>
                  </a:lnTo>
                  <a:cubicBezTo>
                    <a:pt x="1571072" y="963753"/>
                    <a:pt x="1543818" y="909282"/>
                    <a:pt x="1513200" y="856627"/>
                  </a:cubicBezTo>
                  <a:cubicBezTo>
                    <a:pt x="1496379" y="825834"/>
                    <a:pt x="1507704" y="787236"/>
                    <a:pt x="1538499" y="770415"/>
                  </a:cubicBezTo>
                  <a:cubicBezTo>
                    <a:pt x="1545912" y="766367"/>
                    <a:pt x="1553792" y="763946"/>
                    <a:pt x="1561721" y="763041"/>
                  </a:cubicBezTo>
                  <a:close/>
                  <a:moveTo>
                    <a:pt x="933455" y="161309"/>
                  </a:moveTo>
                  <a:cubicBezTo>
                    <a:pt x="941693" y="161855"/>
                    <a:pt x="949959" y="164025"/>
                    <a:pt x="957797" y="167970"/>
                  </a:cubicBezTo>
                  <a:cubicBezTo>
                    <a:pt x="1076184" y="227289"/>
                    <a:pt x="1186759" y="301068"/>
                    <a:pt x="1286982" y="387616"/>
                  </a:cubicBezTo>
                  <a:cubicBezTo>
                    <a:pt x="1313547" y="410457"/>
                    <a:pt x="1316566" y="450510"/>
                    <a:pt x="1293725" y="477075"/>
                  </a:cubicBezTo>
                  <a:cubicBezTo>
                    <a:pt x="1281638" y="491137"/>
                    <a:pt x="1263998" y="499204"/>
                    <a:pt x="1245453" y="499154"/>
                  </a:cubicBezTo>
                  <a:lnTo>
                    <a:pt x="1245167" y="499154"/>
                  </a:lnTo>
                  <a:cubicBezTo>
                    <a:pt x="1229965" y="499301"/>
                    <a:pt x="1215220" y="493956"/>
                    <a:pt x="1203638" y="484104"/>
                  </a:cubicBezTo>
                  <a:cubicBezTo>
                    <a:pt x="1111407" y="404300"/>
                    <a:pt x="1009633" y="336248"/>
                    <a:pt x="900647" y="281508"/>
                  </a:cubicBezTo>
                  <a:cubicBezTo>
                    <a:pt x="869295" y="265726"/>
                    <a:pt x="856672" y="227516"/>
                    <a:pt x="872454" y="196164"/>
                  </a:cubicBezTo>
                  <a:cubicBezTo>
                    <a:pt x="884290" y="172650"/>
                    <a:pt x="908742" y="159670"/>
                    <a:pt x="933455" y="161309"/>
                  </a:cubicBezTo>
                  <a:close/>
                  <a:moveTo>
                    <a:pt x="256260" y="29"/>
                  </a:moveTo>
                  <a:cubicBezTo>
                    <a:pt x="322331" y="427"/>
                    <a:pt x="388378" y="4909"/>
                    <a:pt x="454020" y="13474"/>
                  </a:cubicBezTo>
                  <a:cubicBezTo>
                    <a:pt x="488793" y="17752"/>
                    <a:pt x="513514" y="49409"/>
                    <a:pt x="509236" y="84182"/>
                  </a:cubicBezTo>
                  <a:cubicBezTo>
                    <a:pt x="505303" y="116151"/>
                    <a:pt x="478038" y="140098"/>
                    <a:pt x="445829" y="139871"/>
                  </a:cubicBezTo>
                  <a:cubicBezTo>
                    <a:pt x="443027" y="139899"/>
                    <a:pt x="440227" y="139740"/>
                    <a:pt x="437447" y="139395"/>
                  </a:cubicBezTo>
                  <a:cubicBezTo>
                    <a:pt x="316592" y="123615"/>
                    <a:pt x="194247" y="122878"/>
                    <a:pt x="73211" y="137204"/>
                  </a:cubicBezTo>
                  <a:cubicBezTo>
                    <a:pt x="38532" y="142545"/>
                    <a:pt x="6090" y="118762"/>
                    <a:pt x="749" y="84082"/>
                  </a:cubicBezTo>
                  <a:cubicBezTo>
                    <a:pt x="-4591" y="49403"/>
                    <a:pt x="19192" y="16961"/>
                    <a:pt x="53871" y="11621"/>
                  </a:cubicBezTo>
                  <a:cubicBezTo>
                    <a:pt x="55358" y="11392"/>
                    <a:pt x="56852" y="11216"/>
                    <a:pt x="58352" y="11093"/>
                  </a:cubicBezTo>
                  <a:cubicBezTo>
                    <a:pt x="124093" y="3319"/>
                    <a:pt x="190189" y="-369"/>
                    <a:pt x="256260" y="29"/>
                  </a:cubicBezTo>
                  <a:close/>
                </a:path>
              </a:pathLst>
            </a:custGeom>
            <a:solidFill>
              <a:schemeClr val="accent5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Freeform: Shape 1">
              <a:extLst>
                <a:ext uri="{FF2B5EF4-FFF2-40B4-BE49-F238E27FC236}">
                  <a16:creationId xmlns:a16="http://schemas.microsoft.com/office/drawing/2014/main" id="{898A3450-9C87-13ED-79CC-F4F65D14FF72}"/>
                </a:ext>
              </a:extLst>
            </p:cNvPr>
            <p:cNvSpPr/>
            <p:nvPr userDrawn="1"/>
          </p:nvSpPr>
          <p:spPr>
            <a:xfrm>
              <a:off x="10494433" y="2"/>
              <a:ext cx="849328" cy="357668"/>
            </a:xfrm>
            <a:custGeom>
              <a:avLst/>
              <a:gdLst>
                <a:gd name="connsiteX0" fmla="*/ 0 w 1135066"/>
                <a:gd name="connsiteY0" fmla="*/ 0 h 477997"/>
                <a:gd name="connsiteX1" fmla="*/ 1135066 w 1135066"/>
                <a:gd name="connsiteY1" fmla="*/ 0 h 477997"/>
                <a:gd name="connsiteX2" fmla="*/ 1133370 w 1135066"/>
                <a:gd name="connsiteY2" fmla="*/ 16827 h 477997"/>
                <a:gd name="connsiteX3" fmla="*/ 567533 w 1135066"/>
                <a:gd name="connsiteY3" fmla="*/ 477997 h 477997"/>
                <a:gd name="connsiteX4" fmla="*/ 1696 w 1135066"/>
                <a:gd name="connsiteY4" fmla="*/ 16827 h 477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5066" h="477997">
                  <a:moveTo>
                    <a:pt x="0" y="0"/>
                  </a:moveTo>
                  <a:lnTo>
                    <a:pt x="1135066" y="0"/>
                  </a:lnTo>
                  <a:lnTo>
                    <a:pt x="1133370" y="16827"/>
                  </a:lnTo>
                  <a:cubicBezTo>
                    <a:pt x="1079514" y="280016"/>
                    <a:pt x="846644" y="477997"/>
                    <a:pt x="567533" y="477997"/>
                  </a:cubicBezTo>
                  <a:cubicBezTo>
                    <a:pt x="288422" y="477997"/>
                    <a:pt x="55552" y="280016"/>
                    <a:pt x="1696" y="16827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0C40C44A-93E6-6C58-5E88-AFDC594EC27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 anchor="ctr" anchorCtr="0">
            <a:noAutofit/>
          </a:bodyPr>
          <a:lstStyle>
            <a:lvl1pPr>
              <a:defRPr/>
            </a:lvl1pPr>
          </a:lstStyle>
          <a:p>
            <a:r>
              <a:rPr lang="en-US" dirty="0"/>
              <a:t>Click to add title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C813049-5F46-053E-6279-8183259649A6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2882462" cy="4297678"/>
          </a:xfrm>
        </p:spPr>
        <p:txBody>
          <a:bodyPr>
            <a:normAutofit/>
          </a:bodyPr>
          <a:lstStyle>
            <a:lvl1pPr marL="0" indent="0">
              <a:spcBef>
                <a:spcPts val="1000"/>
              </a:spcBef>
              <a:spcAft>
                <a:spcPts val="800"/>
              </a:spcAft>
              <a:buNone/>
              <a:defRPr sz="1800"/>
            </a:lvl1pPr>
            <a:lvl2pPr marL="7429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600"/>
            </a:lvl2pPr>
            <a:lvl3pPr marL="1200150" indent="-2857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400"/>
            </a:lvl3pPr>
            <a:lvl4pPr marL="1543050" indent="-1714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4pPr>
            <a:lvl5pPr marL="2000250" indent="-171450">
              <a:spcBef>
                <a:spcPts val="1000"/>
              </a:spcBef>
              <a:spcAft>
                <a:spcPts val="800"/>
              </a:spcAft>
              <a:buClr>
                <a:schemeClr val="accent2"/>
              </a:buClr>
              <a:buFont typeface="Arial" panose="020B0604020202020204" pitchFamily="34" charset="0"/>
              <a:buChar char="•"/>
              <a:defRPr sz="1200"/>
            </a:lvl5pPr>
          </a:lstStyle>
          <a:p>
            <a:pPr lvl="0"/>
            <a:r>
              <a:rPr lang="en-US" dirty="0"/>
              <a:t>Click to add content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able Placeholder 7">
            <a:extLst>
              <a:ext uri="{FF2B5EF4-FFF2-40B4-BE49-F238E27FC236}">
                <a16:creationId xmlns:a16="http://schemas.microsoft.com/office/drawing/2014/main" id="{423FEB60-8FB5-7F10-EDD7-8AB4B3139EF6}"/>
              </a:ext>
            </a:extLst>
          </p:cNvPr>
          <p:cNvSpPr>
            <a:spLocks noGrp="1"/>
          </p:cNvSpPr>
          <p:nvPr>
            <p:ph type="tbl" sz="quarter" idx="13"/>
          </p:nvPr>
        </p:nvSpPr>
        <p:spPr>
          <a:xfrm>
            <a:off x="4038599" y="1825625"/>
            <a:ext cx="7315199" cy="4297680"/>
          </a:xfrm>
        </p:spPr>
        <p:txBody>
          <a:bodyPr>
            <a:normAutofit/>
          </a:bodyPr>
          <a:lstStyle>
            <a:lvl1pPr marL="0" indent="0">
              <a:buNone/>
              <a:defRPr sz="2400"/>
            </a:lvl1pPr>
          </a:lstStyle>
          <a:p>
            <a:r>
              <a:rPr lang="en-US" dirty="0"/>
              <a:t>Click icon to add table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CFCEB5-4092-FD13-478E-51CD74FDB8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D8061D-18C3-4F4F-85EF-561633F58754}" type="datetimeFigureOut">
              <a:rPr lang="en-US" smtClean="0"/>
              <a:t>8/29/2024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D077A4D-E7C0-912D-293F-D93F0CB5C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A6AA9E1-334B-5F8F-8A92-67DD095F78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81503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N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SLIDE TITLE GOES HERE</a:t>
            </a:r>
            <a:endParaRPr kumimoji="1" lang="ja-JP" altLang="en-US" dirty="0"/>
          </a:p>
        </p:txBody>
      </p:sp>
      <p:sp>
        <p:nvSpPr>
          <p:cNvPr id="3" name="フッター プレースホルダー 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pPr algn="r"/>
            <a:r>
              <a:rPr lang="zh-TW" altLang="en-US" dirty="0"/>
              <a:t>大學校院校務資料庫</a:t>
            </a:r>
            <a:endParaRPr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27CB87ED-CE54-4A81-84E3-F65697A29D35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526897" y="788707"/>
            <a:ext cx="10849982" cy="383894"/>
          </a:xfrm>
        </p:spPr>
        <p:txBody>
          <a:bodyPr/>
          <a:lstStyle>
            <a:lvl1pPr>
              <a:spcBef>
                <a:spcPts val="0"/>
              </a:spcBef>
              <a:defRPr baseline="0">
                <a:solidFill>
                  <a:schemeClr val="tx1">
                    <a:alpha val="80000"/>
                  </a:schemeClr>
                </a:solidFill>
              </a:defRPr>
            </a:lvl1pPr>
          </a:lstStyle>
          <a:p>
            <a:pPr lvl="0"/>
            <a:r>
              <a:rPr kumimoji="1" lang="en-US" altLang="ja-JP" dirty="0"/>
              <a:t>Slide Description Goes Here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802406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Masters/_rels/slideMaster1.xml.rels><?xml version="1.0" encoding="UTF-8" standalone="yes"?>
<Relationships xmlns="http://schemas.openxmlformats.org/package/2006/relationships"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63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8.xml"/><Relationship Id="rId84" Type="http://schemas.openxmlformats.org/officeDocument/2006/relationships/slideLayout" Target="../slideLayouts/slideLayout84.xml"/><Relationship Id="rId89" Type="http://schemas.openxmlformats.org/officeDocument/2006/relationships/slideLayout" Target="../slideLayouts/slideLayout89.xml"/><Relationship Id="rId16" Type="http://schemas.openxmlformats.org/officeDocument/2006/relationships/slideLayout" Target="../slideLayouts/slideLayout16.xml"/><Relationship Id="rId11" Type="http://schemas.openxmlformats.org/officeDocument/2006/relationships/slideLayout" Target="../slideLayouts/slideLayout11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53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8.xml"/><Relationship Id="rId74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9.xml"/><Relationship Id="rId5" Type="http://schemas.openxmlformats.org/officeDocument/2006/relationships/slideLayout" Target="../slideLayouts/slideLayout5.xml"/><Relationship Id="rId90" Type="http://schemas.openxmlformats.org/officeDocument/2006/relationships/slideLayout" Target="../slideLayouts/slideLayout90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64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9.xml"/><Relationship Id="rId77" Type="http://schemas.openxmlformats.org/officeDocument/2006/relationships/slideLayout" Target="../slideLayouts/slideLayout77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72" Type="http://schemas.openxmlformats.org/officeDocument/2006/relationships/slideLayout" Target="../slideLayouts/slideLayout72.xml"/><Relationship Id="rId80" Type="http://schemas.openxmlformats.org/officeDocument/2006/relationships/slideLayout" Target="../slideLayouts/slideLayout80.xml"/><Relationship Id="rId85" Type="http://schemas.openxmlformats.org/officeDocument/2006/relationships/slideLayout" Target="../slideLayouts/slideLayout85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slideLayout" Target="../slideLayouts/slideLayout59.xml"/><Relationship Id="rId67" Type="http://schemas.openxmlformats.org/officeDocument/2006/relationships/slideLayout" Target="../slideLayouts/slideLayout67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62" Type="http://schemas.openxmlformats.org/officeDocument/2006/relationships/slideLayout" Target="../slideLayouts/slideLayout62.xml"/><Relationship Id="rId70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5.xml"/><Relationship Id="rId83" Type="http://schemas.openxmlformats.org/officeDocument/2006/relationships/slideLayout" Target="../slideLayouts/slideLayout83.xml"/><Relationship Id="rId88" Type="http://schemas.openxmlformats.org/officeDocument/2006/relationships/slideLayout" Target="../slideLayouts/slideLayout88.xml"/><Relationship Id="rId91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5.xml"/><Relationship Id="rId73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8.xml"/><Relationship Id="rId81" Type="http://schemas.openxmlformats.org/officeDocument/2006/relationships/slideLayout" Target="../slideLayouts/slideLayout81.xml"/><Relationship Id="rId86" Type="http://schemas.openxmlformats.org/officeDocument/2006/relationships/slideLayout" Target="../slideLayouts/slideLayout86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9" Type="http://schemas.openxmlformats.org/officeDocument/2006/relationships/slideLayout" Target="../slideLayouts/slideLayout39.xml"/><Relationship Id="rId34" Type="http://schemas.openxmlformats.org/officeDocument/2006/relationships/slideLayout" Target="../slideLayouts/slideLayout34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6" Type="http://schemas.openxmlformats.org/officeDocument/2006/relationships/slideLayout" Target="../slideLayouts/slideLayout76.xml"/><Relationship Id="rId7" Type="http://schemas.openxmlformats.org/officeDocument/2006/relationships/slideLayout" Target="../slideLayouts/slideLayout7.xml"/><Relationship Id="rId71" Type="http://schemas.openxmlformats.org/officeDocument/2006/relationships/slideLayout" Target="../slideLayouts/slideLayout71.xml"/><Relationship Id="rId2" Type="http://schemas.openxmlformats.org/officeDocument/2006/relationships/slideLayout" Target="../slideLayouts/slideLayout2.xml"/><Relationship Id="rId29" Type="http://schemas.openxmlformats.org/officeDocument/2006/relationships/slideLayout" Target="../slideLayouts/slideLayout29.xml"/><Relationship Id="rId24" Type="http://schemas.openxmlformats.org/officeDocument/2006/relationships/slideLayout" Target="../slideLayouts/slideLayout24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66" Type="http://schemas.openxmlformats.org/officeDocument/2006/relationships/slideLayout" Target="../slideLayouts/slideLayout66.xml"/><Relationship Id="rId87" Type="http://schemas.openxmlformats.org/officeDocument/2006/relationships/slideLayout" Target="../slideLayouts/slideLayout87.xml"/><Relationship Id="rId61" Type="http://schemas.openxmlformats.org/officeDocument/2006/relationships/slideLayout" Target="../slideLayouts/slideLayout61.xml"/><Relationship Id="rId82" Type="http://schemas.openxmlformats.org/officeDocument/2006/relationships/slideLayout" Target="../slideLayouts/slideLayout82.xml"/><Relationship Id="rId19" Type="http://schemas.openxmlformats.org/officeDocument/2006/relationships/slideLayout" Target="../slideLayouts/slideLayout1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FD97564-C310-6E8C-8689-CE18881B4A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FAD99FA-26D9-873B-BE7F-26FEC5C233A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19819E-0266-97DD-DFD1-BAAA06AE323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6D8061D-18C3-4F4F-85EF-561633F58754}" type="datetimeFigureOut">
              <a:rPr lang="en-US" smtClean="0"/>
              <a:t>8/29/2024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FD19C9-01CE-9E2A-CDA5-C15940F055F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1801085-7B28-048D-E3D3-9C3614268D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BD12358-51D2-46B3-9BDE-DF29528B945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59346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  <p:sldLayoutId id="2147483660" r:id="rId2"/>
    <p:sldLayoutId id="2147483658" r:id="rId3"/>
    <p:sldLayoutId id="2147483650" r:id="rId4"/>
    <p:sldLayoutId id="2147483649" r:id="rId5"/>
    <p:sldLayoutId id="2147483662" r:id="rId6"/>
    <p:sldLayoutId id="2147483663" r:id="rId7"/>
    <p:sldLayoutId id="2147483652" r:id="rId8"/>
    <p:sldLayoutId id="2147483666" r:id="rId9"/>
    <p:sldLayoutId id="2147483664" r:id="rId10"/>
    <p:sldLayoutId id="2147483665" r:id="rId11"/>
    <p:sldLayoutId id="2147483661" r:id="rId12"/>
    <p:sldLayoutId id="2147483668" r:id="rId13"/>
    <p:sldLayoutId id="2147483669" r:id="rId14"/>
    <p:sldLayoutId id="2147483670" r:id="rId15"/>
    <p:sldLayoutId id="2147483671" r:id="rId16"/>
    <p:sldLayoutId id="2147483672" r:id="rId17"/>
    <p:sldLayoutId id="2147483673" r:id="rId18"/>
    <p:sldLayoutId id="2147483674" r:id="rId19"/>
    <p:sldLayoutId id="2147483675" r:id="rId20"/>
    <p:sldLayoutId id="2147483676" r:id="rId21"/>
    <p:sldLayoutId id="2147483677" r:id="rId22"/>
    <p:sldLayoutId id="2147483678" r:id="rId23"/>
    <p:sldLayoutId id="2147483679" r:id="rId24"/>
    <p:sldLayoutId id="2147483680" r:id="rId25"/>
    <p:sldLayoutId id="2147483681" r:id="rId26"/>
    <p:sldLayoutId id="2147483682" r:id="rId27"/>
    <p:sldLayoutId id="2147483683" r:id="rId28"/>
    <p:sldLayoutId id="2147483684" r:id="rId29"/>
    <p:sldLayoutId id="2147483685" r:id="rId30"/>
    <p:sldLayoutId id="2147483686" r:id="rId31"/>
    <p:sldLayoutId id="2147483687" r:id="rId32"/>
    <p:sldLayoutId id="2147483688" r:id="rId33"/>
    <p:sldLayoutId id="2147483689" r:id="rId34"/>
    <p:sldLayoutId id="2147483690" r:id="rId35"/>
    <p:sldLayoutId id="2147483691" r:id="rId36"/>
    <p:sldLayoutId id="2147483692" r:id="rId37"/>
    <p:sldLayoutId id="2147483693" r:id="rId38"/>
    <p:sldLayoutId id="2147483694" r:id="rId39"/>
    <p:sldLayoutId id="2147483695" r:id="rId40"/>
    <p:sldLayoutId id="2147483696" r:id="rId41"/>
    <p:sldLayoutId id="2147483697" r:id="rId42"/>
    <p:sldLayoutId id="2147483698" r:id="rId43"/>
    <p:sldLayoutId id="2147483699" r:id="rId44"/>
    <p:sldLayoutId id="2147483700" r:id="rId45"/>
    <p:sldLayoutId id="2147483701" r:id="rId46"/>
    <p:sldLayoutId id="2147483702" r:id="rId47"/>
    <p:sldLayoutId id="2147483703" r:id="rId48"/>
    <p:sldLayoutId id="2147483704" r:id="rId49"/>
    <p:sldLayoutId id="2147483705" r:id="rId50"/>
    <p:sldLayoutId id="2147483706" r:id="rId51"/>
    <p:sldLayoutId id="2147483707" r:id="rId52"/>
    <p:sldLayoutId id="2147483708" r:id="rId53"/>
    <p:sldLayoutId id="2147483709" r:id="rId54"/>
    <p:sldLayoutId id="2147483710" r:id="rId55"/>
    <p:sldLayoutId id="2147483711" r:id="rId56"/>
    <p:sldLayoutId id="2147483712" r:id="rId57"/>
    <p:sldLayoutId id="2147483713" r:id="rId58"/>
    <p:sldLayoutId id="2147483714" r:id="rId59"/>
    <p:sldLayoutId id="2147483715" r:id="rId60"/>
    <p:sldLayoutId id="2147483716" r:id="rId61"/>
    <p:sldLayoutId id="2147483717" r:id="rId62"/>
    <p:sldLayoutId id="2147483718" r:id="rId63"/>
    <p:sldLayoutId id="2147483719" r:id="rId64"/>
    <p:sldLayoutId id="2147483720" r:id="rId65"/>
    <p:sldLayoutId id="2147483721" r:id="rId66"/>
    <p:sldLayoutId id="2147483722" r:id="rId67"/>
    <p:sldLayoutId id="2147483723" r:id="rId68"/>
    <p:sldLayoutId id="2147483724" r:id="rId69"/>
    <p:sldLayoutId id="2147483725" r:id="rId70"/>
    <p:sldLayoutId id="2147483726" r:id="rId71"/>
    <p:sldLayoutId id="2147483727" r:id="rId72"/>
    <p:sldLayoutId id="2147483728" r:id="rId73"/>
    <p:sldLayoutId id="2147483729" r:id="rId74"/>
    <p:sldLayoutId id="2147483730" r:id="rId75"/>
    <p:sldLayoutId id="2147483731" r:id="rId76"/>
    <p:sldLayoutId id="2147483732" r:id="rId77"/>
    <p:sldLayoutId id="2147483733" r:id="rId78"/>
    <p:sldLayoutId id="2147483734" r:id="rId79"/>
    <p:sldLayoutId id="2147483735" r:id="rId80"/>
    <p:sldLayoutId id="2147483736" r:id="rId81"/>
    <p:sldLayoutId id="2147483737" r:id="rId82"/>
    <p:sldLayoutId id="2147483738" r:id="rId83"/>
    <p:sldLayoutId id="2147483739" r:id="rId84"/>
    <p:sldLayoutId id="2147483740" r:id="rId85"/>
    <p:sldLayoutId id="2147483741" r:id="rId86"/>
    <p:sldLayoutId id="2147483742" r:id="rId87"/>
    <p:sldLayoutId id="2147483743" r:id="rId88"/>
    <p:sldLayoutId id="2147483744" r:id="rId89"/>
    <p:sldLayoutId id="2147483745" r:id="rId9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3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8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8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4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0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8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pn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5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6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0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4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6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0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7.png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6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7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0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4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67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68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6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6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7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0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4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6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emf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76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4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6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0.png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0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4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5.png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79.xml"/><Relationship Id="rId1" Type="http://schemas.openxmlformats.org/officeDocument/2006/relationships/slideLayout" Target="../slideLayouts/slideLayout7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80.xml"/><Relationship Id="rId1" Type="http://schemas.openxmlformats.org/officeDocument/2006/relationships/slideLayout" Target="../slideLayouts/slideLayout10.xml"/></Relationships>
</file>

<file path=ppt/slides/_rels/slide9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8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10047101-8D42-6100-9CEA-AEC0FAEAB60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84474" y="2949739"/>
            <a:ext cx="6261291" cy="2396686"/>
          </a:xfrm>
          <a:noFill/>
        </p:spPr>
        <p:txBody>
          <a:bodyPr anchor="b">
            <a:noAutofit/>
          </a:bodyPr>
          <a:lstStyle/>
          <a:p>
            <a:br>
              <a:rPr lang="en-US" altLang="zh-TW" dirty="0"/>
            </a:br>
            <a:r>
              <a:rPr lang="zh-TW" altLang="en-US" dirty="0"/>
              <a:t>大學校院校務資料庫</a:t>
            </a:r>
            <a:br>
              <a:rPr lang="en-US" altLang="zh-TW" dirty="0"/>
            </a:br>
            <a:r>
              <a:rPr lang="zh-TW" altLang="en-US" dirty="0">
                <a:solidFill>
                  <a:srgbClr val="FFFF00"/>
                </a:solidFill>
              </a:rPr>
              <a:t>系統操作說明</a:t>
            </a:r>
            <a:endParaRPr lang="en-US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4260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A56EE291-835F-4B6D-81C6-15D84A3746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表單下載</a:t>
            </a: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F3F43F1A-C6C7-41A7-AD80-8526221F35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3466" y="1640441"/>
            <a:ext cx="8796662" cy="4482862"/>
          </a:xfrm>
          <a:prstGeom prst="rect">
            <a:avLst/>
          </a:prstGeom>
        </p:spPr>
      </p:pic>
      <p:sp>
        <p:nvSpPr>
          <p:cNvPr id="17" name="Google Shape;3040;p219">
            <a:extLst>
              <a:ext uri="{FF2B5EF4-FFF2-40B4-BE49-F238E27FC236}">
                <a16:creationId xmlns:a16="http://schemas.microsoft.com/office/drawing/2014/main" id="{FA1CED42-CD40-4D57-82C8-F67DB6270405}"/>
              </a:ext>
            </a:extLst>
          </p:cNvPr>
          <p:cNvSpPr/>
          <p:nvPr/>
        </p:nvSpPr>
        <p:spPr>
          <a:xfrm>
            <a:off x="5835220" y="5506352"/>
            <a:ext cx="3799642" cy="822749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algn="ctr">
              <a:buClr>
                <a:srgbClr val="000000"/>
              </a:buClr>
              <a:buSzPts val="4800"/>
            </a:pPr>
            <a:endParaRPr sz="32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" name="Google Shape;3723;p288">
            <a:extLst>
              <a:ext uri="{FF2B5EF4-FFF2-40B4-BE49-F238E27FC236}">
                <a16:creationId xmlns:a16="http://schemas.microsoft.com/office/drawing/2014/main" id="{679256B1-BF5F-4093-923C-50CC171E36E4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724;p288">
            <a:extLst>
              <a:ext uri="{FF2B5EF4-FFF2-40B4-BE49-F238E27FC236}">
                <a16:creationId xmlns:a16="http://schemas.microsoft.com/office/drawing/2014/main" id="{9842EFA3-80AB-439A-8618-114C0E2BB83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7139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10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2150766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DF0DFA2D-2BC7-4344-B908-14073F8056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4071" y="1312151"/>
            <a:ext cx="10132467" cy="4085471"/>
          </a:xfrm>
          <a:prstGeom prst="rect">
            <a:avLst/>
          </a:prstGeom>
        </p:spPr>
      </p:pic>
      <p:sp>
        <p:nvSpPr>
          <p:cNvPr id="8" name="Google Shape;3040;p219">
            <a:extLst>
              <a:ext uri="{FF2B5EF4-FFF2-40B4-BE49-F238E27FC236}">
                <a16:creationId xmlns:a16="http://schemas.microsoft.com/office/drawing/2014/main" id="{A8D06F5A-8075-4348-8C5E-E6AA02C245EB}"/>
              </a:ext>
            </a:extLst>
          </p:cNvPr>
          <p:cNvSpPr/>
          <p:nvPr/>
        </p:nvSpPr>
        <p:spPr>
          <a:xfrm>
            <a:off x="313308" y="2943511"/>
            <a:ext cx="10535205" cy="822749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algn="ctr">
              <a:buClr>
                <a:srgbClr val="000000"/>
              </a:buClr>
              <a:buSzPts val="4800"/>
            </a:pPr>
            <a:endParaRPr sz="32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" name="Google Shape;3723;p288">
            <a:extLst>
              <a:ext uri="{FF2B5EF4-FFF2-40B4-BE49-F238E27FC236}">
                <a16:creationId xmlns:a16="http://schemas.microsoft.com/office/drawing/2014/main" id="{20B9B581-4EBE-4CC4-9DB3-43486579C00D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" name="Google Shape;3724;p288">
            <a:extLst>
              <a:ext uri="{FF2B5EF4-FFF2-40B4-BE49-F238E27FC236}">
                <a16:creationId xmlns:a16="http://schemas.microsoft.com/office/drawing/2014/main" id="{B8F202BA-91D3-4DB2-B048-EAA7B0CDBD3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11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40739985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Placeholder 5" descr="Boy playing in playground in front of apartment building&#10;">
            <a:extLst>
              <a:ext uri="{FF2B5EF4-FFF2-40B4-BE49-F238E27FC236}">
                <a16:creationId xmlns:a16="http://schemas.microsoft.com/office/drawing/2014/main" id="{46148692-01F9-F0AF-248D-A06D949F3145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 rotWithShape="1">
          <a:blip r:embed="rId3"/>
          <a:srcRect/>
          <a:stretch/>
        </p:blipFill>
        <p:spPr>
          <a:xfrm>
            <a:off x="0" y="0"/>
            <a:ext cx="12192000" cy="6858000"/>
          </a:xfrm>
        </p:spPr>
      </p:pic>
      <p:sp>
        <p:nvSpPr>
          <p:cNvPr id="3" name="Title 2">
            <a:extLst>
              <a:ext uri="{FF2B5EF4-FFF2-40B4-BE49-F238E27FC236}">
                <a16:creationId xmlns:a16="http://schemas.microsoft.com/office/drawing/2014/main" id="{A0034E89-1952-5288-08A0-70A4A73BE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68168" y="923544"/>
            <a:ext cx="6455664" cy="5010912"/>
          </a:xfrm>
          <a:noFill/>
        </p:spPr>
        <p:txBody>
          <a:bodyPr anchor="ctr"/>
          <a:lstStyle/>
          <a:p>
            <a:r>
              <a:rPr lang="zh-TW" altLang="en-US" dirty="0">
                <a:solidFill>
                  <a:schemeClr val="accent6"/>
                </a:solidFill>
              </a:rPr>
              <a:t>基本資料</a:t>
            </a:r>
            <a:endParaRPr lang="en-US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1280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84" name="Google Shape;2984;p216"/>
          <p:cNvSpPr txBox="1">
            <a:spLocks noGrp="1"/>
          </p:cNvSpPr>
          <p:nvPr>
            <p:ph type="title"/>
          </p:nvPr>
        </p:nvSpPr>
        <p:spPr>
          <a:xfrm>
            <a:off x="425370" y="128634"/>
            <a:ext cx="11161240" cy="75008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Autofit/>
          </a:bodyPr>
          <a:lstStyle/>
          <a:p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基本資料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85" name="Google Shape;2985;p216"/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86" name="Google Shape;2986;p216"/>
          <p:cNvSpPr txBox="1">
            <a:spLocks noGrp="1"/>
          </p:cNvSpPr>
          <p:nvPr>
            <p:ph type="sldNum" idx="12"/>
          </p:nvPr>
        </p:nvSpPr>
        <p:spPr>
          <a:xfrm>
            <a:off x="11635084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13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87" name="Google Shape;2987;p216"/>
          <p:cNvSpPr txBox="1">
            <a:spLocks noGrp="1"/>
          </p:cNvSpPr>
          <p:nvPr>
            <p:ph type="body" idx="1"/>
          </p:nvPr>
        </p:nvSpPr>
        <p:spPr>
          <a:xfrm>
            <a:off x="674398" y="1403776"/>
            <a:ext cx="762085" cy="75008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marL="0" indent="0">
              <a:buSzPts val="4000"/>
            </a:pPr>
            <a:r>
              <a:rPr lang="en-US" altLang="zh-TW" sz="2667">
                <a:latin typeface="Microsoft JhengHei"/>
                <a:ea typeface="Microsoft JhengHei"/>
                <a:cs typeface="Microsoft JhengHei"/>
                <a:sym typeface="Microsoft JhengHei"/>
              </a:rPr>
              <a:t>1</a:t>
            </a:r>
            <a:endParaRPr sz="2667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88" name="Google Shape;2988;p216"/>
          <p:cNvSpPr txBox="1">
            <a:spLocks noGrp="1"/>
          </p:cNvSpPr>
          <p:nvPr>
            <p:ph type="body" idx="2"/>
          </p:nvPr>
        </p:nvSpPr>
        <p:spPr>
          <a:xfrm>
            <a:off x="1782046" y="1988840"/>
            <a:ext cx="3750417" cy="60006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t" anchorCtr="0">
            <a:noAutofit/>
          </a:bodyPr>
          <a:lstStyle/>
          <a:p>
            <a:pPr marL="0" indent="0">
              <a:buSzPts val="2800"/>
            </a:pPr>
            <a:r>
              <a:rPr lang="zh-TW" altLang="en-US" sz="1867">
                <a:latin typeface="Microsoft JhengHei"/>
                <a:ea typeface="Microsoft JhengHei"/>
                <a:cs typeface="Microsoft JhengHei"/>
                <a:sym typeface="Microsoft JhengHei"/>
              </a:rPr>
              <a:t>由總量提供資料匯入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indent="0">
              <a:buSzPts val="2800"/>
            </a:pPr>
            <a:endParaRPr sz="1867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89" name="Google Shape;2989;p216"/>
          <p:cNvSpPr txBox="1">
            <a:spLocks noGrp="1"/>
          </p:cNvSpPr>
          <p:nvPr>
            <p:ph type="body" idx="3"/>
          </p:nvPr>
        </p:nvSpPr>
        <p:spPr>
          <a:xfrm>
            <a:off x="1782046" y="1553923"/>
            <a:ext cx="3750417" cy="48005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b" anchorCtr="0">
            <a:noAutofit/>
          </a:bodyPr>
          <a:lstStyle/>
          <a:p>
            <a:pPr marL="0" indent="0">
              <a:buSzPts val="3600"/>
            </a:pPr>
            <a:r>
              <a:rPr lang="zh-TW" altLang="en-US" sz="2400" dirty="0">
                <a:latin typeface="Microsoft JhengHei"/>
                <a:ea typeface="Microsoft JhengHei"/>
                <a:cs typeface="Microsoft JhengHei"/>
                <a:sym typeface="Microsoft JhengHei"/>
              </a:rPr>
              <a:t>一般系所、學位學程</a:t>
            </a:r>
            <a:endParaRPr sz="24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90" name="Google Shape;2990;p216"/>
          <p:cNvSpPr txBox="1">
            <a:spLocks noGrp="1"/>
          </p:cNvSpPr>
          <p:nvPr>
            <p:ph type="body" idx="4"/>
          </p:nvPr>
        </p:nvSpPr>
        <p:spPr>
          <a:xfrm>
            <a:off x="674398" y="3040002"/>
            <a:ext cx="762085" cy="75008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marL="0" indent="0">
              <a:buSzPts val="3600"/>
            </a:pPr>
            <a:r>
              <a:rPr lang="en-US" altLang="zh-TW" sz="2400">
                <a:latin typeface="Microsoft JhengHei"/>
                <a:ea typeface="Microsoft JhengHei"/>
                <a:cs typeface="Microsoft JhengHei"/>
                <a:sym typeface="Microsoft JhengHei"/>
              </a:rPr>
              <a:t>3</a:t>
            </a:r>
            <a:endParaRPr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91" name="Google Shape;2991;p216"/>
          <p:cNvSpPr txBox="1">
            <a:spLocks noGrp="1"/>
          </p:cNvSpPr>
          <p:nvPr>
            <p:ph type="body" idx="5"/>
          </p:nvPr>
        </p:nvSpPr>
        <p:spPr>
          <a:xfrm>
            <a:off x="1782046" y="3625066"/>
            <a:ext cx="3750417" cy="60006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t" anchorCtr="0">
            <a:noAutofit/>
          </a:bodyPr>
          <a:lstStyle/>
          <a:p>
            <a:pPr marL="0" indent="0">
              <a:buSzPts val="2800"/>
            </a:pPr>
            <a:r>
              <a:rPr lang="zh-TW" altLang="en-US" sz="1867" dirty="0">
                <a:latin typeface="Microsoft JhengHei"/>
                <a:ea typeface="Microsoft JhengHei"/>
                <a:cs typeface="Microsoft JhengHei"/>
                <a:sym typeface="Microsoft JhengHei"/>
              </a:rPr>
              <a:t>由招生科提供資料匯入</a:t>
            </a:r>
            <a:endParaRPr sz="1867"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indent="0">
              <a:buSzPts val="2800"/>
            </a:pPr>
            <a:endParaRPr sz="1867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92" name="Google Shape;2992;p216"/>
          <p:cNvSpPr txBox="1">
            <a:spLocks noGrp="1"/>
          </p:cNvSpPr>
          <p:nvPr>
            <p:ph type="body" idx="6"/>
          </p:nvPr>
        </p:nvSpPr>
        <p:spPr>
          <a:xfrm>
            <a:off x="1782046" y="3190149"/>
            <a:ext cx="3750417" cy="48005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b" anchorCtr="0">
            <a:noAutofit/>
          </a:bodyPr>
          <a:lstStyle/>
          <a:p>
            <a:pPr marL="0" indent="0">
              <a:buSzPts val="3600"/>
            </a:pPr>
            <a:r>
              <a:rPr lang="zh-TW" altLang="en-US" sz="2400" dirty="0">
                <a:latin typeface="Microsoft JhengHei"/>
                <a:ea typeface="Microsoft JhengHei"/>
                <a:cs typeface="Microsoft JhengHei"/>
                <a:sym typeface="Microsoft JhengHei"/>
              </a:rPr>
              <a:t>產碩專班</a:t>
            </a:r>
            <a:endParaRPr sz="24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93" name="Google Shape;2993;p216"/>
          <p:cNvSpPr txBox="1">
            <a:spLocks noGrp="1"/>
          </p:cNvSpPr>
          <p:nvPr>
            <p:ph type="body" idx="7"/>
          </p:nvPr>
        </p:nvSpPr>
        <p:spPr>
          <a:xfrm>
            <a:off x="674398" y="4674139"/>
            <a:ext cx="762085" cy="75008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marL="0" indent="0">
              <a:buSzPts val="3600"/>
            </a:pPr>
            <a:r>
              <a:rPr lang="en-US" altLang="zh-TW" sz="2400">
                <a:latin typeface="Microsoft JhengHei"/>
                <a:ea typeface="Microsoft JhengHei"/>
                <a:cs typeface="Microsoft JhengHei"/>
                <a:sym typeface="Microsoft JhengHei"/>
              </a:rPr>
              <a:t>5</a:t>
            </a:r>
            <a:endParaRPr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94" name="Google Shape;2994;p216"/>
          <p:cNvSpPr txBox="1">
            <a:spLocks noGrp="1"/>
          </p:cNvSpPr>
          <p:nvPr>
            <p:ph type="body" idx="8"/>
          </p:nvPr>
        </p:nvSpPr>
        <p:spPr>
          <a:xfrm>
            <a:off x="1782046" y="5259204"/>
            <a:ext cx="3750417" cy="60006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t" anchorCtr="0">
            <a:noAutofit/>
          </a:bodyPr>
          <a:lstStyle/>
          <a:p>
            <a:pPr marL="0" indent="0">
              <a:buSzPts val="2800"/>
            </a:pPr>
            <a:r>
              <a:rPr lang="zh-TW" altLang="en-US" sz="1867">
                <a:latin typeface="Microsoft JhengHei"/>
                <a:ea typeface="Microsoft JhengHei"/>
                <a:cs typeface="Microsoft JhengHei"/>
                <a:sym typeface="Microsoft JhengHei"/>
              </a:rPr>
              <a:t>由招生科提供資料匯入</a:t>
            </a:r>
            <a:endParaRPr sz="1867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indent="0">
              <a:buSzPts val="2800"/>
            </a:pPr>
            <a:endParaRPr sz="1867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95" name="Google Shape;2995;p216"/>
          <p:cNvSpPr txBox="1">
            <a:spLocks noGrp="1"/>
          </p:cNvSpPr>
          <p:nvPr>
            <p:ph type="body" idx="9"/>
          </p:nvPr>
        </p:nvSpPr>
        <p:spPr>
          <a:xfrm>
            <a:off x="1782046" y="4824286"/>
            <a:ext cx="3750417" cy="48005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b" anchorCtr="0">
            <a:noAutofit/>
          </a:bodyPr>
          <a:lstStyle/>
          <a:p>
            <a:pPr marL="0" indent="0">
              <a:buSzPts val="3600"/>
            </a:pPr>
            <a:r>
              <a:rPr lang="zh-TW" altLang="en-US" sz="2400" dirty="0">
                <a:latin typeface="Microsoft JhengHei"/>
                <a:ea typeface="Microsoft JhengHei"/>
                <a:cs typeface="Microsoft JhengHei"/>
                <a:sym typeface="Microsoft JhengHei"/>
              </a:rPr>
              <a:t>研究學院</a:t>
            </a:r>
            <a:endParaRPr sz="24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96" name="Google Shape;2996;p216"/>
          <p:cNvSpPr txBox="1">
            <a:spLocks noGrp="1"/>
          </p:cNvSpPr>
          <p:nvPr>
            <p:ph type="body" idx="13"/>
          </p:nvPr>
        </p:nvSpPr>
        <p:spPr>
          <a:xfrm>
            <a:off x="6375032" y="1403776"/>
            <a:ext cx="762085" cy="75008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marL="0" indent="0">
              <a:buSzPts val="3600"/>
            </a:pPr>
            <a:r>
              <a:rPr lang="en-US" altLang="zh-TW" sz="2400">
                <a:latin typeface="Microsoft JhengHei"/>
                <a:ea typeface="Microsoft JhengHei"/>
                <a:cs typeface="Microsoft JhengHei"/>
                <a:sym typeface="Microsoft JhengHei"/>
              </a:rPr>
              <a:t>2</a:t>
            </a:r>
            <a:endParaRPr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97" name="Google Shape;2997;p216"/>
          <p:cNvSpPr txBox="1">
            <a:spLocks noGrp="1"/>
          </p:cNvSpPr>
          <p:nvPr>
            <p:ph type="body" idx="14"/>
          </p:nvPr>
        </p:nvSpPr>
        <p:spPr>
          <a:xfrm>
            <a:off x="7482680" y="1988840"/>
            <a:ext cx="3750417" cy="60006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t" anchorCtr="0">
            <a:noAutofit/>
          </a:bodyPr>
          <a:lstStyle/>
          <a:p>
            <a:pPr marL="0" indent="0">
              <a:buSzPts val="2800"/>
            </a:pPr>
            <a:r>
              <a:rPr lang="zh-TW" altLang="en-US" sz="1867">
                <a:latin typeface="Microsoft JhengHei"/>
                <a:ea typeface="Microsoft JhengHei"/>
                <a:cs typeface="Microsoft JhengHei"/>
                <a:sym typeface="Microsoft JhengHei"/>
              </a:rPr>
              <a:t>由招生科提供資料匯入</a:t>
            </a:r>
            <a:endParaRPr sz="1867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98" name="Google Shape;2998;p216"/>
          <p:cNvSpPr txBox="1">
            <a:spLocks noGrp="1"/>
          </p:cNvSpPr>
          <p:nvPr>
            <p:ph type="body" idx="15"/>
          </p:nvPr>
        </p:nvSpPr>
        <p:spPr>
          <a:xfrm>
            <a:off x="7482680" y="1553923"/>
            <a:ext cx="3750417" cy="48005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b" anchorCtr="0">
            <a:noAutofit/>
          </a:bodyPr>
          <a:lstStyle/>
          <a:p>
            <a:pPr marL="0" indent="0">
              <a:buSzPts val="3600"/>
            </a:pPr>
            <a:r>
              <a:rPr lang="zh-TW" altLang="en-US" sz="2400">
                <a:latin typeface="Microsoft JhengHei"/>
                <a:ea typeface="Microsoft JhengHei"/>
                <a:cs typeface="Microsoft JhengHei"/>
                <a:sym typeface="Microsoft JhengHei"/>
              </a:rPr>
              <a:t>境外專班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999" name="Google Shape;2999;p216"/>
          <p:cNvSpPr txBox="1">
            <a:spLocks noGrp="1"/>
          </p:cNvSpPr>
          <p:nvPr>
            <p:ph type="body" idx="16"/>
          </p:nvPr>
        </p:nvSpPr>
        <p:spPr>
          <a:xfrm>
            <a:off x="6375032" y="3040002"/>
            <a:ext cx="762085" cy="75008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marL="0" indent="0">
              <a:buSzPts val="3600"/>
            </a:pPr>
            <a:r>
              <a:rPr lang="en-US" altLang="zh-TW" sz="2400">
                <a:latin typeface="Microsoft JhengHei"/>
                <a:ea typeface="Microsoft JhengHei"/>
                <a:cs typeface="Microsoft JhengHei"/>
                <a:sym typeface="Microsoft JhengHei"/>
              </a:rPr>
              <a:t>4</a:t>
            </a:r>
            <a:endParaRPr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00" name="Google Shape;3000;p216"/>
          <p:cNvSpPr txBox="1">
            <a:spLocks noGrp="1"/>
          </p:cNvSpPr>
          <p:nvPr>
            <p:ph type="body" idx="17"/>
          </p:nvPr>
        </p:nvSpPr>
        <p:spPr>
          <a:xfrm>
            <a:off x="7482680" y="3625066"/>
            <a:ext cx="3750417" cy="60006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t" anchorCtr="0">
            <a:noAutofit/>
          </a:bodyPr>
          <a:lstStyle/>
          <a:p>
            <a:pPr marL="0" indent="0">
              <a:buSzPts val="2800"/>
            </a:pPr>
            <a:r>
              <a:rPr lang="zh-TW" altLang="en-US" sz="1867">
                <a:latin typeface="Microsoft JhengHei"/>
                <a:ea typeface="Microsoft JhengHei"/>
                <a:cs typeface="Microsoft JhengHei"/>
                <a:sym typeface="Microsoft JhengHei"/>
              </a:rPr>
              <a:t>由招生科與國防部提供資料匯入</a:t>
            </a:r>
            <a:endParaRPr sz="1867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indent="0">
              <a:buSzPts val="2800"/>
            </a:pPr>
            <a:endParaRPr sz="1867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01" name="Google Shape;3001;p216"/>
          <p:cNvSpPr txBox="1">
            <a:spLocks noGrp="1"/>
          </p:cNvSpPr>
          <p:nvPr>
            <p:ph type="body" idx="18"/>
          </p:nvPr>
        </p:nvSpPr>
        <p:spPr>
          <a:xfrm>
            <a:off x="7482680" y="3190149"/>
            <a:ext cx="3750417" cy="48005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b" anchorCtr="0">
            <a:noAutofit/>
          </a:bodyPr>
          <a:lstStyle/>
          <a:p>
            <a:pPr marL="0" indent="0">
              <a:buSzPts val="3600"/>
            </a:pPr>
            <a:r>
              <a:rPr lang="zh-TW" altLang="en-US" sz="2400">
                <a:latin typeface="Microsoft JhengHei"/>
                <a:ea typeface="Microsoft JhengHei"/>
                <a:cs typeface="Microsoft JhengHei"/>
                <a:sym typeface="Microsoft JhengHei"/>
              </a:rPr>
              <a:t>營區專班</a:t>
            </a:r>
            <a:endParaRPr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02" name="Google Shape;3002;p216"/>
          <p:cNvSpPr txBox="1">
            <a:spLocks noGrp="1"/>
          </p:cNvSpPr>
          <p:nvPr>
            <p:ph type="body" idx="19"/>
          </p:nvPr>
        </p:nvSpPr>
        <p:spPr>
          <a:xfrm>
            <a:off x="6375032" y="4674139"/>
            <a:ext cx="762085" cy="75008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marL="0" indent="0">
              <a:buSzPts val="3600"/>
            </a:pPr>
            <a:r>
              <a:rPr lang="en-US" altLang="zh-TW" sz="2400">
                <a:latin typeface="Microsoft JhengHei"/>
                <a:ea typeface="Microsoft JhengHei"/>
                <a:cs typeface="Microsoft JhengHei"/>
                <a:sym typeface="Microsoft JhengHei"/>
              </a:rPr>
              <a:t>6</a:t>
            </a:r>
            <a:endParaRPr sz="24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03" name="Google Shape;3003;p216"/>
          <p:cNvSpPr txBox="1">
            <a:spLocks noGrp="1"/>
          </p:cNvSpPr>
          <p:nvPr>
            <p:ph type="body" idx="20"/>
          </p:nvPr>
        </p:nvSpPr>
        <p:spPr>
          <a:xfrm>
            <a:off x="7482680" y="5259204"/>
            <a:ext cx="3750417" cy="60006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t" anchorCtr="0">
            <a:noAutofit/>
          </a:bodyPr>
          <a:lstStyle/>
          <a:p>
            <a:pPr marL="0" indent="0">
              <a:buSzPts val="2800"/>
            </a:pPr>
            <a:r>
              <a:rPr lang="zh-TW" altLang="en-US" sz="1867">
                <a:latin typeface="Microsoft JhengHei"/>
                <a:ea typeface="Microsoft JhengHei"/>
                <a:cs typeface="Microsoft JhengHei"/>
                <a:sym typeface="Microsoft JhengHei"/>
              </a:rPr>
              <a:t>由招生科提供資料匯入</a:t>
            </a:r>
            <a:endParaRPr sz="1867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indent="0">
              <a:buSzPts val="2800"/>
            </a:pPr>
            <a:endParaRPr sz="1867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04" name="Google Shape;3004;p216"/>
          <p:cNvSpPr txBox="1">
            <a:spLocks noGrp="1"/>
          </p:cNvSpPr>
          <p:nvPr>
            <p:ph type="body" idx="21"/>
          </p:nvPr>
        </p:nvSpPr>
        <p:spPr>
          <a:xfrm>
            <a:off x="7482680" y="4824286"/>
            <a:ext cx="3750417" cy="48005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b" anchorCtr="0">
            <a:noAutofit/>
          </a:bodyPr>
          <a:lstStyle/>
          <a:p>
            <a:pPr marL="0" indent="0">
              <a:buSzPts val="3600"/>
            </a:pPr>
            <a:r>
              <a:rPr lang="zh-TW" altLang="en-US" sz="2400" dirty="0">
                <a:latin typeface="Microsoft JhengHei"/>
                <a:ea typeface="Microsoft JhengHei"/>
                <a:cs typeface="Microsoft JhengHei"/>
                <a:sym typeface="Microsoft JhengHei"/>
              </a:rPr>
              <a:t>新型專班</a:t>
            </a:r>
            <a:endParaRPr sz="24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FD4E906C-277F-48B9-AEDB-421BC08C0B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基本資料</a:t>
            </a:r>
          </a:p>
        </p:txBody>
      </p:sp>
      <p:sp>
        <p:nvSpPr>
          <p:cNvPr id="7" name="文字方塊 6">
            <a:extLst>
              <a:ext uri="{FF2B5EF4-FFF2-40B4-BE49-F238E27FC236}">
                <a16:creationId xmlns:a16="http://schemas.microsoft.com/office/drawing/2014/main" id="{08D473CF-BD4E-4525-B133-F6F174FB9F1E}"/>
              </a:ext>
            </a:extLst>
          </p:cNvPr>
          <p:cNvSpPr txBox="1"/>
          <p:nvPr/>
        </p:nvSpPr>
        <p:spPr>
          <a:xfrm>
            <a:off x="2072937" y="1882067"/>
            <a:ext cx="2596718" cy="954107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800" cap="small" dirty="0"/>
              <a:t>基本資料</a:t>
            </a:r>
            <a:r>
              <a:rPr lang="en-US" altLang="zh-TW" sz="2800" cap="small" dirty="0"/>
              <a:t>1.</a:t>
            </a:r>
          </a:p>
          <a:p>
            <a:r>
              <a:rPr lang="zh-TW" altLang="en-US" sz="2800" cap="small" dirty="0"/>
              <a:t>學校</a:t>
            </a:r>
            <a:endParaRPr lang="zh-TW" altLang="en-US" sz="2800" dirty="0"/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E272FBF3-C33B-4739-89A7-590CF5BB8CAF}"/>
              </a:ext>
            </a:extLst>
          </p:cNvPr>
          <p:cNvSpPr txBox="1"/>
          <p:nvPr/>
        </p:nvSpPr>
        <p:spPr>
          <a:xfrm>
            <a:off x="5899211" y="1506746"/>
            <a:ext cx="2596718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800" cap="small" dirty="0"/>
              <a:t>基本資料</a:t>
            </a:r>
            <a:r>
              <a:rPr lang="en-US" altLang="zh-TW" sz="2800" cap="small" dirty="0"/>
              <a:t>2.</a:t>
            </a:r>
          </a:p>
          <a:p>
            <a:r>
              <a:rPr lang="zh-TW" altLang="en-US" sz="2800" cap="small" dirty="0"/>
              <a:t>校區</a:t>
            </a:r>
            <a:endParaRPr lang="zh-TW" altLang="en-US" sz="2800" dirty="0"/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82A56270-4B18-4B64-8500-D83FB6B0194E}"/>
              </a:ext>
            </a:extLst>
          </p:cNvPr>
          <p:cNvSpPr txBox="1"/>
          <p:nvPr/>
        </p:nvSpPr>
        <p:spPr>
          <a:xfrm>
            <a:off x="5899211" y="2811993"/>
            <a:ext cx="2596718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800" cap="small" dirty="0"/>
              <a:t>基本資料</a:t>
            </a:r>
            <a:r>
              <a:rPr lang="en-US" altLang="zh-TW" sz="2800" cap="small" dirty="0"/>
              <a:t>3.</a:t>
            </a:r>
          </a:p>
          <a:p>
            <a:r>
              <a:rPr lang="zh-TW" altLang="en-US" sz="2800" dirty="0"/>
              <a:t>學院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F0F87D25-7297-4B29-B3F4-29AEC79E2A6E}"/>
              </a:ext>
            </a:extLst>
          </p:cNvPr>
          <p:cNvSpPr txBox="1"/>
          <p:nvPr/>
        </p:nvSpPr>
        <p:spPr>
          <a:xfrm>
            <a:off x="5899211" y="4117240"/>
            <a:ext cx="2596718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800" cap="small" dirty="0"/>
              <a:t>基本資料</a:t>
            </a:r>
            <a:r>
              <a:rPr lang="en-US" altLang="zh-TW" sz="2800" cap="small" dirty="0"/>
              <a:t>6.</a:t>
            </a:r>
          </a:p>
          <a:p>
            <a:r>
              <a:rPr lang="zh-TW" altLang="en-US" sz="2800" cap="small" dirty="0"/>
              <a:t>系所</a:t>
            </a:r>
            <a:endParaRPr lang="en-US" altLang="zh-TW" sz="2800" cap="small" dirty="0"/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B182F748-CF13-415F-B9EC-1394BB1BED71}"/>
              </a:ext>
            </a:extLst>
          </p:cNvPr>
          <p:cNvSpPr txBox="1"/>
          <p:nvPr/>
        </p:nvSpPr>
        <p:spPr>
          <a:xfrm>
            <a:off x="2072937" y="3190473"/>
            <a:ext cx="2596718" cy="1384995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sz="2800" cap="small" dirty="0"/>
              <a:t>基本資料</a:t>
            </a:r>
            <a:r>
              <a:rPr lang="en-US" altLang="zh-TW" sz="2800" cap="small" dirty="0"/>
              <a:t>7.</a:t>
            </a:r>
          </a:p>
          <a:p>
            <a:r>
              <a:rPr lang="zh-TW" altLang="en-US" sz="2800" cap="small" dirty="0"/>
              <a:t>行政單位</a:t>
            </a:r>
            <a:endParaRPr lang="en-US" altLang="zh-TW" sz="2800" cap="small" dirty="0"/>
          </a:p>
          <a:p>
            <a:r>
              <a:rPr lang="zh-TW" altLang="en-US" sz="2800" cap="small" dirty="0"/>
              <a:t>各類中心</a:t>
            </a:r>
            <a:endParaRPr lang="en-US" altLang="zh-TW" sz="2800" cap="small" dirty="0"/>
          </a:p>
        </p:txBody>
      </p:sp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6226B8D5-69B3-44F1-875F-097055557279}"/>
              </a:ext>
            </a:extLst>
          </p:cNvPr>
          <p:cNvSpPr/>
          <p:nvPr/>
        </p:nvSpPr>
        <p:spPr>
          <a:xfrm>
            <a:off x="5246703" y="941034"/>
            <a:ext cx="3968318" cy="5095782"/>
          </a:xfrm>
          <a:prstGeom prst="roundRect">
            <a:avLst/>
          </a:prstGeom>
          <a:noFill/>
          <a:ln w="76200">
            <a:solidFill>
              <a:schemeClr val="tx1">
                <a:lumMod val="65000"/>
                <a:lumOff val="35000"/>
              </a:schemeClr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altLang="zh-TW" dirty="0"/>
          </a:p>
          <a:p>
            <a:pPr algn="ctr"/>
            <a:endParaRPr lang="en-US" altLang="zh-TW" dirty="0"/>
          </a:p>
          <a:p>
            <a:pPr algn="ctr"/>
            <a:endParaRPr lang="en-US" altLang="zh-TW" dirty="0"/>
          </a:p>
          <a:p>
            <a:pPr algn="ctr"/>
            <a:endParaRPr lang="en-US" altLang="zh-TW" dirty="0"/>
          </a:p>
          <a:p>
            <a:pPr algn="ctr"/>
            <a:endParaRPr lang="en-US" altLang="zh-TW" dirty="0"/>
          </a:p>
          <a:p>
            <a:pPr algn="ctr"/>
            <a:endParaRPr lang="en-US" altLang="zh-TW" dirty="0"/>
          </a:p>
          <a:p>
            <a:pPr algn="ctr"/>
            <a:endParaRPr lang="en-US" altLang="zh-TW" dirty="0"/>
          </a:p>
          <a:p>
            <a:pPr algn="ctr"/>
            <a:endParaRPr lang="en-US" altLang="zh-TW" dirty="0"/>
          </a:p>
          <a:p>
            <a:pPr algn="ctr"/>
            <a:endParaRPr lang="en-US" altLang="zh-TW" dirty="0"/>
          </a:p>
          <a:p>
            <a:pPr algn="ctr"/>
            <a:endParaRPr lang="en-US" altLang="zh-TW" dirty="0"/>
          </a:p>
          <a:p>
            <a:pPr algn="ctr"/>
            <a:endParaRPr lang="en-US" altLang="zh-TW" dirty="0"/>
          </a:p>
          <a:p>
            <a:pPr algn="ctr"/>
            <a:endParaRPr lang="en-US" altLang="zh-TW" dirty="0"/>
          </a:p>
          <a:p>
            <a:pPr algn="ctr"/>
            <a:endParaRPr lang="en-US" altLang="zh-TW" dirty="0"/>
          </a:p>
          <a:p>
            <a:pPr algn="ctr"/>
            <a:endParaRPr lang="en-US" altLang="zh-TW" dirty="0"/>
          </a:p>
          <a:p>
            <a:pPr algn="ctr"/>
            <a:endParaRPr lang="en-US" altLang="zh-TW" dirty="0"/>
          </a:p>
          <a:p>
            <a:pPr algn="ctr"/>
            <a:r>
              <a:rPr lang="zh-TW" altLang="en-US" sz="2400" dirty="0">
                <a:solidFill>
                  <a:schemeClr val="accent2"/>
                </a:solidFill>
              </a:rPr>
              <a:t>統一由校庫</a:t>
            </a:r>
            <a:endParaRPr lang="en-US" altLang="zh-TW" sz="2400" dirty="0">
              <a:solidFill>
                <a:schemeClr val="accent2"/>
              </a:solidFill>
            </a:endParaRPr>
          </a:p>
          <a:p>
            <a:pPr algn="ctr"/>
            <a:r>
              <a:rPr lang="zh-TW" altLang="en-US" sz="2400" dirty="0">
                <a:solidFill>
                  <a:schemeClr val="accent2"/>
                </a:solidFill>
              </a:rPr>
              <a:t>依教育部核定資料更新</a:t>
            </a:r>
          </a:p>
        </p:txBody>
      </p:sp>
      <p:sp>
        <p:nvSpPr>
          <p:cNvPr id="11" name="Google Shape;3723;p288">
            <a:extLst>
              <a:ext uri="{FF2B5EF4-FFF2-40B4-BE49-F238E27FC236}">
                <a16:creationId xmlns:a16="http://schemas.microsoft.com/office/drawing/2014/main" id="{66C96420-497C-4717-BAE7-3026D11E81E6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4" name="Google Shape;3724;p288">
            <a:extLst>
              <a:ext uri="{FF2B5EF4-FFF2-40B4-BE49-F238E27FC236}">
                <a16:creationId xmlns:a16="http://schemas.microsoft.com/office/drawing/2014/main" id="{C8DEE022-E63A-4C8E-B5A3-B5D2A05D773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14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40712290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5CE96F7-5F3D-49B1-8A09-A01A890BA6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異動申請</a:t>
            </a: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9DB00B74-45D8-4982-8A15-DD77691FA7C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8880" y="1301106"/>
            <a:ext cx="9507277" cy="3048425"/>
          </a:xfrm>
          <a:prstGeom prst="rect">
            <a:avLst/>
          </a:prstGeom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C775A374-0286-4606-B2F9-E02A6C832B6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0990" y="4609024"/>
            <a:ext cx="5344271" cy="1895740"/>
          </a:xfrm>
          <a:prstGeom prst="rect">
            <a:avLst/>
          </a:prstGeom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017B417D-2460-4BFE-9D7B-A1A0420737A4}"/>
              </a:ext>
            </a:extLst>
          </p:cNvPr>
          <p:cNvSpPr txBox="1"/>
          <p:nvPr/>
        </p:nvSpPr>
        <p:spPr>
          <a:xfrm>
            <a:off x="3281777" y="2666166"/>
            <a:ext cx="300361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000" dirty="0">
                <a:solidFill>
                  <a:srgbClr val="FF0000"/>
                </a:solidFill>
              </a:rPr>
              <a:t>AI</a:t>
            </a:r>
            <a:r>
              <a:rPr lang="zh-TW" altLang="en-US" sz="2000" dirty="0">
                <a:solidFill>
                  <a:srgbClr val="FF0000"/>
                </a:solidFill>
              </a:rPr>
              <a:t>產碩專班已核定招生，詳見教育部核定函</a:t>
            </a:r>
          </a:p>
        </p:txBody>
      </p:sp>
      <p:sp>
        <p:nvSpPr>
          <p:cNvPr id="6" name="Google Shape;3723;p288">
            <a:extLst>
              <a:ext uri="{FF2B5EF4-FFF2-40B4-BE49-F238E27FC236}">
                <a16:creationId xmlns:a16="http://schemas.microsoft.com/office/drawing/2014/main" id="{9469E44E-D1B8-439D-B585-D28A38AF6DEC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724;p288">
            <a:extLst>
              <a:ext uri="{FF2B5EF4-FFF2-40B4-BE49-F238E27FC236}">
                <a16:creationId xmlns:a16="http://schemas.microsoft.com/office/drawing/2014/main" id="{F9CD6F97-91A5-46AB-94A7-CD29CD46CF4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15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62300012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>
            <a:extLst>
              <a:ext uri="{FF2B5EF4-FFF2-40B4-BE49-F238E27FC236}">
                <a16:creationId xmlns:a16="http://schemas.microsoft.com/office/drawing/2014/main" id="{34FA4274-AE65-4C53-8F0C-08DC6603D4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異動申請說明</a:t>
            </a: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55786A5A-CFFD-4E1A-837C-1E100336D2B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9278" y="1601911"/>
            <a:ext cx="3009355" cy="4223894"/>
          </a:xfrm>
          <a:prstGeom prst="rect">
            <a:avLst/>
          </a:prstGeom>
        </p:spPr>
      </p:pic>
      <p:sp>
        <p:nvSpPr>
          <p:cNvPr id="9" name="文字方塊 8">
            <a:extLst>
              <a:ext uri="{FF2B5EF4-FFF2-40B4-BE49-F238E27FC236}">
                <a16:creationId xmlns:a16="http://schemas.microsoft.com/office/drawing/2014/main" id="{298E4B7A-8183-4BC6-A36B-DB8118FF010F}"/>
              </a:ext>
            </a:extLst>
          </p:cNvPr>
          <p:cNvSpPr txBox="1"/>
          <p:nvPr/>
        </p:nvSpPr>
        <p:spPr>
          <a:xfrm>
            <a:off x="5193438" y="1601911"/>
            <a:ext cx="495373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/>
              <a:t>教</a:t>
            </a:r>
            <a:r>
              <a:rPr lang="en-US" altLang="zh-TW" sz="2400" dirty="0"/>
              <a:t>1</a:t>
            </a:r>
            <a:r>
              <a:rPr lang="zh-TW" altLang="en-US" sz="2400" dirty="0"/>
              <a:t>：居留證更新、教師更名</a:t>
            </a:r>
            <a:endParaRPr lang="en-US" altLang="zh-TW" sz="2400" dirty="0"/>
          </a:p>
          <a:p>
            <a:endParaRPr lang="en-US" altLang="zh-TW" sz="2400" dirty="0"/>
          </a:p>
          <a:p>
            <a:r>
              <a:rPr lang="zh-TW" altLang="en-US" sz="2400" dirty="0"/>
              <a:t>交叉檢核：不要顯示已確認的提醒</a:t>
            </a:r>
            <a:endParaRPr lang="en-US" altLang="zh-TW" sz="2400" dirty="0"/>
          </a:p>
          <a:p>
            <a:endParaRPr lang="en-US" altLang="zh-TW" sz="2400" dirty="0"/>
          </a:p>
          <a:p>
            <a:r>
              <a:rPr lang="zh-TW" altLang="en-US" sz="2400" dirty="0"/>
              <a:t>其他：各類問題</a:t>
            </a:r>
            <a:r>
              <a:rPr lang="en-US" altLang="zh-TW" sz="2400" dirty="0"/>
              <a:t>… </a:t>
            </a:r>
            <a:endParaRPr lang="zh-TW" altLang="en-US" sz="2400" dirty="0"/>
          </a:p>
        </p:txBody>
      </p:sp>
      <p:sp>
        <p:nvSpPr>
          <p:cNvPr id="6" name="Google Shape;3723;p288">
            <a:extLst>
              <a:ext uri="{FF2B5EF4-FFF2-40B4-BE49-F238E27FC236}">
                <a16:creationId xmlns:a16="http://schemas.microsoft.com/office/drawing/2014/main" id="{AC040EF7-2EB9-4E11-9337-EAED432322EE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724;p288">
            <a:extLst>
              <a:ext uri="{FF2B5EF4-FFF2-40B4-BE49-F238E27FC236}">
                <a16:creationId xmlns:a16="http://schemas.microsoft.com/office/drawing/2014/main" id="{A1141EF3-6C35-4DF0-8E5E-D3ED0795E13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16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197102757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9" name="Google Shape;3009;p217"/>
          <p:cNvSpPr txBox="1">
            <a:spLocks noGrp="1"/>
          </p:cNvSpPr>
          <p:nvPr>
            <p:ph type="title"/>
          </p:nvPr>
        </p:nvSpPr>
        <p:spPr>
          <a:xfrm>
            <a:off x="529" y="0"/>
            <a:ext cx="5518912" cy="2000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基本資料確認程序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10" name="Google Shape;3010;p217"/>
          <p:cNvSpPr txBox="1">
            <a:spLocks noGrp="1"/>
          </p:cNvSpPr>
          <p:nvPr>
            <p:ph type="body" idx="1"/>
          </p:nvPr>
        </p:nvSpPr>
        <p:spPr>
          <a:xfrm>
            <a:off x="639891" y="4465057"/>
            <a:ext cx="3236602" cy="139421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t" anchorCtr="0">
            <a:noAutofit/>
          </a:bodyPr>
          <a:lstStyle/>
          <a:p>
            <a:pPr marL="0" indent="0">
              <a:spcBef>
                <a:spcPts val="0"/>
              </a:spcBef>
              <a:buSzPts val="2800"/>
            </a:pPr>
            <a:r>
              <a:rPr lang="zh-TW" altLang="en-US" sz="1867">
                <a:latin typeface="Microsoft JhengHei"/>
                <a:ea typeface="Microsoft JhengHei"/>
                <a:cs typeface="Microsoft JhengHei"/>
                <a:sym typeface="Microsoft JhengHei"/>
              </a:rPr>
              <a:t>建議由基本資料</a:t>
            </a:r>
            <a:r>
              <a:rPr lang="en-US" altLang="zh-TW" sz="1867">
                <a:latin typeface="Microsoft JhengHei"/>
                <a:ea typeface="Microsoft JhengHei"/>
                <a:cs typeface="Microsoft JhengHei"/>
                <a:sym typeface="Microsoft JhengHei"/>
              </a:rPr>
              <a:t>6</a:t>
            </a:r>
            <a:r>
              <a:rPr lang="zh-TW" altLang="en-US" sz="1867">
                <a:latin typeface="Microsoft JhengHei"/>
                <a:ea typeface="Microsoft JhengHei"/>
                <a:cs typeface="Microsoft JhengHei"/>
                <a:sym typeface="Microsoft JhengHei"/>
              </a:rPr>
              <a:t>下載</a:t>
            </a:r>
            <a:r>
              <a:rPr lang="en-US" altLang="zh-TW" sz="1867">
                <a:latin typeface="Microsoft JhengHei"/>
                <a:ea typeface="Microsoft JhengHei"/>
                <a:cs typeface="Microsoft JhengHei"/>
                <a:sym typeface="Microsoft JhengHei"/>
              </a:rPr>
              <a:t>excel</a:t>
            </a:r>
            <a:r>
              <a:rPr lang="zh-TW" altLang="en-US" sz="1867">
                <a:latin typeface="Microsoft JhengHei"/>
                <a:ea typeface="Microsoft JhengHei"/>
                <a:cs typeface="Microsoft JhengHei"/>
                <a:sym typeface="Microsoft JhengHei"/>
              </a:rPr>
              <a:t>檢視全校系所及學院資料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11" name="Google Shape;3011;p217"/>
          <p:cNvSpPr txBox="1">
            <a:spLocks noGrp="1"/>
          </p:cNvSpPr>
          <p:nvPr>
            <p:ph type="body" idx="2"/>
          </p:nvPr>
        </p:nvSpPr>
        <p:spPr>
          <a:xfrm>
            <a:off x="641409" y="4029067"/>
            <a:ext cx="3233566" cy="48005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b" anchorCtr="0">
            <a:noAutofit/>
          </a:bodyPr>
          <a:lstStyle/>
          <a:p>
            <a:pPr marL="0" indent="0"/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基本資料1~6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12" name="Google Shape;3012;p217"/>
          <p:cNvSpPr txBox="1">
            <a:spLocks noGrp="1"/>
          </p:cNvSpPr>
          <p:nvPr>
            <p:ph type="body" idx="3"/>
          </p:nvPr>
        </p:nvSpPr>
        <p:spPr>
          <a:xfrm>
            <a:off x="1247786" y="2306427"/>
            <a:ext cx="2007418" cy="6000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檢視基本資料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13" name="Google Shape;3013;p217"/>
          <p:cNvSpPr txBox="1">
            <a:spLocks noGrp="1"/>
          </p:cNvSpPr>
          <p:nvPr>
            <p:ph type="body" idx="4"/>
          </p:nvPr>
        </p:nvSpPr>
        <p:spPr>
          <a:xfrm>
            <a:off x="4483868" y="4465057"/>
            <a:ext cx="3236602" cy="139421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t" anchorCtr="0">
            <a:noAutofit/>
          </a:bodyPr>
          <a:lstStyle/>
          <a:p>
            <a:pPr marL="0" indent="0">
              <a:spcBef>
                <a:spcPts val="0"/>
              </a:spcBef>
              <a:buSzPts val="2800"/>
            </a:pPr>
            <a:r>
              <a:rPr lang="zh-TW" altLang="en-US" sz="1867">
                <a:latin typeface="Microsoft JhengHei"/>
                <a:ea typeface="Microsoft JhengHei"/>
                <a:cs typeface="Microsoft JhengHei"/>
                <a:sym typeface="Microsoft JhengHei"/>
              </a:rPr>
              <a:t>請檢視「未確認」區塊中的系所與學制資料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14" name="Google Shape;3014;p217"/>
          <p:cNvSpPr txBox="1">
            <a:spLocks noGrp="1"/>
          </p:cNvSpPr>
          <p:nvPr>
            <p:ph type="body" idx="5"/>
          </p:nvPr>
        </p:nvSpPr>
        <p:spPr>
          <a:xfrm>
            <a:off x="4485386" y="4029067"/>
            <a:ext cx="3233566" cy="48005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b" anchorCtr="0">
            <a:noAutofit/>
          </a:bodyPr>
          <a:lstStyle/>
          <a:p>
            <a:pPr marL="0" indent="0"/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確認系所與學制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15" name="Google Shape;3015;p217"/>
          <p:cNvSpPr txBox="1">
            <a:spLocks noGrp="1"/>
          </p:cNvSpPr>
          <p:nvPr>
            <p:ph type="body" idx="6"/>
          </p:nvPr>
        </p:nvSpPr>
        <p:spPr>
          <a:xfrm>
            <a:off x="5091762" y="2306427"/>
            <a:ext cx="2007418" cy="6000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11</a:t>
            </a:r>
            <a:r>
              <a:rPr lang="en-US" alt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3</a:t>
            </a: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學年度基本資料系所及學制確認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indent="0"/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16" name="Google Shape;3016;p217"/>
          <p:cNvSpPr txBox="1">
            <a:spLocks noGrp="1"/>
          </p:cNvSpPr>
          <p:nvPr>
            <p:ph type="body" idx="7"/>
          </p:nvPr>
        </p:nvSpPr>
        <p:spPr>
          <a:xfrm>
            <a:off x="8315507" y="4465057"/>
            <a:ext cx="3236602" cy="139421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t" anchorCtr="0">
            <a:noAutofit/>
          </a:bodyPr>
          <a:lstStyle/>
          <a:p>
            <a:pPr marL="0" indent="0">
              <a:spcBef>
                <a:spcPts val="0"/>
              </a:spcBef>
              <a:buSzPts val="2800"/>
            </a:pPr>
            <a:r>
              <a:rPr lang="zh-TW" altLang="en-US" sz="1867">
                <a:latin typeface="Microsoft JhengHei"/>
                <a:ea typeface="Microsoft JhengHei"/>
                <a:cs typeface="Microsoft JhengHei"/>
                <a:sym typeface="Microsoft JhengHei"/>
              </a:rPr>
              <a:t>由基本資料</a:t>
            </a:r>
            <a:r>
              <a:rPr lang="en-US" altLang="zh-TW" sz="1867">
                <a:latin typeface="Microsoft JhengHei"/>
                <a:ea typeface="Microsoft JhengHei"/>
                <a:cs typeface="Microsoft JhengHei"/>
                <a:sym typeface="Microsoft JhengHei"/>
              </a:rPr>
              <a:t>1</a:t>
            </a:r>
            <a:r>
              <a:rPr lang="zh-TW" altLang="en-US" sz="1867">
                <a:latin typeface="Microsoft JhengHei"/>
                <a:ea typeface="Microsoft JhengHei"/>
                <a:cs typeface="Microsoft JhengHei"/>
                <a:sym typeface="Microsoft JhengHei"/>
              </a:rPr>
              <a:t>、</a:t>
            </a:r>
            <a:r>
              <a:rPr lang="en-US" altLang="zh-TW" sz="1867">
                <a:latin typeface="Microsoft JhengHei"/>
                <a:ea typeface="Microsoft JhengHei"/>
                <a:cs typeface="Microsoft JhengHei"/>
                <a:sym typeface="Microsoft JhengHei"/>
              </a:rPr>
              <a:t>2</a:t>
            </a:r>
            <a:r>
              <a:rPr lang="zh-TW" altLang="en-US" sz="1867">
                <a:latin typeface="Microsoft JhengHei"/>
                <a:ea typeface="Microsoft JhengHei"/>
                <a:cs typeface="Microsoft JhengHei"/>
                <a:sym typeface="Microsoft JhengHei"/>
              </a:rPr>
              <a:t>、</a:t>
            </a:r>
            <a:r>
              <a:rPr lang="en-US" altLang="zh-TW" sz="1867">
                <a:latin typeface="Microsoft JhengHei"/>
                <a:ea typeface="Microsoft JhengHei"/>
                <a:cs typeface="Microsoft JhengHei"/>
                <a:sym typeface="Microsoft JhengHei"/>
              </a:rPr>
              <a:t>3</a:t>
            </a:r>
            <a:r>
              <a:rPr lang="zh-TW" altLang="en-US" sz="1867">
                <a:latin typeface="Microsoft JhengHei"/>
                <a:ea typeface="Microsoft JhengHei"/>
                <a:cs typeface="Microsoft JhengHei"/>
                <a:sym typeface="Microsoft JhengHei"/>
              </a:rPr>
              <a:t>、</a:t>
            </a:r>
            <a:r>
              <a:rPr lang="en-US" altLang="zh-TW" sz="1867">
                <a:latin typeface="Microsoft JhengHei"/>
                <a:ea typeface="Microsoft JhengHei"/>
                <a:cs typeface="Microsoft JhengHei"/>
                <a:sym typeface="Microsoft JhengHei"/>
              </a:rPr>
              <a:t>6</a:t>
            </a:r>
            <a:r>
              <a:rPr lang="zh-TW" altLang="en-US" sz="1867">
                <a:latin typeface="Microsoft JhengHei"/>
                <a:ea typeface="Microsoft JhengHei"/>
                <a:cs typeface="Microsoft JhengHei"/>
                <a:sym typeface="Microsoft JhengHei"/>
              </a:rPr>
              <a:t>逐一確認全部基本資料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17" name="Google Shape;3017;p217"/>
          <p:cNvSpPr txBox="1">
            <a:spLocks noGrp="1"/>
          </p:cNvSpPr>
          <p:nvPr>
            <p:ph type="body" idx="8"/>
          </p:nvPr>
        </p:nvSpPr>
        <p:spPr>
          <a:xfrm>
            <a:off x="8317025" y="4029067"/>
            <a:ext cx="3233566" cy="48005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b" anchorCtr="0">
            <a:noAutofit/>
          </a:bodyPr>
          <a:lstStyle/>
          <a:p>
            <a:pPr marL="0" indent="0"/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完成基本資料確認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18" name="Google Shape;3018;p217"/>
          <p:cNvSpPr txBox="1">
            <a:spLocks noGrp="1"/>
          </p:cNvSpPr>
          <p:nvPr>
            <p:ph type="body" idx="9"/>
          </p:nvPr>
        </p:nvSpPr>
        <p:spPr>
          <a:xfrm>
            <a:off x="8923402" y="2306427"/>
            <a:ext cx="2007418" cy="600067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marL="0" indent="0">
              <a:spcBef>
                <a:spcPts val="0"/>
              </a:spcBef>
            </a:pPr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確認所有基本資料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indent="0"/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" name="Google Shape;3723;p288">
            <a:extLst>
              <a:ext uri="{FF2B5EF4-FFF2-40B4-BE49-F238E27FC236}">
                <a16:creationId xmlns:a16="http://schemas.microsoft.com/office/drawing/2014/main" id="{876018CA-0B36-46CF-BA9A-9D951184B61D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3" name="Google Shape;3724;p288">
            <a:extLst>
              <a:ext uri="{FF2B5EF4-FFF2-40B4-BE49-F238E27FC236}">
                <a16:creationId xmlns:a16="http://schemas.microsoft.com/office/drawing/2014/main" id="{C0741F2E-4E6C-4605-AE70-69458321EF9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17</a:t>
            </a:fld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>
            <a:extLst>
              <a:ext uri="{FF2B5EF4-FFF2-40B4-BE49-F238E27FC236}">
                <a16:creationId xmlns:a16="http://schemas.microsoft.com/office/drawing/2014/main" id="{1AF2555C-6E75-4279-99A2-37A8B46C17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735012"/>
            <a:ext cx="8376821" cy="4903506"/>
          </a:xfrm>
          <a:prstGeom prst="rect">
            <a:avLst/>
          </a:prstGeom>
        </p:spPr>
      </p:pic>
      <p:sp>
        <p:nvSpPr>
          <p:cNvPr id="15" name="矩形: 圓角 14">
            <a:extLst>
              <a:ext uri="{FF2B5EF4-FFF2-40B4-BE49-F238E27FC236}">
                <a16:creationId xmlns:a16="http://schemas.microsoft.com/office/drawing/2014/main" id="{DAC4E99E-794C-4F2F-8F16-C5B4485D933C}"/>
              </a:ext>
            </a:extLst>
          </p:cNvPr>
          <p:cNvSpPr/>
          <p:nvPr/>
        </p:nvSpPr>
        <p:spPr>
          <a:xfrm>
            <a:off x="1944209" y="648069"/>
            <a:ext cx="1455938" cy="878889"/>
          </a:xfrm>
          <a:prstGeom prst="round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Google Shape;3723;p288">
            <a:extLst>
              <a:ext uri="{FF2B5EF4-FFF2-40B4-BE49-F238E27FC236}">
                <a16:creationId xmlns:a16="http://schemas.microsoft.com/office/drawing/2014/main" id="{D77DC836-CF09-40FC-81BC-28F77F94128D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" name="Google Shape;3724;p288">
            <a:extLst>
              <a:ext uri="{FF2B5EF4-FFF2-40B4-BE49-F238E27FC236}">
                <a16:creationId xmlns:a16="http://schemas.microsoft.com/office/drawing/2014/main" id="{1B78F860-7039-41F6-933C-F0D6D9C5F78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18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30147606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3" name="Google Shape;3023;p2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基本資料系所及學制確認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028" name="Google Shape;3028;p2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8200" y="946191"/>
            <a:ext cx="9829800" cy="5107666"/>
          </a:xfrm>
          <a:prstGeom prst="rect">
            <a:avLst/>
          </a:prstGeom>
          <a:noFill/>
          <a:ln>
            <a:noFill/>
          </a:ln>
        </p:spPr>
      </p:pic>
      <p:sp>
        <p:nvSpPr>
          <p:cNvPr id="3029" name="Google Shape;3029;p218"/>
          <p:cNvSpPr/>
          <p:nvPr/>
        </p:nvSpPr>
        <p:spPr>
          <a:xfrm>
            <a:off x="10306051" y="3695483"/>
            <a:ext cx="361949" cy="338328"/>
          </a:xfrm>
          <a:prstGeom prst="roundRect">
            <a:avLst>
              <a:gd name="adj" fmla="val 16667"/>
            </a:avLst>
          </a:prstGeom>
          <a:noFill/>
          <a:ln w="381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algn="ctr">
              <a:buClr>
                <a:srgbClr val="000000"/>
              </a:buClr>
              <a:buSzPts val="4800"/>
            </a:pPr>
            <a:endParaRPr sz="32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" name="Google Shape;3723;p288">
            <a:extLst>
              <a:ext uri="{FF2B5EF4-FFF2-40B4-BE49-F238E27FC236}">
                <a16:creationId xmlns:a16="http://schemas.microsoft.com/office/drawing/2014/main" id="{06107FA1-ED61-485B-B454-38C0C3143D3C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" name="Google Shape;3724;p288">
            <a:extLst>
              <a:ext uri="{FF2B5EF4-FFF2-40B4-BE49-F238E27FC236}">
                <a16:creationId xmlns:a16="http://schemas.microsoft.com/office/drawing/2014/main" id="{D6C11576-8726-4AAD-B8C0-B4E68DC5AB3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19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2181D-911C-1343-7267-E35AC86CCA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957" y="1119031"/>
            <a:ext cx="4384736" cy="4619938"/>
          </a:xfrm>
          <a:noFill/>
        </p:spPr>
        <p:txBody>
          <a:bodyPr>
            <a:noAutofit/>
          </a:bodyPr>
          <a:lstStyle/>
          <a:p>
            <a:r>
              <a:rPr lang="zh-TW" altLang="en-US" dirty="0"/>
              <a:t>簡報大綱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EA8735-F1DC-1DE6-0A38-429B2F660F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01708" y="554942"/>
            <a:ext cx="5552091" cy="5768220"/>
          </a:xfrm>
          <a:noFill/>
        </p:spPr>
        <p:txBody>
          <a:bodyPr>
            <a:normAutofit/>
          </a:bodyPr>
          <a:lstStyle/>
          <a:p>
            <a:r>
              <a:rPr lang="en-US" altLang="zh-TW" dirty="0"/>
              <a:t>1.</a:t>
            </a:r>
            <a:r>
              <a:rPr lang="zh-TW" altLang="en-US" dirty="0"/>
              <a:t>基本資料</a:t>
            </a:r>
            <a:endParaRPr lang="en-US" dirty="0"/>
          </a:p>
          <a:p>
            <a:r>
              <a:rPr lang="en-US" altLang="zh-TW" dirty="0"/>
              <a:t>2.</a:t>
            </a:r>
            <a:r>
              <a:rPr lang="zh-TW" altLang="en-US" dirty="0"/>
              <a:t>資料填報</a:t>
            </a:r>
            <a:endParaRPr lang="en-US" dirty="0"/>
          </a:p>
          <a:p>
            <a:r>
              <a:rPr lang="en-US" dirty="0"/>
              <a:t>3.</a:t>
            </a:r>
            <a:r>
              <a:rPr lang="zh-TW" altLang="en-US" dirty="0"/>
              <a:t>表冊列印</a:t>
            </a:r>
            <a:endParaRPr lang="en-US" dirty="0"/>
          </a:p>
          <a:p>
            <a:r>
              <a:rPr lang="en-US" dirty="0"/>
              <a:t>4.</a:t>
            </a:r>
            <a:r>
              <a:rPr lang="zh-TW" altLang="en-US" dirty="0"/>
              <a:t>資料檢核</a:t>
            </a:r>
            <a:endParaRPr lang="en-US" dirty="0"/>
          </a:p>
          <a:p>
            <a:r>
              <a:rPr lang="en-US" dirty="0"/>
              <a:t>5.</a:t>
            </a:r>
            <a:r>
              <a:rPr lang="zh-TW" altLang="en-US" dirty="0"/>
              <a:t>修正申請</a:t>
            </a:r>
            <a:endParaRPr lang="en-US" altLang="zh-TW" dirty="0"/>
          </a:p>
          <a:p>
            <a:r>
              <a:rPr lang="en-US" dirty="0"/>
              <a:t>6.</a:t>
            </a:r>
            <a:r>
              <a:rPr lang="zh-TW" altLang="en-US" dirty="0"/>
              <a:t>帳號管理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07244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4" name="Google Shape;3034;p2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基本資料系所及學制確認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039" name="Google Shape;3039;p21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12560" y="1272381"/>
            <a:ext cx="11070454" cy="4833124"/>
          </a:xfrm>
          <a:prstGeom prst="rect">
            <a:avLst/>
          </a:prstGeom>
          <a:noFill/>
          <a:ln>
            <a:noFill/>
          </a:ln>
        </p:spPr>
      </p:pic>
      <p:sp>
        <p:nvSpPr>
          <p:cNvPr id="3040" name="Google Shape;3040;p219"/>
          <p:cNvSpPr/>
          <p:nvPr/>
        </p:nvSpPr>
        <p:spPr>
          <a:xfrm>
            <a:off x="612560" y="1272381"/>
            <a:ext cx="3799642" cy="822749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algn="ctr">
              <a:buClr>
                <a:srgbClr val="000000"/>
              </a:buClr>
              <a:buSzPts val="4800"/>
            </a:pPr>
            <a:endParaRPr sz="32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" name="Google Shape;3723;p288">
            <a:extLst>
              <a:ext uri="{FF2B5EF4-FFF2-40B4-BE49-F238E27FC236}">
                <a16:creationId xmlns:a16="http://schemas.microsoft.com/office/drawing/2014/main" id="{95570986-8352-4BE4-9051-F974E5130A8D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" name="Google Shape;3724;p288">
            <a:extLst>
              <a:ext uri="{FF2B5EF4-FFF2-40B4-BE49-F238E27FC236}">
                <a16:creationId xmlns:a16="http://schemas.microsoft.com/office/drawing/2014/main" id="{FFBD3050-6983-401C-8C34-E6ED565DD6A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20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CF415A8F-F60A-4FF1-A566-42C759BB45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044" y="1027906"/>
            <a:ext cx="11545911" cy="5201376"/>
          </a:xfrm>
          <a:prstGeom prst="rect">
            <a:avLst/>
          </a:prstGeom>
        </p:spPr>
      </p:pic>
      <p:sp>
        <p:nvSpPr>
          <p:cNvPr id="3046" name="Google Shape;3046;p220"/>
          <p:cNvSpPr/>
          <p:nvPr/>
        </p:nvSpPr>
        <p:spPr>
          <a:xfrm>
            <a:off x="238098" y="1027906"/>
            <a:ext cx="1217840" cy="337353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algn="ctr">
              <a:buClr>
                <a:srgbClr val="000000"/>
              </a:buClr>
              <a:buSzPts val="4800"/>
            </a:pPr>
            <a:endParaRPr sz="32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47" name="Google Shape;3047;p2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基本資料系所及學制確認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" name="Google Shape;3723;p288">
            <a:extLst>
              <a:ext uri="{FF2B5EF4-FFF2-40B4-BE49-F238E27FC236}">
                <a16:creationId xmlns:a16="http://schemas.microsoft.com/office/drawing/2014/main" id="{DEC1BFE3-6ACB-4681-9A29-FDDC95C9A908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724;p288">
            <a:extLst>
              <a:ext uri="{FF2B5EF4-FFF2-40B4-BE49-F238E27FC236}">
                <a16:creationId xmlns:a16="http://schemas.microsoft.com/office/drawing/2014/main" id="{7D3FCF14-A7EE-4365-AA27-8E53CEC290F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21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3" name="Google Shape;3053;p2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基本資料確認程序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56" name="Google Shape;3056;p221"/>
          <p:cNvSpPr/>
          <p:nvPr/>
        </p:nvSpPr>
        <p:spPr>
          <a:xfrm>
            <a:off x="436237" y="968727"/>
            <a:ext cx="10849040" cy="38389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17" rIns="108850" bIns="54417" anchor="t" anchorCtr="0">
            <a:noAutofit/>
          </a:bodyPr>
          <a:lstStyle/>
          <a:p>
            <a:pPr>
              <a:buClr>
                <a:schemeClr val="dk1"/>
              </a:buClr>
              <a:buSzPts val="2400"/>
            </a:pPr>
            <a:r>
              <a:rPr lang="zh-TW" altLang="en-US" sz="16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須設定為「</a:t>
            </a:r>
            <a:r>
              <a:rPr lang="zh-TW" altLang="en-US" sz="1600" b="1">
                <a:solidFill>
                  <a:srgbClr val="00B0F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學校業務總承辦人</a:t>
            </a:r>
            <a:r>
              <a:rPr lang="zh-TW" altLang="en-US" sz="16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」帳號登入，方可使用</a:t>
            </a:r>
            <a:endParaRPr sz="933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057" name="Google Shape;3057;p22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298894" y="1352621"/>
            <a:ext cx="7152795" cy="5357656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B027F03A-DA3F-470B-8108-6AB1670936DA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D4EAB7BB-D629-43AF-B310-3F0DBBD6086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22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id="{2494D854-0D06-4F58-85F6-C03B5F4BBE3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5494" y="1090244"/>
            <a:ext cx="9392502" cy="5304001"/>
          </a:xfrm>
          <a:prstGeom prst="rect">
            <a:avLst/>
          </a:prstGeom>
        </p:spPr>
      </p:pic>
      <p:sp>
        <p:nvSpPr>
          <p:cNvPr id="3062" name="Google Shape;3062;p2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基本資料1.學校基本資料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067" name="Google Shape;3067;p222"/>
          <p:cNvSpPr/>
          <p:nvPr/>
        </p:nvSpPr>
        <p:spPr>
          <a:xfrm>
            <a:off x="985494" y="1690687"/>
            <a:ext cx="960538" cy="537607"/>
          </a:xfrm>
          <a:prstGeom prst="round2SameRect">
            <a:avLst>
              <a:gd name="adj1" fmla="val 16667"/>
              <a:gd name="adj2" fmla="val 0"/>
            </a:avLst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algn="ctr">
              <a:buClr>
                <a:srgbClr val="000000"/>
              </a:buClr>
              <a:buSzPts val="3200"/>
            </a:pPr>
            <a:endParaRPr sz="2133">
              <a:solidFill>
                <a:schemeClr val="accen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31245226-7BE3-4CE0-AE15-C08CBF2C1768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91BD6090-96D3-4952-8ECD-23D2275EE11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23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" name="Google Shape;3072;p22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r>
              <a:rPr lang="zh-TW" b="0" cap="small">
                <a:latin typeface="Microsoft JhengHei"/>
                <a:ea typeface="Microsoft JhengHei"/>
                <a:cs typeface="Microsoft JhengHei"/>
                <a:sym typeface="Microsoft JhengHei"/>
              </a:rPr>
              <a:t>基本資料2.學校「校區」基本資料表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86842BE4-1C2B-40D3-A82B-ABCC604E66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42335" y="1018838"/>
            <a:ext cx="9707330" cy="4820323"/>
          </a:xfrm>
          <a:prstGeom prst="rect">
            <a:avLst/>
          </a:prstGeom>
        </p:spPr>
      </p:pic>
      <p:sp>
        <p:nvSpPr>
          <p:cNvPr id="7" name="Google Shape;3723;p288">
            <a:extLst>
              <a:ext uri="{FF2B5EF4-FFF2-40B4-BE49-F238E27FC236}">
                <a16:creationId xmlns:a16="http://schemas.microsoft.com/office/drawing/2014/main" id="{AA74B3D6-CD94-4F27-AFDA-D1DE3EBDEB17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Google Shape;3724;p288">
            <a:extLst>
              <a:ext uri="{FF2B5EF4-FFF2-40B4-BE49-F238E27FC236}">
                <a16:creationId xmlns:a16="http://schemas.microsoft.com/office/drawing/2014/main" id="{65DDAE42-455B-4B68-9B9B-5D469B8681E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403123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24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2" name="Google Shape;3082;p2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校區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id="{28EEFB1D-01D1-463B-876C-5C78BF362A4B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087" name="Google Shape;3087;p22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42660" y="1690690"/>
            <a:ext cx="8848725" cy="443865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509564A3-95DC-4EF4-8FD8-03F42EBDE9C0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13FC6D58-4D8C-4F32-AF6B-E953EC43CF4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25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3" name="Google Shape;3103;p2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Autofit/>
          </a:bodyPr>
          <a:lstStyle/>
          <a:p>
            <a:r>
              <a:rPr lang="zh-TW" cap="small">
                <a:latin typeface="Microsoft JhengHei"/>
                <a:ea typeface="Microsoft JhengHei"/>
                <a:cs typeface="Microsoft JhengHei"/>
                <a:sym typeface="Microsoft JhengHei"/>
              </a:rPr>
              <a:t>基本資料3.學校「學院/學群」基本資料表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C1AFF490-7012-43C3-B340-494CB09599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6917" y="1420056"/>
            <a:ext cx="6512379" cy="4986679"/>
          </a:xfrm>
          <a:prstGeom prst="rect">
            <a:avLst/>
          </a:prstGeom>
        </p:spPr>
      </p:pic>
      <p:sp>
        <p:nvSpPr>
          <p:cNvPr id="6" name="Google Shape;3723;p288">
            <a:extLst>
              <a:ext uri="{FF2B5EF4-FFF2-40B4-BE49-F238E27FC236}">
                <a16:creationId xmlns:a16="http://schemas.microsoft.com/office/drawing/2014/main" id="{840D1715-D601-4615-9F92-C7A94FDC2BF4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724;p288">
            <a:extLst>
              <a:ext uri="{FF2B5EF4-FFF2-40B4-BE49-F238E27FC236}">
                <a16:creationId xmlns:a16="http://schemas.microsoft.com/office/drawing/2014/main" id="{8B8E8FCE-B040-460A-8C73-1EFE2DC04E8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26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012D0741-3CE1-4326-90B4-BB1DC8E5BB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25368" y="996949"/>
            <a:ext cx="5471573" cy="5762421"/>
          </a:xfrm>
          <a:prstGeom prst="rect">
            <a:avLst/>
          </a:prstGeom>
        </p:spPr>
      </p:pic>
      <p:sp>
        <p:nvSpPr>
          <p:cNvPr id="3119" name="Google Shape;3119;p227"/>
          <p:cNvSpPr/>
          <p:nvPr/>
        </p:nvSpPr>
        <p:spPr>
          <a:xfrm>
            <a:off x="1340525" y="3036164"/>
            <a:ext cx="346230" cy="328473"/>
          </a:xfrm>
          <a:prstGeom prst="roundRect">
            <a:avLst>
              <a:gd name="adj" fmla="val 16667"/>
            </a:avLst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algn="ctr">
              <a:buClr>
                <a:srgbClr val="000000"/>
              </a:buClr>
              <a:buSzPts val="4800"/>
            </a:pPr>
            <a:endParaRPr sz="3200">
              <a:solidFill>
                <a:schemeClr val="accen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20" name="Google Shape;3120;p227"/>
          <p:cNvSpPr/>
          <p:nvPr/>
        </p:nvSpPr>
        <p:spPr>
          <a:xfrm>
            <a:off x="3453415" y="1380305"/>
            <a:ext cx="1269506" cy="573904"/>
          </a:xfrm>
          <a:prstGeom prst="roundRect">
            <a:avLst>
              <a:gd name="adj" fmla="val 16667"/>
            </a:avLst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algn="ctr">
              <a:buClr>
                <a:srgbClr val="000000"/>
              </a:buClr>
              <a:buSzPts val="4800"/>
            </a:pPr>
            <a:endParaRPr sz="3200">
              <a:solidFill>
                <a:schemeClr val="accen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" name="Google Shape;3125;p228">
            <a:extLst>
              <a:ext uri="{FF2B5EF4-FFF2-40B4-BE49-F238E27FC236}">
                <a16:creationId xmlns:a16="http://schemas.microsoft.com/office/drawing/2014/main" id="{1D718D9C-AA31-4BEC-A3A9-340B7EE36CF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38200" y="304803"/>
            <a:ext cx="10515600" cy="147297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基本資料6.系所學制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3;p288">
            <a:extLst>
              <a:ext uri="{FF2B5EF4-FFF2-40B4-BE49-F238E27FC236}">
                <a16:creationId xmlns:a16="http://schemas.microsoft.com/office/drawing/2014/main" id="{563919FC-4411-4616-A1CB-591A00172FB6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" name="Google Shape;3724;p288">
            <a:extLst>
              <a:ext uri="{FF2B5EF4-FFF2-40B4-BE49-F238E27FC236}">
                <a16:creationId xmlns:a16="http://schemas.microsoft.com/office/drawing/2014/main" id="{55720FF7-2994-45AA-A476-53528D20F4E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27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6" name="Google Shape;3136;p22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匯出EXCEL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141" name="Google Shape;3141;p2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1032953"/>
            <a:ext cx="9144000" cy="5289263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3723;p288">
            <a:extLst>
              <a:ext uri="{FF2B5EF4-FFF2-40B4-BE49-F238E27FC236}">
                <a16:creationId xmlns:a16="http://schemas.microsoft.com/office/drawing/2014/main" id="{089EDF47-9CC7-408D-8238-753D7F713EF7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724;p288">
            <a:extLst>
              <a:ext uri="{FF2B5EF4-FFF2-40B4-BE49-F238E27FC236}">
                <a16:creationId xmlns:a16="http://schemas.microsoft.com/office/drawing/2014/main" id="{0373E6B5-55E9-4422-9235-AE8D114D0E1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28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5" name="Google Shape;3165;p232"/>
          <p:cNvSpPr txBox="1">
            <a:spLocks noGrp="1"/>
          </p:cNvSpPr>
          <p:nvPr>
            <p:ph type="title"/>
          </p:nvPr>
        </p:nvSpPr>
        <p:spPr>
          <a:xfrm>
            <a:off x="829321" y="436149"/>
            <a:ext cx="10764915" cy="13255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r>
              <a:rPr lang="zh-TW" b="0" cap="small" dirty="0">
                <a:latin typeface="Microsoft JhengHei"/>
                <a:ea typeface="Microsoft JhengHei"/>
                <a:cs typeface="Microsoft JhengHei"/>
                <a:sym typeface="Microsoft JhengHei"/>
              </a:rPr>
              <a:t>基本資料7.行政單位及各類中心基本資料表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170" name="Google Shape;3170;p23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41021" y="2096118"/>
            <a:ext cx="9144000" cy="3912860"/>
          </a:xfrm>
          <a:prstGeom prst="rect">
            <a:avLst/>
          </a:prstGeom>
          <a:noFill/>
          <a:ln>
            <a:noFill/>
          </a:ln>
        </p:spPr>
      </p:pic>
      <p:sp>
        <p:nvSpPr>
          <p:cNvPr id="3171" name="Google Shape;3171;p232"/>
          <p:cNvSpPr/>
          <p:nvPr/>
        </p:nvSpPr>
        <p:spPr>
          <a:xfrm>
            <a:off x="4552951" y="2712483"/>
            <a:ext cx="1258965" cy="3040247"/>
          </a:xfrm>
          <a:prstGeom prst="roundRect">
            <a:avLst>
              <a:gd name="adj" fmla="val 16667"/>
            </a:avLst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algn="ctr">
              <a:buClr>
                <a:srgbClr val="000000"/>
              </a:buClr>
              <a:buSzPts val="4800"/>
            </a:pPr>
            <a:endParaRPr sz="3200">
              <a:solidFill>
                <a:schemeClr val="accen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172" name="Google Shape;3172;p232"/>
          <p:cNvSpPr/>
          <p:nvPr/>
        </p:nvSpPr>
        <p:spPr>
          <a:xfrm>
            <a:off x="6016102" y="2712482"/>
            <a:ext cx="2289635" cy="3040247"/>
          </a:xfrm>
          <a:prstGeom prst="roundRect">
            <a:avLst>
              <a:gd name="adj" fmla="val 16667"/>
            </a:avLst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algn="ctr">
              <a:buClr>
                <a:srgbClr val="000000"/>
              </a:buClr>
              <a:buSzPts val="4800"/>
            </a:pPr>
            <a:endParaRPr sz="3200">
              <a:solidFill>
                <a:schemeClr val="accen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3;p288">
            <a:extLst>
              <a:ext uri="{FF2B5EF4-FFF2-40B4-BE49-F238E27FC236}">
                <a16:creationId xmlns:a16="http://schemas.microsoft.com/office/drawing/2014/main" id="{F496E061-1A2D-4E1A-9CEF-878C923F400C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" name="Google Shape;3724;p288">
            <a:extLst>
              <a:ext uri="{FF2B5EF4-FFF2-40B4-BE49-F238E27FC236}">
                <a16:creationId xmlns:a16="http://schemas.microsoft.com/office/drawing/2014/main" id="{18E137B7-96B4-434B-B2BD-57388884904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29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BCBFB026-158A-4390-BE6B-BE2DDF8A2D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2884" y="147179"/>
            <a:ext cx="7901127" cy="6563641"/>
          </a:xfrm>
          <a:prstGeom prst="rect">
            <a:avLst/>
          </a:prstGeom>
        </p:spPr>
      </p:pic>
      <p:sp>
        <p:nvSpPr>
          <p:cNvPr id="12" name="文字方塊 11">
            <a:extLst>
              <a:ext uri="{FF2B5EF4-FFF2-40B4-BE49-F238E27FC236}">
                <a16:creationId xmlns:a16="http://schemas.microsoft.com/office/drawing/2014/main" id="{8DE646EC-9199-4E7E-A39D-183BF9C19FC2}"/>
              </a:ext>
            </a:extLst>
          </p:cNvPr>
          <p:cNvSpPr txBox="1"/>
          <p:nvPr/>
        </p:nvSpPr>
        <p:spPr>
          <a:xfrm>
            <a:off x="746469" y="683580"/>
            <a:ext cx="1015663" cy="318708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5400" dirty="0">
                <a:solidFill>
                  <a:srgbClr val="C00000"/>
                </a:solidFill>
              </a:rPr>
              <a:t>卸任入員</a:t>
            </a:r>
          </a:p>
        </p:txBody>
      </p:sp>
      <p:cxnSp>
        <p:nvCxnSpPr>
          <p:cNvPr id="13" name="直線接點 12">
            <a:extLst>
              <a:ext uri="{FF2B5EF4-FFF2-40B4-BE49-F238E27FC236}">
                <a16:creationId xmlns:a16="http://schemas.microsoft.com/office/drawing/2014/main" id="{437E3540-7E98-4509-BE19-526282DE835B}"/>
              </a:ext>
            </a:extLst>
          </p:cNvPr>
          <p:cNvCxnSpPr/>
          <p:nvPr/>
        </p:nvCxnSpPr>
        <p:spPr>
          <a:xfrm>
            <a:off x="4190260" y="1340528"/>
            <a:ext cx="115410" cy="12428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23097923-23F5-444C-BDC9-CEED348A8D38}"/>
              </a:ext>
            </a:extLst>
          </p:cNvPr>
          <p:cNvCxnSpPr/>
          <p:nvPr/>
        </p:nvCxnSpPr>
        <p:spPr>
          <a:xfrm flipV="1">
            <a:off x="4287914" y="1260629"/>
            <a:ext cx="133165" cy="20418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288BD3E3-3719-4BEB-8B4A-0A08A27B67B1}"/>
              </a:ext>
            </a:extLst>
          </p:cNvPr>
          <p:cNvCxnSpPr/>
          <p:nvPr/>
        </p:nvCxnSpPr>
        <p:spPr>
          <a:xfrm>
            <a:off x="4190259" y="1741502"/>
            <a:ext cx="115410" cy="124287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E08D0A33-37F0-4907-8B51-D74D8793277B}"/>
              </a:ext>
            </a:extLst>
          </p:cNvPr>
          <p:cNvCxnSpPr/>
          <p:nvPr/>
        </p:nvCxnSpPr>
        <p:spPr>
          <a:xfrm flipV="1">
            <a:off x="4287913" y="1661603"/>
            <a:ext cx="133165" cy="204186"/>
          </a:xfrm>
          <a:prstGeom prst="line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Google Shape;3040;p219">
            <a:extLst>
              <a:ext uri="{FF2B5EF4-FFF2-40B4-BE49-F238E27FC236}">
                <a16:creationId xmlns:a16="http://schemas.microsoft.com/office/drawing/2014/main" id="{9DAC87BE-C673-402F-8204-E46A14C02AF9}"/>
              </a:ext>
            </a:extLst>
          </p:cNvPr>
          <p:cNvSpPr/>
          <p:nvPr/>
        </p:nvSpPr>
        <p:spPr>
          <a:xfrm>
            <a:off x="4041932" y="1053440"/>
            <a:ext cx="3175615" cy="988424"/>
          </a:xfrm>
          <a:prstGeom prst="rect">
            <a:avLst/>
          </a:prstGeom>
          <a:noFill/>
          <a:ln w="57150" cap="flat" cmpd="sng">
            <a:solidFill>
              <a:srgbClr val="00B050"/>
            </a:solidFill>
            <a:prstDash val="sysDash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algn="ctr">
              <a:buClr>
                <a:srgbClr val="000000"/>
              </a:buClr>
              <a:buSzPts val="4800"/>
            </a:pPr>
            <a:endParaRPr sz="32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3;p288">
            <a:extLst>
              <a:ext uri="{FF2B5EF4-FFF2-40B4-BE49-F238E27FC236}">
                <a16:creationId xmlns:a16="http://schemas.microsoft.com/office/drawing/2014/main" id="{23053F20-7AFB-46BE-AED4-55D111BA3F05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" name="Google Shape;3724;p288">
            <a:extLst>
              <a:ext uri="{FF2B5EF4-FFF2-40B4-BE49-F238E27FC236}">
                <a16:creationId xmlns:a16="http://schemas.microsoft.com/office/drawing/2014/main" id="{D1364A05-A94D-4879-92BC-CB8C158EE03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3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365150090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" name="Google Shape;3092;p2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上傳佐證文件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097" name="Google Shape;3097;p22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891952"/>
            <a:ext cx="5029200" cy="1771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8" name="Google Shape;3098;p22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93793" y="2478735"/>
            <a:ext cx="8470146" cy="428063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99547D86-8079-4494-B13E-0310A9D5E9C2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8529D2C0-6A88-4AC3-B21F-4B97CBAAD6D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30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>
            <a:extLst>
              <a:ext uri="{FF2B5EF4-FFF2-40B4-BE49-F238E27FC236}">
                <a16:creationId xmlns:a16="http://schemas.microsoft.com/office/drawing/2014/main" id="{5EC8AF98-373F-4758-8062-02A0DA57D05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資料填報</a:t>
            </a:r>
          </a:p>
        </p:txBody>
      </p:sp>
      <p:sp>
        <p:nvSpPr>
          <p:cNvPr id="6" name="副標題 5">
            <a:extLst>
              <a:ext uri="{FF2B5EF4-FFF2-40B4-BE49-F238E27FC236}">
                <a16:creationId xmlns:a16="http://schemas.microsoft.com/office/drawing/2014/main" id="{324825E6-5CE3-4A11-8B3B-2435C083D24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297599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4" name="Google Shape;3194;p2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表冊填寫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6" name="內容版面配置區 5">
            <a:extLst>
              <a:ext uri="{FF2B5EF4-FFF2-40B4-BE49-F238E27FC236}">
                <a16:creationId xmlns:a16="http://schemas.microsoft.com/office/drawing/2014/main" id="{0BBEA588-CA99-47F1-BC62-B838395A0CD2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5996" y="919586"/>
            <a:ext cx="10515600" cy="5568110"/>
          </a:xfrm>
        </p:spPr>
      </p:pic>
      <p:sp>
        <p:nvSpPr>
          <p:cNvPr id="3197" name="Google Shape;3197;p235"/>
          <p:cNvSpPr/>
          <p:nvPr/>
        </p:nvSpPr>
        <p:spPr>
          <a:xfrm>
            <a:off x="3373516" y="1313892"/>
            <a:ext cx="5149047" cy="683581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33" tIns="45717" rIns="91433" bIns="45717" anchor="ctr" anchorCtr="1">
            <a:noAutofit/>
          </a:bodyPr>
          <a:lstStyle/>
          <a:p>
            <a:pPr algn="ctr">
              <a:buClr>
                <a:srgbClr val="000000"/>
              </a:buClr>
              <a:buSzPts val="2100"/>
            </a:pPr>
            <a:endParaRPr sz="140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" name="Google Shape;3723;p288">
            <a:extLst>
              <a:ext uri="{FF2B5EF4-FFF2-40B4-BE49-F238E27FC236}">
                <a16:creationId xmlns:a16="http://schemas.microsoft.com/office/drawing/2014/main" id="{3AF975F7-CA22-4ED6-A9BA-05A8C4425F57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724;p288">
            <a:extLst>
              <a:ext uri="{FF2B5EF4-FFF2-40B4-BE49-F238E27FC236}">
                <a16:creationId xmlns:a16="http://schemas.microsoft.com/office/drawing/2014/main" id="{445C418A-E1DA-4E97-9C9A-D83FEB9F94F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32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2" name="Google Shape;3202;p23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表冊填寫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2522E459-710E-4E46-9C55-1BEBD9AF75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7987" y="922628"/>
            <a:ext cx="9468775" cy="5654179"/>
          </a:xfrm>
          <a:prstGeom prst="rect">
            <a:avLst/>
          </a:prstGeom>
        </p:spPr>
      </p:pic>
      <p:sp>
        <p:nvSpPr>
          <p:cNvPr id="11" name="Google Shape;3723;p288">
            <a:extLst>
              <a:ext uri="{FF2B5EF4-FFF2-40B4-BE49-F238E27FC236}">
                <a16:creationId xmlns:a16="http://schemas.microsoft.com/office/drawing/2014/main" id="{D2931FA4-7A5D-4397-A7BC-2F7DB12443FB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" name="Google Shape;3724;p288">
            <a:extLst>
              <a:ext uri="{FF2B5EF4-FFF2-40B4-BE49-F238E27FC236}">
                <a16:creationId xmlns:a16="http://schemas.microsoft.com/office/drawing/2014/main" id="{CB33D178-C37F-4FF6-8C58-61E4846AFBC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33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2" name="Google Shape;3212;p23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表冊填寫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216" name="Google Shape;3216;p23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265898" y="528092"/>
            <a:ext cx="6379296" cy="632990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3723;p288">
            <a:extLst>
              <a:ext uri="{FF2B5EF4-FFF2-40B4-BE49-F238E27FC236}">
                <a16:creationId xmlns:a16="http://schemas.microsoft.com/office/drawing/2014/main" id="{1B533266-B530-4EA3-B0D9-2AB0B894D00B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724;p288">
            <a:extLst>
              <a:ext uri="{FF2B5EF4-FFF2-40B4-BE49-F238E27FC236}">
                <a16:creationId xmlns:a16="http://schemas.microsoft.com/office/drawing/2014/main" id="{99D9623E-B55F-4617-A28B-C1F11061029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34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1" name="Google Shape;3221;p238"/>
          <p:cNvSpPr txBox="1">
            <a:spLocks noGrp="1"/>
          </p:cNvSpPr>
          <p:nvPr>
            <p:ph type="title"/>
          </p:nvPr>
        </p:nvSpPr>
        <p:spPr>
          <a:xfrm>
            <a:off x="529" y="0"/>
            <a:ext cx="3535680" cy="2000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r>
              <a:rPr lang="zh-TW" dirty="0">
                <a:solidFill>
                  <a:schemeClr val="tx1">
                    <a:lumMod val="65000"/>
                    <a:lumOff val="3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Excel 上傳</a:t>
            </a:r>
            <a:endParaRPr dirty="0">
              <a:solidFill>
                <a:schemeClr val="tx1">
                  <a:lumMod val="65000"/>
                  <a:lumOff val="35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22" name="Google Shape;3222;p238"/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23" name="Google Shape;3223;p238"/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35</a:t>
            </a:fld>
            <a:endParaRPr sz="20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25" name="Google Shape;3225;p238"/>
          <p:cNvSpPr txBox="1">
            <a:spLocks noGrp="1"/>
          </p:cNvSpPr>
          <p:nvPr>
            <p:ph type="body" idx="2"/>
          </p:nvPr>
        </p:nvSpPr>
        <p:spPr>
          <a:xfrm>
            <a:off x="1727515" y="1589036"/>
            <a:ext cx="9697077" cy="57606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b" anchorCtr="0">
            <a:normAutofit/>
          </a:bodyPr>
          <a:lstStyle/>
          <a:p>
            <a:pPr marL="0" indent="0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上傳資料會每次累加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26" name="Google Shape;3226;p238"/>
          <p:cNvSpPr txBox="1">
            <a:spLocks noGrp="1"/>
          </p:cNvSpPr>
          <p:nvPr>
            <p:ph type="body" idx="3"/>
          </p:nvPr>
        </p:nvSpPr>
        <p:spPr>
          <a:xfrm>
            <a:off x="1727515" y="2107071"/>
            <a:ext cx="9697077" cy="81609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t" anchorCtr="0">
            <a:noAutofit/>
          </a:bodyPr>
          <a:lstStyle/>
          <a:p>
            <a:pPr marL="0" indent="0">
              <a:buSzPts val="3000"/>
            </a:pPr>
            <a:r>
              <a:rPr lang="zh-TW" altLang="en-US" sz="2000" dirty="0">
                <a:latin typeface="Microsoft JhengHei"/>
                <a:ea typeface="Microsoft JhengHei"/>
                <a:cs typeface="Microsoft JhengHei"/>
                <a:sym typeface="Microsoft JhengHei"/>
              </a:rPr>
              <a:t>第一次上傳</a:t>
            </a:r>
            <a:r>
              <a:rPr lang="en-US" altLang="zh-TW" sz="2000" dirty="0">
                <a:latin typeface="Microsoft JhengHei"/>
                <a:ea typeface="Microsoft JhengHei"/>
                <a:cs typeface="Microsoft JhengHei"/>
                <a:sym typeface="Microsoft JhengHei"/>
              </a:rPr>
              <a:t>2</a:t>
            </a:r>
            <a:r>
              <a:rPr lang="zh-TW" altLang="en-US" sz="2000" dirty="0">
                <a:latin typeface="Microsoft JhengHei"/>
                <a:ea typeface="Microsoft JhengHei"/>
                <a:cs typeface="Microsoft JhengHei"/>
                <a:sym typeface="Microsoft JhengHei"/>
              </a:rPr>
              <a:t>筆，第</a:t>
            </a:r>
            <a:r>
              <a:rPr lang="en-US" altLang="zh-TW" sz="2000" dirty="0">
                <a:latin typeface="Microsoft JhengHei"/>
                <a:ea typeface="Microsoft JhengHei"/>
                <a:cs typeface="Microsoft JhengHei"/>
                <a:sym typeface="Microsoft JhengHei"/>
              </a:rPr>
              <a:t>2</a:t>
            </a:r>
            <a:r>
              <a:rPr lang="zh-TW" altLang="en-US" sz="2000" dirty="0">
                <a:latin typeface="Microsoft JhengHei"/>
                <a:ea typeface="Microsoft JhengHei"/>
                <a:cs typeface="Microsoft JhengHei"/>
                <a:sym typeface="Microsoft JhengHei"/>
              </a:rPr>
              <a:t>次上傳</a:t>
            </a:r>
            <a:r>
              <a:rPr lang="en-US" altLang="zh-TW" sz="2000" dirty="0">
                <a:latin typeface="Microsoft JhengHei"/>
                <a:ea typeface="Microsoft JhengHei"/>
                <a:cs typeface="Microsoft JhengHei"/>
                <a:sym typeface="Microsoft JhengHei"/>
              </a:rPr>
              <a:t>3</a:t>
            </a:r>
            <a:r>
              <a:rPr lang="zh-TW" altLang="en-US" sz="2000" dirty="0">
                <a:latin typeface="Microsoft JhengHei"/>
                <a:ea typeface="Microsoft JhengHei"/>
                <a:cs typeface="Microsoft JhengHei"/>
                <a:sym typeface="Microsoft JhengHei"/>
              </a:rPr>
              <a:t>筆，則資料計</a:t>
            </a:r>
            <a:r>
              <a:rPr lang="en-US" altLang="zh-TW" sz="2000" dirty="0">
                <a:latin typeface="Microsoft JhengHei"/>
                <a:ea typeface="Microsoft JhengHei"/>
                <a:cs typeface="Microsoft JhengHei"/>
                <a:sym typeface="Microsoft JhengHei"/>
              </a:rPr>
              <a:t>5</a:t>
            </a:r>
            <a:r>
              <a:rPr lang="zh-TW" altLang="en-US" sz="2000" dirty="0">
                <a:latin typeface="Microsoft JhengHei"/>
                <a:ea typeface="Microsoft JhengHei"/>
                <a:cs typeface="Microsoft JhengHei"/>
                <a:sym typeface="Microsoft JhengHei"/>
              </a:rPr>
              <a:t>筆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27" name="Google Shape;3227;p238"/>
          <p:cNvSpPr txBox="1">
            <a:spLocks noGrp="1"/>
          </p:cNvSpPr>
          <p:nvPr>
            <p:ph type="body" idx="4"/>
          </p:nvPr>
        </p:nvSpPr>
        <p:spPr>
          <a:xfrm>
            <a:off x="1727515" y="3114097"/>
            <a:ext cx="9697077" cy="57606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b" anchorCtr="0">
            <a:normAutofit/>
          </a:bodyPr>
          <a:lstStyle/>
          <a:p>
            <a:pPr marL="0" indent="0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系統會將Excel已刪除資料視為不處理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28" name="Google Shape;3228;p238"/>
          <p:cNvSpPr txBox="1">
            <a:spLocks noGrp="1"/>
          </p:cNvSpPr>
          <p:nvPr>
            <p:ph type="body" idx="5"/>
          </p:nvPr>
        </p:nvSpPr>
        <p:spPr>
          <a:xfrm>
            <a:off x="1727515" y="3632131"/>
            <a:ext cx="9697077" cy="81609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t" anchorCtr="0">
            <a:noAutofit/>
          </a:bodyPr>
          <a:lstStyle/>
          <a:p>
            <a:pPr marL="0" indent="0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若檔案原本有10筆資料，刪除至5筆後上傳，系統將不處理已刪除的5筆資料，亦即EXCEL刪除資料上傳，即系統不會直接以空白資料覆蓋已上傳資料。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29" name="Google Shape;3229;p238"/>
          <p:cNvSpPr txBox="1">
            <a:spLocks noGrp="1"/>
          </p:cNvSpPr>
          <p:nvPr>
            <p:ph type="body" idx="6"/>
          </p:nvPr>
        </p:nvSpPr>
        <p:spPr>
          <a:xfrm>
            <a:off x="1727515" y="4639157"/>
            <a:ext cx="9697077" cy="57606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b" anchorCtr="0">
            <a:normAutofit/>
          </a:bodyPr>
          <a:lstStyle/>
          <a:p>
            <a:pPr marL="0" indent="0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僅針對與原先上傳重疊部分進行資料覆蓋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30" name="Google Shape;3230;p238"/>
          <p:cNvSpPr txBox="1">
            <a:spLocks noGrp="1"/>
          </p:cNvSpPr>
          <p:nvPr>
            <p:ph type="body" idx="7"/>
          </p:nvPr>
        </p:nvSpPr>
        <p:spPr>
          <a:xfrm>
            <a:off x="1727515" y="5157192"/>
            <a:ext cx="9697077" cy="81609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t" anchorCtr="0">
            <a:noAutofit/>
          </a:bodyPr>
          <a:lstStyle/>
          <a:p>
            <a:pPr marL="0" indent="0"/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若前後上傳的資料均為相同的資料，例如同系所同一年級，則以第二次上傳為主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5" name="Google Shape;3235;p2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資料上傳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39" name="Google Shape;3239;p239"/>
          <p:cNvSpPr txBox="1"/>
          <p:nvPr/>
        </p:nvSpPr>
        <p:spPr>
          <a:xfrm>
            <a:off x="4719638" y="4337523"/>
            <a:ext cx="2752725" cy="553972"/>
          </a:xfrm>
          <a:prstGeom prst="rect">
            <a:avLst/>
          </a:prstGeom>
          <a:solidFill>
            <a:schemeClr val="accent2">
              <a:alpha val="49019"/>
            </a:schemeClr>
          </a:solidFill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>
              <a:buClr>
                <a:srgbClr val="000000"/>
              </a:buClr>
              <a:buSzPts val="4800"/>
            </a:pPr>
            <a:r>
              <a:rPr lang="zh-TW" altLang="en-US" sz="32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中文系 </a:t>
            </a:r>
            <a:r>
              <a:rPr lang="en-US" altLang="zh-TW" sz="32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</a:t>
            </a:r>
            <a:r>
              <a:rPr lang="zh-TW" altLang="en-US" sz="32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人</a:t>
            </a:r>
            <a:endParaRPr sz="933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40" name="Google Shape;3240;p239"/>
          <p:cNvSpPr txBox="1"/>
          <p:nvPr/>
        </p:nvSpPr>
        <p:spPr>
          <a:xfrm>
            <a:off x="4719638" y="3270722"/>
            <a:ext cx="2752725" cy="553972"/>
          </a:xfrm>
          <a:prstGeom prst="rect">
            <a:avLst/>
          </a:prstGeom>
          <a:solidFill>
            <a:schemeClr val="accent2">
              <a:alpha val="49019"/>
            </a:schemeClr>
          </a:solidFill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>
              <a:buClr>
                <a:srgbClr val="000000"/>
              </a:buClr>
              <a:buSzPts val="4800"/>
            </a:pPr>
            <a:r>
              <a:rPr lang="zh-TW" altLang="en-US" sz="32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英文系 </a:t>
            </a:r>
            <a:r>
              <a:rPr lang="en-US" altLang="zh-TW" sz="32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</a:t>
            </a:r>
            <a:r>
              <a:rPr lang="zh-TW" altLang="en-US" sz="32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人</a:t>
            </a:r>
            <a:endParaRPr sz="933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41" name="Google Shape;3241;p239"/>
          <p:cNvSpPr txBox="1"/>
          <p:nvPr/>
        </p:nvSpPr>
        <p:spPr>
          <a:xfrm>
            <a:off x="4719638" y="2203921"/>
            <a:ext cx="2752725" cy="553972"/>
          </a:xfrm>
          <a:prstGeom prst="rect">
            <a:avLst/>
          </a:prstGeom>
          <a:solidFill>
            <a:schemeClr val="accent2">
              <a:alpha val="49019"/>
            </a:schemeClr>
          </a:solidFill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>
              <a:buClr>
                <a:srgbClr val="000000"/>
              </a:buClr>
              <a:buSzPts val="4800"/>
            </a:pPr>
            <a:r>
              <a:rPr lang="zh-TW" altLang="en-US" sz="32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法文系 </a:t>
            </a:r>
            <a:r>
              <a:rPr lang="en-US" altLang="zh-TW" sz="32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3</a:t>
            </a:r>
            <a:r>
              <a:rPr lang="zh-TW" altLang="en-US" sz="32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人</a:t>
            </a:r>
            <a:endParaRPr sz="933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42" name="Google Shape;3242;p239"/>
          <p:cNvSpPr/>
          <p:nvPr/>
        </p:nvSpPr>
        <p:spPr>
          <a:xfrm>
            <a:off x="3879341" y="1286732"/>
            <a:ext cx="4276725" cy="4810125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algn="ctr">
              <a:buClr>
                <a:srgbClr val="000000"/>
              </a:buClr>
              <a:buSzPts val="4800"/>
            </a:pPr>
            <a:endParaRPr sz="32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" name="Google Shape;3723;p288">
            <a:extLst>
              <a:ext uri="{FF2B5EF4-FFF2-40B4-BE49-F238E27FC236}">
                <a16:creationId xmlns:a16="http://schemas.microsoft.com/office/drawing/2014/main" id="{4E3CE806-9DFC-456B-8756-E744351E5409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" name="Google Shape;3724;p288">
            <a:extLst>
              <a:ext uri="{FF2B5EF4-FFF2-40B4-BE49-F238E27FC236}">
                <a16:creationId xmlns:a16="http://schemas.microsoft.com/office/drawing/2014/main" id="{E40C52C2-36AA-4756-86AF-C5C03E9CE5B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36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2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2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/>
                                        <p:tgtEl>
                                          <p:spTgt spid="32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7" name="Google Shape;3247;p24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資料上傳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52" name="Google Shape;3252;p240"/>
          <p:cNvSpPr/>
          <p:nvPr/>
        </p:nvSpPr>
        <p:spPr>
          <a:xfrm>
            <a:off x="3965449" y="1481328"/>
            <a:ext cx="4276725" cy="4108704"/>
          </a:xfrm>
          <a:prstGeom prst="roundRect">
            <a:avLst>
              <a:gd name="adj" fmla="val 16667"/>
            </a:avLst>
          </a:prstGeom>
          <a:noFill/>
          <a:ln w="762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algn="ctr">
              <a:buClr>
                <a:srgbClr val="000000"/>
              </a:buClr>
              <a:buSzPts val="4800"/>
            </a:pPr>
            <a:endParaRPr sz="32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53" name="Google Shape;3253;p240"/>
          <p:cNvSpPr txBox="1"/>
          <p:nvPr/>
        </p:nvSpPr>
        <p:spPr>
          <a:xfrm>
            <a:off x="4660773" y="3999359"/>
            <a:ext cx="2752725" cy="553972"/>
          </a:xfrm>
          <a:prstGeom prst="rect">
            <a:avLst/>
          </a:prstGeom>
          <a:solidFill>
            <a:schemeClr val="accent1">
              <a:alpha val="49019"/>
            </a:schemeClr>
          </a:solidFill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>
              <a:buClr>
                <a:srgbClr val="000000"/>
              </a:buClr>
              <a:buSzPts val="4800"/>
            </a:pPr>
            <a:r>
              <a:rPr lang="zh-TW" altLang="en-US" sz="32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中文系 </a:t>
            </a:r>
            <a:r>
              <a:rPr lang="en-US" altLang="zh-TW" sz="32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1</a:t>
            </a:r>
            <a:r>
              <a:rPr lang="zh-TW" altLang="en-US" sz="32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人</a:t>
            </a:r>
            <a:endParaRPr sz="933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54" name="Google Shape;3254;p240"/>
          <p:cNvSpPr txBox="1"/>
          <p:nvPr/>
        </p:nvSpPr>
        <p:spPr>
          <a:xfrm>
            <a:off x="4682545" y="2913507"/>
            <a:ext cx="2752725" cy="553972"/>
          </a:xfrm>
          <a:prstGeom prst="rect">
            <a:avLst/>
          </a:prstGeom>
          <a:solidFill>
            <a:schemeClr val="accent1">
              <a:alpha val="49019"/>
            </a:schemeClr>
          </a:solidFill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>
              <a:buClr>
                <a:srgbClr val="000000"/>
              </a:buClr>
              <a:buSzPts val="4800"/>
            </a:pPr>
            <a:r>
              <a:rPr lang="zh-TW" altLang="en-US" sz="32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中文系 </a:t>
            </a:r>
            <a:r>
              <a:rPr lang="en-US" altLang="zh-TW" sz="32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2</a:t>
            </a:r>
            <a:r>
              <a:rPr lang="zh-TW" altLang="en-US" sz="3200">
                <a:solidFill>
                  <a:schemeClr val="lt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人</a:t>
            </a:r>
            <a:endParaRPr sz="933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3;p288">
            <a:extLst>
              <a:ext uri="{FF2B5EF4-FFF2-40B4-BE49-F238E27FC236}">
                <a16:creationId xmlns:a16="http://schemas.microsoft.com/office/drawing/2014/main" id="{70421957-1E66-46E9-B43C-663075488777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" name="Google Shape;3724;p288">
            <a:extLst>
              <a:ext uri="{FF2B5EF4-FFF2-40B4-BE49-F238E27FC236}">
                <a16:creationId xmlns:a16="http://schemas.microsoft.com/office/drawing/2014/main" id="{D4327FD3-A7D4-44DD-8082-8C2FAD6A01B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37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2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32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3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9" name="Google Shape;3259;p24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Excel 上傳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62" name="Google Shape;3262;p241"/>
          <p:cNvSpPr txBox="1">
            <a:spLocks noGrp="1"/>
          </p:cNvSpPr>
          <p:nvPr>
            <p:ph sz="quarter" idx="13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t" anchorCtr="0">
            <a:normAutofit/>
          </a:bodyPr>
          <a:lstStyle/>
          <a:p>
            <a:pPr marL="0" indent="0">
              <a:buSzPts val="2700"/>
            </a:pPr>
            <a:endParaRPr sz="180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indent="0">
              <a:buSzPts val="2700"/>
            </a:pPr>
            <a:endParaRPr sz="180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63" name="Google Shape;3263;p241"/>
          <p:cNvSpPr txBox="1">
            <a:spLocks noGrp="1"/>
          </p:cNvSpPr>
          <p:nvPr>
            <p:ph type="body" idx="4294967295"/>
          </p:nvPr>
        </p:nvSpPr>
        <p:spPr>
          <a:xfrm>
            <a:off x="0" y="1892300"/>
            <a:ext cx="10607675" cy="374491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marL="228611" indent="-114306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可以分批上傳，例如將excel拆為2個檔案，可分開上傳。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28611" indent="-114306">
              <a:spcBef>
                <a:spcPts val="800"/>
              </a:spcBef>
            </a:pP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28611" indent="-114306">
              <a:spcBef>
                <a:spcPts val="800"/>
              </a:spcBef>
            </a:pP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若僅需修改其中幾筆資料，可僅上傳修改部分資料。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28611" indent="-114306">
              <a:spcBef>
                <a:spcPts val="800"/>
              </a:spcBef>
            </a:pP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228611" indent="-114306">
              <a:spcBef>
                <a:spcPts val="800"/>
              </a:spcBef>
            </a:pP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若需以最後一份資料為主，請按                                           ，          再行上傳。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 marL="0" indent="0">
              <a:spcBef>
                <a:spcPts val="800"/>
              </a:spcBef>
            </a:pP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264" name="Google Shape;3264;p24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388939" y="3812067"/>
            <a:ext cx="4403131" cy="972997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3F3AAA32-1D3A-48B9-A944-39B7816310D6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2C3713E7-2E48-4A9E-85B0-5926C73B22B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38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9" name="Google Shape;3269;p242"/>
          <p:cNvSpPr txBox="1">
            <a:spLocks noGrp="1"/>
          </p:cNvSpPr>
          <p:nvPr>
            <p:ph type="title"/>
          </p:nvPr>
        </p:nvSpPr>
        <p:spPr>
          <a:xfrm>
            <a:off x="529" y="0"/>
            <a:ext cx="3421888" cy="2000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Excel 上傳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70" name="Google Shape;3270;p242"/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71" name="Google Shape;3271;p242"/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39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73" name="Google Shape;3273;p242"/>
          <p:cNvSpPr txBox="1">
            <a:spLocks noGrp="1"/>
          </p:cNvSpPr>
          <p:nvPr>
            <p:ph type="body" idx="2"/>
          </p:nvPr>
        </p:nvSpPr>
        <p:spPr>
          <a:xfrm>
            <a:off x="1727515" y="1589036"/>
            <a:ext cx="9697077" cy="57606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b" anchorCtr="0">
            <a:normAutofit/>
          </a:bodyPr>
          <a:lstStyle/>
          <a:p>
            <a:pPr marL="0" indent="0"/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基本欄位檢查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74" name="Google Shape;3274;p242"/>
          <p:cNvSpPr txBox="1">
            <a:spLocks noGrp="1"/>
          </p:cNvSpPr>
          <p:nvPr>
            <p:ph type="body" idx="3"/>
          </p:nvPr>
        </p:nvSpPr>
        <p:spPr>
          <a:xfrm>
            <a:off x="1727515" y="2107071"/>
            <a:ext cx="9697077" cy="81609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t" anchorCtr="0">
            <a:noAutofit/>
          </a:bodyPr>
          <a:lstStyle/>
          <a:p>
            <a:pPr marL="0" indent="0"/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檢查上傳必要欄位，若自行增加之欄位則跳過不處理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75" name="Google Shape;3275;p242"/>
          <p:cNvSpPr txBox="1">
            <a:spLocks noGrp="1"/>
          </p:cNvSpPr>
          <p:nvPr>
            <p:ph type="body" idx="4"/>
          </p:nvPr>
        </p:nvSpPr>
        <p:spPr>
          <a:xfrm>
            <a:off x="1727515" y="3114097"/>
            <a:ext cx="9697077" cy="57606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b" anchorCtr="0">
            <a:normAutofit/>
          </a:bodyPr>
          <a:lstStyle/>
          <a:p>
            <a:pPr marL="0" indent="0"/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可分批上傳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76" name="Google Shape;3276;p242"/>
          <p:cNvSpPr txBox="1">
            <a:spLocks noGrp="1"/>
          </p:cNvSpPr>
          <p:nvPr>
            <p:ph type="body" idx="5"/>
          </p:nvPr>
        </p:nvSpPr>
        <p:spPr>
          <a:xfrm>
            <a:off x="1727515" y="3632131"/>
            <a:ext cx="9697077" cy="81609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t" anchorCtr="0">
            <a:noAutofit/>
          </a:bodyPr>
          <a:lstStyle/>
          <a:p>
            <a:pPr marL="0" indent="0"/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可將excel分割成多份檔案上傳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77" name="Google Shape;3277;p242"/>
          <p:cNvSpPr txBox="1">
            <a:spLocks noGrp="1"/>
          </p:cNvSpPr>
          <p:nvPr>
            <p:ph type="body" idx="6"/>
          </p:nvPr>
        </p:nvSpPr>
        <p:spPr>
          <a:xfrm>
            <a:off x="1727515" y="4639157"/>
            <a:ext cx="9697077" cy="57606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b" anchorCtr="0">
            <a:normAutofit/>
          </a:bodyPr>
          <a:lstStyle/>
          <a:p>
            <a:pPr marL="0" indent="0"/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欄位順序可以調換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278" name="Google Shape;3278;p242"/>
          <p:cNvSpPr txBox="1">
            <a:spLocks noGrp="1"/>
          </p:cNvSpPr>
          <p:nvPr>
            <p:ph type="body" idx="7"/>
          </p:nvPr>
        </p:nvSpPr>
        <p:spPr>
          <a:xfrm>
            <a:off x="1727515" y="5157192"/>
            <a:ext cx="9697077" cy="81609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t" anchorCtr="0">
            <a:noAutofit/>
          </a:bodyPr>
          <a:lstStyle/>
          <a:p>
            <a:pPr marL="0" indent="0"/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可自由更改欄位順序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95113EE5-F5CA-4A0C-9EC9-FD4883EA61E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5019" y="0"/>
            <a:ext cx="7163800" cy="6687483"/>
          </a:xfrm>
          <a:prstGeom prst="rect">
            <a:avLst/>
          </a:prstGeom>
        </p:spPr>
      </p:pic>
      <p:cxnSp>
        <p:nvCxnSpPr>
          <p:cNvPr id="8" name="直線接點 7">
            <a:extLst>
              <a:ext uri="{FF2B5EF4-FFF2-40B4-BE49-F238E27FC236}">
                <a16:creationId xmlns:a16="http://schemas.microsoft.com/office/drawing/2014/main" id="{4CA56A48-B678-4BC8-A603-332A20A3D934}"/>
              </a:ext>
            </a:extLst>
          </p:cNvPr>
          <p:cNvCxnSpPr/>
          <p:nvPr/>
        </p:nvCxnSpPr>
        <p:spPr>
          <a:xfrm>
            <a:off x="4572000" y="1154097"/>
            <a:ext cx="115410" cy="124287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EF266F65-EC2A-4AB4-A5F9-D0B1C9AAA86E}"/>
              </a:ext>
            </a:extLst>
          </p:cNvPr>
          <p:cNvCxnSpPr/>
          <p:nvPr/>
        </p:nvCxnSpPr>
        <p:spPr>
          <a:xfrm flipV="1">
            <a:off x="4669654" y="1074198"/>
            <a:ext cx="133165" cy="204186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直線接點 10">
            <a:extLst>
              <a:ext uri="{FF2B5EF4-FFF2-40B4-BE49-F238E27FC236}">
                <a16:creationId xmlns:a16="http://schemas.microsoft.com/office/drawing/2014/main" id="{03AD4FA7-B29F-43A0-8BE5-66CEFF8908FA}"/>
              </a:ext>
            </a:extLst>
          </p:cNvPr>
          <p:cNvCxnSpPr/>
          <p:nvPr/>
        </p:nvCxnSpPr>
        <p:spPr>
          <a:xfrm>
            <a:off x="5248183" y="1546195"/>
            <a:ext cx="115410" cy="124287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3D0BEBDD-BF40-4679-8256-B3655B52BD1D}"/>
              </a:ext>
            </a:extLst>
          </p:cNvPr>
          <p:cNvCxnSpPr/>
          <p:nvPr/>
        </p:nvCxnSpPr>
        <p:spPr>
          <a:xfrm flipV="1">
            <a:off x="5345837" y="1466296"/>
            <a:ext cx="133165" cy="204186"/>
          </a:xfrm>
          <a:prstGeom prst="line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15311455-622C-4369-83AA-AAB2CCB2CC3A}"/>
              </a:ext>
            </a:extLst>
          </p:cNvPr>
          <p:cNvSpPr txBox="1"/>
          <p:nvPr/>
        </p:nvSpPr>
        <p:spPr>
          <a:xfrm>
            <a:off x="1092698" y="612559"/>
            <a:ext cx="1015663" cy="318708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5400" dirty="0">
                <a:solidFill>
                  <a:srgbClr val="0070C0"/>
                </a:solidFill>
              </a:rPr>
              <a:t>新進入員</a:t>
            </a:r>
          </a:p>
        </p:txBody>
      </p:sp>
      <p:sp>
        <p:nvSpPr>
          <p:cNvPr id="14" name="Google Shape;3040;p219">
            <a:extLst>
              <a:ext uri="{FF2B5EF4-FFF2-40B4-BE49-F238E27FC236}">
                <a16:creationId xmlns:a16="http://schemas.microsoft.com/office/drawing/2014/main" id="{43496272-E394-4B57-93F2-D526B757821F}"/>
              </a:ext>
            </a:extLst>
          </p:cNvPr>
          <p:cNvSpPr/>
          <p:nvPr/>
        </p:nvSpPr>
        <p:spPr>
          <a:xfrm>
            <a:off x="4508192" y="893642"/>
            <a:ext cx="3175615" cy="988424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ysDash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algn="ctr">
              <a:buClr>
                <a:srgbClr val="000000"/>
              </a:buClr>
              <a:buSzPts val="4800"/>
            </a:pPr>
            <a:endParaRPr sz="32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3;p288">
            <a:extLst>
              <a:ext uri="{FF2B5EF4-FFF2-40B4-BE49-F238E27FC236}">
                <a16:creationId xmlns:a16="http://schemas.microsoft.com/office/drawing/2014/main" id="{ED360625-13B3-4AFF-AED9-4F99076AE5AE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" name="Google Shape;3724;p288">
            <a:extLst>
              <a:ext uri="{FF2B5EF4-FFF2-40B4-BE49-F238E27FC236}">
                <a16:creationId xmlns:a16="http://schemas.microsoft.com/office/drawing/2014/main" id="{7F66571C-C714-4E3D-AF89-3FAE7B57DD9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4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173462484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838200" y="251537"/>
            <a:ext cx="10515600" cy="1472974"/>
          </a:xfrm>
        </p:spPr>
        <p:txBody>
          <a:bodyPr>
            <a:normAutofit/>
          </a:bodyPr>
          <a:lstStyle/>
          <a:p>
            <a:r>
              <a:rPr lang="en-US" altLang="zh-TW" dirty="0"/>
              <a:t>Excel </a:t>
            </a:r>
            <a:r>
              <a:rPr lang="zh-TW" altLang="en-US" dirty="0"/>
              <a:t>上傳</a:t>
            </a:r>
            <a:r>
              <a:rPr lang="en-US" altLang="zh-TW" dirty="0"/>
              <a:t>-</a:t>
            </a:r>
            <a:r>
              <a:rPr lang="zh-TW" altLang="en-US" dirty="0"/>
              <a:t>欄位順序</a:t>
            </a:r>
          </a:p>
        </p:txBody>
      </p:sp>
      <p:sp>
        <p:nvSpPr>
          <p:cNvPr id="9" name="圓角矩形 8"/>
          <p:cNvSpPr/>
          <p:nvPr/>
        </p:nvSpPr>
        <p:spPr>
          <a:xfrm>
            <a:off x="2559657" y="2252251"/>
            <a:ext cx="1670051" cy="56690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45720" tIns="22860" rIns="45720" bIns="2286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400" kern="0" dirty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系所</a:t>
            </a:r>
            <a:endParaRPr lang="en-US" sz="2400" kern="0" dirty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0" name="圓角矩形 9"/>
          <p:cNvSpPr/>
          <p:nvPr/>
        </p:nvSpPr>
        <p:spPr>
          <a:xfrm>
            <a:off x="4650682" y="2240076"/>
            <a:ext cx="1670051" cy="56690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45720" tIns="22860" rIns="45720" bIns="2286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400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學制</a:t>
            </a:r>
            <a:endParaRPr lang="en-US" sz="24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1" name="圓角矩形 10"/>
          <p:cNvSpPr/>
          <p:nvPr/>
        </p:nvSpPr>
        <p:spPr>
          <a:xfrm>
            <a:off x="6741707" y="2226958"/>
            <a:ext cx="1670051" cy="566903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45720" tIns="22860" rIns="45720" bIns="2286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400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學生人數</a:t>
            </a:r>
            <a:endParaRPr lang="en-US" sz="24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2" name="向下箭號 11"/>
          <p:cNvSpPr/>
          <p:nvPr/>
        </p:nvSpPr>
        <p:spPr>
          <a:xfrm>
            <a:off x="5196036" y="3166732"/>
            <a:ext cx="640974" cy="438438"/>
          </a:xfrm>
          <a:custGeom>
            <a:avLst>
              <a:gd name="f0" fmla="val 10800"/>
              <a:gd name="f1" fmla="val 5400"/>
            </a:avLst>
            <a:gdLst>
              <a:gd name="f2" fmla="val 10800000"/>
              <a:gd name="f3" fmla="val 5400000"/>
              <a:gd name="f4" fmla="val 180"/>
              <a:gd name="f5" fmla="val w"/>
              <a:gd name="f6" fmla="val h"/>
              <a:gd name="f7" fmla="val 0"/>
              <a:gd name="f8" fmla="val 21600"/>
              <a:gd name="f9" fmla="val 10800"/>
              <a:gd name="f10" fmla="+- 0 0 -270"/>
              <a:gd name="f11" fmla="+- 0 0 -90"/>
              <a:gd name="f12" fmla="*/ f5 1 21600"/>
              <a:gd name="f13" fmla="*/ f6 1 21600"/>
              <a:gd name="f14" fmla="pin 0 f1 10800"/>
              <a:gd name="f15" fmla="pin 0 f0 21600"/>
              <a:gd name="f16" fmla="*/ f10 f2 1"/>
              <a:gd name="f17" fmla="*/ f11 f2 1"/>
              <a:gd name="f18" fmla="val f14"/>
              <a:gd name="f19" fmla="val f15"/>
              <a:gd name="f20" fmla="+- 21600 0 f14"/>
              <a:gd name="f21" fmla="*/ f14 f12 1"/>
              <a:gd name="f22" fmla="*/ f15 f13 1"/>
              <a:gd name="f23" fmla="*/ 0 f13 1"/>
              <a:gd name="f24" fmla="*/ 0 f12 1"/>
              <a:gd name="f25" fmla="*/ f16 1 f4"/>
              <a:gd name="f26" fmla="*/ 21600 f12 1"/>
              <a:gd name="f27" fmla="*/ f17 1 f4"/>
              <a:gd name="f28" fmla="+- 21600 0 f19"/>
              <a:gd name="f29" fmla="*/ f18 f12 1"/>
              <a:gd name="f30" fmla="*/ f20 f12 1"/>
              <a:gd name="f31" fmla="*/ f19 f13 1"/>
              <a:gd name="f32" fmla="+- f25 0 f3"/>
              <a:gd name="f33" fmla="+- f27 0 f3"/>
              <a:gd name="f34" fmla="*/ f28 f18 1"/>
              <a:gd name="f35" fmla="*/ f34 1 10800"/>
              <a:gd name="f36" fmla="+- f19 f35 0"/>
              <a:gd name="f37" fmla="*/ f36 f13 1"/>
            </a:gdLst>
            <a:ahLst>
              <a:ahXY gdRefX="f1" minX="f7" maxX="f9" gdRefY="f0" minY="f7" maxY="f8">
                <a:pos x="f21" y="f22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  <a:cxn ang="f32">
                <a:pos x="f24" y="f31"/>
              </a:cxn>
              <a:cxn ang="f33">
                <a:pos x="f26" y="f31"/>
              </a:cxn>
            </a:cxnLst>
            <a:rect l="f29" t="f23" r="f30" b="f37"/>
            <a:pathLst>
              <a:path w="21600" h="21600">
                <a:moveTo>
                  <a:pt x="f18" y="f7"/>
                </a:moveTo>
                <a:lnTo>
                  <a:pt x="f18" y="f19"/>
                </a:lnTo>
                <a:lnTo>
                  <a:pt x="f7" y="f19"/>
                </a:lnTo>
                <a:lnTo>
                  <a:pt x="f9" y="f8"/>
                </a:lnTo>
                <a:lnTo>
                  <a:pt x="f8" y="f19"/>
                </a:lnTo>
                <a:lnTo>
                  <a:pt x="f20" y="f19"/>
                </a:lnTo>
                <a:lnTo>
                  <a:pt x="f20" y="f7"/>
                </a:lnTo>
                <a:close/>
              </a:path>
            </a:pathLst>
          </a:custGeom>
          <a:solidFill>
            <a:srgbClr val="FF0000"/>
          </a:solidFill>
          <a:ln cap="flat">
            <a:noFill/>
            <a:prstDash val="solid"/>
          </a:ln>
          <a:effectLst>
            <a:outerShdw dist="22997" dir="5400000" algn="tl">
              <a:srgbClr val="000000">
                <a:alpha val="35000"/>
              </a:srgbClr>
            </a:outerShdw>
          </a:effectLst>
        </p:spPr>
        <p:txBody>
          <a:bodyPr vert="horz" wrap="square" lIns="45720" tIns="22860" rIns="45720" bIns="2286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24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3" name="圓角矩形 12"/>
          <p:cNvSpPr/>
          <p:nvPr/>
        </p:nvSpPr>
        <p:spPr>
          <a:xfrm>
            <a:off x="4650682" y="3791218"/>
            <a:ext cx="1670051" cy="59026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45720" tIns="22860" rIns="45720" bIns="2286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400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系所</a:t>
            </a:r>
            <a:endParaRPr lang="en-US" sz="24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4" name="圓角矩形 13"/>
          <p:cNvSpPr/>
          <p:nvPr/>
        </p:nvSpPr>
        <p:spPr>
          <a:xfrm>
            <a:off x="6741707" y="3791218"/>
            <a:ext cx="1670051" cy="59026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ln/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vert="horz" wrap="square" lIns="45720" tIns="22860" rIns="45720" bIns="2286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400" kern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學制</a:t>
            </a:r>
            <a:endParaRPr lang="en-US" sz="2400" kern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5" name="圓角矩形 14"/>
          <p:cNvSpPr/>
          <p:nvPr/>
        </p:nvSpPr>
        <p:spPr>
          <a:xfrm>
            <a:off x="2559656" y="3791218"/>
            <a:ext cx="1670051" cy="590268"/>
          </a:xfrm>
          <a:custGeom>
            <a:avLst>
              <a:gd name="f0" fmla="val 3600"/>
            </a:avLst>
            <a:gdLst>
              <a:gd name="f1" fmla="val 10800000"/>
              <a:gd name="f2" fmla="val 5400000"/>
              <a:gd name="f3" fmla="val 16200000"/>
              <a:gd name="f4" fmla="val w"/>
              <a:gd name="f5" fmla="val h"/>
              <a:gd name="f6" fmla="val ss"/>
              <a:gd name="f7" fmla="val 0"/>
              <a:gd name="f8" fmla="*/ 5419351 1 1725033"/>
              <a:gd name="f9" fmla="val 45"/>
              <a:gd name="f10" fmla="val 10800"/>
              <a:gd name="f11" fmla="val -2147483647"/>
              <a:gd name="f12" fmla="val 2147483647"/>
              <a:gd name="f13" fmla="abs f4"/>
              <a:gd name="f14" fmla="abs f5"/>
              <a:gd name="f15" fmla="abs f6"/>
              <a:gd name="f16" fmla="*/ f8 1 180"/>
              <a:gd name="f17" fmla="pin 0 f0 10800"/>
              <a:gd name="f18" fmla="+- 0 0 f2"/>
              <a:gd name="f19" fmla="?: f13 f4 1"/>
              <a:gd name="f20" fmla="?: f14 f5 1"/>
              <a:gd name="f21" fmla="?: f15 f6 1"/>
              <a:gd name="f22" fmla="*/ f9 f16 1"/>
              <a:gd name="f23" fmla="+- f7 f17 0"/>
              <a:gd name="f24" fmla="*/ f19 1 21600"/>
              <a:gd name="f25" fmla="*/ f20 1 21600"/>
              <a:gd name="f26" fmla="*/ 21600 f19 1"/>
              <a:gd name="f27" fmla="*/ 21600 f20 1"/>
              <a:gd name="f28" fmla="+- 0 0 f22"/>
              <a:gd name="f29" fmla="min f25 f24"/>
              <a:gd name="f30" fmla="*/ f26 1 f21"/>
              <a:gd name="f31" fmla="*/ f27 1 f21"/>
              <a:gd name="f32" fmla="*/ f28 f1 1"/>
              <a:gd name="f33" fmla="*/ f32 1 f8"/>
              <a:gd name="f34" fmla="+- f31 0 f17"/>
              <a:gd name="f35" fmla="+- f30 0 f17"/>
              <a:gd name="f36" fmla="*/ f17 f29 1"/>
              <a:gd name="f37" fmla="*/ f7 f29 1"/>
              <a:gd name="f38" fmla="*/ f23 f29 1"/>
              <a:gd name="f39" fmla="*/ f31 f29 1"/>
              <a:gd name="f40" fmla="*/ f30 f29 1"/>
              <a:gd name="f41" fmla="+- f33 0 f2"/>
              <a:gd name="f42" fmla="+- f37 0 f38"/>
              <a:gd name="f43" fmla="+- f38 0 f37"/>
              <a:gd name="f44" fmla="*/ f34 f29 1"/>
              <a:gd name="f45" fmla="*/ f35 f29 1"/>
              <a:gd name="f46" fmla="cos 1 f41"/>
              <a:gd name="f47" fmla="abs f42"/>
              <a:gd name="f48" fmla="abs f43"/>
              <a:gd name="f49" fmla="?: f42 f18 f2"/>
              <a:gd name="f50" fmla="?: f42 f2 f18"/>
              <a:gd name="f51" fmla="?: f42 f3 f2"/>
              <a:gd name="f52" fmla="?: f42 f2 f3"/>
              <a:gd name="f53" fmla="+- f39 0 f44"/>
              <a:gd name="f54" fmla="?: f43 f18 f2"/>
              <a:gd name="f55" fmla="?: f43 f2 f18"/>
              <a:gd name="f56" fmla="+- f40 0 f45"/>
              <a:gd name="f57" fmla="+- f44 0 f39"/>
              <a:gd name="f58" fmla="+- f45 0 f40"/>
              <a:gd name="f59" fmla="?: f42 0 f1"/>
              <a:gd name="f60" fmla="?: f42 f1 0"/>
              <a:gd name="f61" fmla="+- 0 0 f46"/>
              <a:gd name="f62" fmla="?: f42 f52 f51"/>
              <a:gd name="f63" fmla="?: f42 f51 f52"/>
              <a:gd name="f64" fmla="?: f43 f50 f49"/>
              <a:gd name="f65" fmla="abs f53"/>
              <a:gd name="f66" fmla="?: f53 0 f1"/>
              <a:gd name="f67" fmla="?: f53 f1 0"/>
              <a:gd name="f68" fmla="?: f53 f54 f55"/>
              <a:gd name="f69" fmla="abs f56"/>
              <a:gd name="f70" fmla="abs f57"/>
              <a:gd name="f71" fmla="?: f56 f18 f2"/>
              <a:gd name="f72" fmla="?: f56 f2 f18"/>
              <a:gd name="f73" fmla="?: f56 f3 f2"/>
              <a:gd name="f74" fmla="?: f56 f2 f3"/>
              <a:gd name="f75" fmla="abs f58"/>
              <a:gd name="f76" fmla="?: f58 f18 f2"/>
              <a:gd name="f77" fmla="?: f58 f2 f18"/>
              <a:gd name="f78" fmla="?: f58 f60 f59"/>
              <a:gd name="f79" fmla="?: f58 f59 f60"/>
              <a:gd name="f80" fmla="*/ f17 f61 1"/>
              <a:gd name="f81" fmla="?: f43 f63 f62"/>
              <a:gd name="f82" fmla="?: f43 f67 f66"/>
              <a:gd name="f83" fmla="?: f43 f66 f67"/>
              <a:gd name="f84" fmla="?: f56 f74 f73"/>
              <a:gd name="f85" fmla="?: f56 f73 f74"/>
              <a:gd name="f86" fmla="?: f57 f72 f71"/>
              <a:gd name="f87" fmla="?: f42 f78 f79"/>
              <a:gd name="f88" fmla="?: f42 f76 f77"/>
              <a:gd name="f89" fmla="*/ f80 3163 1"/>
              <a:gd name="f90" fmla="?: f53 f82 f83"/>
              <a:gd name="f91" fmla="?: f57 f85 f84"/>
              <a:gd name="f92" fmla="*/ f89 1 7636"/>
              <a:gd name="f93" fmla="+- f7 f92 0"/>
              <a:gd name="f94" fmla="+- f30 0 f92"/>
              <a:gd name="f95" fmla="+- f31 0 f92"/>
              <a:gd name="f96" fmla="*/ f93 f29 1"/>
              <a:gd name="f97" fmla="*/ f94 f29 1"/>
              <a:gd name="f98" fmla="*/ f95 f29 1"/>
            </a:gdLst>
            <a:ahLst>
              <a:ahXY gdRefX="f0" minX="f7" maxX="f10">
                <a:pos x="f36" y="f37"/>
              </a:ahXY>
            </a:ahLst>
            <a:cxnLst>
              <a:cxn ang="3cd4">
                <a:pos x="hc" y="t"/>
              </a:cxn>
              <a:cxn ang="0">
                <a:pos x="r" y="vc"/>
              </a:cxn>
              <a:cxn ang="cd4">
                <a:pos x="hc" y="b"/>
              </a:cxn>
              <a:cxn ang="cd2">
                <a:pos x="l" y="vc"/>
              </a:cxn>
            </a:cxnLst>
            <a:rect l="f96" t="f96" r="f97" b="f98"/>
            <a:pathLst>
              <a:path>
                <a:moveTo>
                  <a:pt x="f38" y="f37"/>
                </a:moveTo>
                <a:arcTo wR="f47" hR="f48" stAng="f81" swAng="f64"/>
                <a:lnTo>
                  <a:pt x="f37" y="f44"/>
                </a:lnTo>
                <a:arcTo wR="f48" hR="f65" stAng="f90" swAng="f68"/>
                <a:lnTo>
                  <a:pt x="f45" y="f39"/>
                </a:lnTo>
                <a:arcTo wR="f69" hR="f70" stAng="f91" swAng="f86"/>
                <a:lnTo>
                  <a:pt x="f40" y="f38"/>
                </a:lnTo>
                <a:arcTo wR="f75" hR="f47" stAng="f87" swAng="f88"/>
                <a:close/>
              </a:path>
            </a:pathLst>
          </a:custGeom>
          <a:ln/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wrap="square" lIns="45720" tIns="22860" rIns="45720" bIns="22860" anchor="ctr" anchorCtr="1" compatLnSpc="1">
            <a:noAutofit/>
          </a:bodyPr>
          <a:lstStyle/>
          <a:p>
            <a:pPr algn="ctr"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zh-TW" altLang="en-US" sz="2400" kern="0" dirty="0">
                <a:solidFill>
                  <a:srgbClr val="FFFFFF"/>
                </a:solidFill>
                <a:latin typeface="微軟正黑體" pitchFamily="34"/>
                <a:ea typeface="微軟正黑體" pitchFamily="34"/>
              </a:rPr>
              <a:t>學生人數</a:t>
            </a:r>
            <a:endParaRPr lang="en-US" sz="2400" kern="0" dirty="0">
              <a:solidFill>
                <a:srgbClr val="FFFFFF"/>
              </a:solidFill>
              <a:latin typeface="微軟正黑體" pitchFamily="34"/>
              <a:ea typeface="微軟正黑體" pitchFamily="34"/>
            </a:endParaRPr>
          </a:p>
        </p:txBody>
      </p:sp>
      <p:sp>
        <p:nvSpPr>
          <p:cNvPr id="16" name="Google Shape;3723;p288">
            <a:extLst>
              <a:ext uri="{FF2B5EF4-FFF2-40B4-BE49-F238E27FC236}">
                <a16:creationId xmlns:a16="http://schemas.microsoft.com/office/drawing/2014/main" id="{7612E0E2-BAF4-45C9-A2D6-CE57762DC699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7" name="Google Shape;3724;p288">
            <a:extLst>
              <a:ext uri="{FF2B5EF4-FFF2-40B4-BE49-F238E27FC236}">
                <a16:creationId xmlns:a16="http://schemas.microsoft.com/office/drawing/2014/main" id="{9F01F45B-4401-4C18-9E45-54A1D881BF4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40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18227857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Excel</a:t>
            </a:r>
            <a:r>
              <a:rPr lang="zh-TW" altLang="zh-TW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上傳</a:t>
            </a:r>
            <a:r>
              <a:rPr lang="en-US" altLang="zh-TW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-</a:t>
            </a:r>
            <a:r>
              <a:rPr lang="zh-TW" altLang="zh-TW" kern="0" dirty="0">
                <a:solidFill>
                  <a:srgbClr val="617A86"/>
                </a:solidFill>
                <a:latin typeface="Arial" pitchFamily="34"/>
                <a:ea typeface="微軟正黑體" pitchFamily="34"/>
                <a:cs typeface="Arial" pitchFamily="34"/>
              </a:rPr>
              <a:t>必要欄位檢核</a:t>
            </a:r>
            <a:endParaRPr lang="zh-TW" altLang="en-US" dirty="0"/>
          </a:p>
        </p:txBody>
      </p:sp>
      <p:grpSp>
        <p:nvGrpSpPr>
          <p:cNvPr id="6" name="群組 17"/>
          <p:cNvGrpSpPr/>
          <p:nvPr/>
        </p:nvGrpSpPr>
        <p:grpSpPr>
          <a:xfrm>
            <a:off x="1908699" y="2102246"/>
            <a:ext cx="8185211" cy="3437419"/>
            <a:chOff x="549545" y="1256888"/>
            <a:chExt cx="6913997" cy="3218349"/>
          </a:xfrm>
        </p:grpSpPr>
        <p:sp>
          <p:nvSpPr>
            <p:cNvPr id="7" name="圓角矩形 2"/>
            <p:cNvSpPr/>
            <p:nvPr/>
          </p:nvSpPr>
          <p:spPr>
            <a:xfrm>
              <a:off x="549545" y="3081674"/>
              <a:ext cx="6913997" cy="1393563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25402" cap="flat">
              <a:solidFill>
                <a:srgbClr val="D89F39"/>
              </a:solidFill>
              <a:prstDash val="solid"/>
            </a:ln>
          </p:spPr>
          <p:txBody>
            <a:bodyPr vert="horz" wrap="square" lIns="45720" tIns="22860" rIns="45720" bIns="2286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8" name="圓角矩形 3"/>
            <p:cNvSpPr/>
            <p:nvPr/>
          </p:nvSpPr>
          <p:spPr>
            <a:xfrm>
              <a:off x="549545" y="1256888"/>
              <a:ext cx="6913997" cy="1393563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solidFill>
              <a:srgbClr val="FFFFFF"/>
            </a:solidFill>
            <a:ln w="25402" cap="flat">
              <a:solidFill>
                <a:srgbClr val="D89F39"/>
              </a:solidFill>
              <a:prstDash val="solid"/>
            </a:ln>
          </p:spPr>
          <p:txBody>
            <a:bodyPr vert="horz" wrap="square" lIns="45720" tIns="22860" rIns="45720" bIns="2286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9" name="圓角矩形 4"/>
            <p:cNvSpPr/>
            <p:nvPr/>
          </p:nvSpPr>
          <p:spPr>
            <a:xfrm>
              <a:off x="892701" y="1757284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9EC8FF"/>
                </a:gs>
                <a:gs pos="100000">
                  <a:srgbClr val="BCD7FF"/>
                </a:gs>
              </a:gsLst>
              <a:lin ang="16200000"/>
            </a:gradFill>
            <a:ln w="9528" cap="flat">
              <a:solidFill>
                <a:srgbClr val="357EB9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45720" tIns="22860" rIns="45720" bIns="2286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kern="0" dirty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主聘單位</a:t>
              </a:r>
              <a:endParaRPr lang="en-US" kern="0" dirty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0" name="圓角矩形 5"/>
            <p:cNvSpPr/>
            <p:nvPr/>
          </p:nvSpPr>
          <p:spPr>
            <a:xfrm>
              <a:off x="2673092" y="1757284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9EC8FF"/>
                </a:gs>
                <a:gs pos="100000">
                  <a:srgbClr val="BCD7FF"/>
                </a:gs>
              </a:gsLst>
              <a:lin ang="16200000"/>
            </a:gradFill>
            <a:ln w="9528" cap="flat">
              <a:solidFill>
                <a:srgbClr val="357EB9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45720" tIns="22860" rIns="45720" bIns="2286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姓名</a:t>
              </a:r>
              <a:endParaRPr lang="en-US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1" name="流程圖: 接點 6"/>
            <p:cNvSpPr/>
            <p:nvPr/>
          </p:nvSpPr>
          <p:spPr>
            <a:xfrm>
              <a:off x="4616604" y="2047085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45720" tIns="22860" rIns="45720" bIns="2286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2" name="流程圖: 接點 7"/>
            <p:cNvSpPr/>
            <p:nvPr/>
          </p:nvSpPr>
          <p:spPr>
            <a:xfrm>
              <a:off x="4956578" y="2047085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45720" tIns="22860" rIns="45720" bIns="2286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3" name="流程圖: 接點 8"/>
            <p:cNvSpPr/>
            <p:nvPr/>
          </p:nvSpPr>
          <p:spPr>
            <a:xfrm>
              <a:off x="5300795" y="2047085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45720" tIns="22860" rIns="45720" bIns="2286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4" name="圓角矩形 9"/>
            <p:cNvSpPr/>
            <p:nvPr/>
          </p:nvSpPr>
          <p:spPr>
            <a:xfrm>
              <a:off x="2673092" y="3517157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9EC8FF"/>
                </a:gs>
                <a:gs pos="100000">
                  <a:srgbClr val="BCD7FF"/>
                </a:gs>
              </a:gsLst>
              <a:lin ang="16200000"/>
            </a:gradFill>
            <a:ln w="9528" cap="flat">
              <a:solidFill>
                <a:srgbClr val="357EB9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45720" tIns="22860" rIns="45720" bIns="2286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主聘單位</a:t>
              </a:r>
              <a:endParaRPr lang="en-US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5" name="圓角矩形 10"/>
            <p:cNvSpPr/>
            <p:nvPr/>
          </p:nvSpPr>
          <p:spPr>
            <a:xfrm>
              <a:off x="4505385" y="3502910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9EC8FF"/>
                </a:gs>
                <a:gs pos="100000">
                  <a:srgbClr val="BCD7FF"/>
                </a:gs>
              </a:gsLst>
              <a:lin ang="16200000"/>
            </a:gradFill>
            <a:ln w="9528" cap="flat">
              <a:solidFill>
                <a:srgbClr val="357EB9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45720" tIns="22860" rIns="45720" bIns="2286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姓名</a:t>
              </a:r>
              <a:endParaRPr lang="en-US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6" name="流程圖: 接點 11"/>
            <p:cNvSpPr/>
            <p:nvPr/>
          </p:nvSpPr>
          <p:spPr>
            <a:xfrm>
              <a:off x="6448897" y="3778456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45720" tIns="22860" rIns="45720" bIns="2286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7" name="流程圖: 接點 12"/>
            <p:cNvSpPr/>
            <p:nvPr/>
          </p:nvSpPr>
          <p:spPr>
            <a:xfrm>
              <a:off x="6788871" y="3778456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45720" tIns="22860" rIns="45720" bIns="2286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8" name="流程圖: 接點 13"/>
            <p:cNvSpPr/>
            <p:nvPr/>
          </p:nvSpPr>
          <p:spPr>
            <a:xfrm>
              <a:off x="7133088" y="3778456"/>
              <a:ext cx="139802" cy="161528"/>
            </a:xfrm>
            <a:custGeom>
              <a:avLst/>
              <a:gdLst>
                <a:gd name="f0" fmla="val 21600000"/>
                <a:gd name="f1" fmla="val 10800000"/>
                <a:gd name="f2" fmla="val 5400000"/>
                <a:gd name="f3" fmla="val 18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+- 0 0 -360"/>
                <a:gd name="f10" fmla="+- 0 0 -180"/>
                <a:gd name="f11" fmla="abs f4"/>
                <a:gd name="f12" fmla="abs f5"/>
                <a:gd name="f13" fmla="abs f6"/>
                <a:gd name="f14" fmla="val f7"/>
                <a:gd name="f15" fmla="+- 2700000 f2 0"/>
                <a:gd name="f16" fmla="*/ f9 f1 1"/>
                <a:gd name="f17" fmla="*/ f10 f1 1"/>
                <a:gd name="f18" fmla="?: f11 f4 1"/>
                <a:gd name="f19" fmla="?: f12 f5 1"/>
                <a:gd name="f20" fmla="?: f13 f6 1"/>
                <a:gd name="f21" fmla="*/ f15 f8 1"/>
                <a:gd name="f22" fmla="*/ f16 1 f3"/>
                <a:gd name="f23" fmla="*/ f17 1 f3"/>
                <a:gd name="f24" fmla="*/ f18 1 21600"/>
                <a:gd name="f25" fmla="*/ f19 1 21600"/>
                <a:gd name="f26" fmla="*/ 21600 f18 1"/>
                <a:gd name="f27" fmla="*/ 21600 f19 1"/>
                <a:gd name="f28" fmla="*/ f21 1 f1"/>
                <a:gd name="f29" fmla="+- f22 0 f2"/>
                <a:gd name="f30" fmla="+- f23 0 f2"/>
                <a:gd name="f31" fmla="min f25 f24"/>
                <a:gd name="f32" fmla="*/ f26 1 f20"/>
                <a:gd name="f33" fmla="*/ f27 1 f20"/>
                <a:gd name="f34" fmla="+- 0 0 f28"/>
                <a:gd name="f35" fmla="val f32"/>
                <a:gd name="f36" fmla="val f33"/>
                <a:gd name="f37" fmla="+- 0 0 f34"/>
                <a:gd name="f38" fmla="*/ f14 f31 1"/>
                <a:gd name="f39" fmla="+- f36 0 f14"/>
                <a:gd name="f40" fmla="+- f35 0 f14"/>
                <a:gd name="f41" fmla="*/ f37 f1 1"/>
                <a:gd name="f42" fmla="*/ f39 1 2"/>
                <a:gd name="f43" fmla="*/ f40 1 2"/>
                <a:gd name="f44" fmla="*/ f41 1 f8"/>
                <a:gd name="f45" fmla="+- f14 f42 0"/>
                <a:gd name="f46" fmla="+- f14 f43 0"/>
                <a:gd name="f47" fmla="+- f44 0 f2"/>
                <a:gd name="f48" fmla="*/ f43 f31 1"/>
                <a:gd name="f49" fmla="*/ f42 f31 1"/>
                <a:gd name="f50" fmla="cos 1 f47"/>
                <a:gd name="f51" fmla="sin 1 f47"/>
                <a:gd name="f52" fmla="*/ f45 f31 1"/>
                <a:gd name="f53" fmla="+- 0 0 f50"/>
                <a:gd name="f54" fmla="+- 0 0 f51"/>
                <a:gd name="f55" fmla="+- 0 0 f53"/>
                <a:gd name="f56" fmla="+- 0 0 f54"/>
                <a:gd name="f57" fmla="*/ f55 f43 1"/>
                <a:gd name="f58" fmla="*/ f56 f42 1"/>
                <a:gd name="f59" fmla="+- f46 0 f57"/>
                <a:gd name="f60" fmla="+- f46 f57 0"/>
                <a:gd name="f61" fmla="+- f45 0 f58"/>
                <a:gd name="f62" fmla="+- f45 f58 0"/>
                <a:gd name="f63" fmla="*/ f59 f31 1"/>
                <a:gd name="f64" fmla="*/ f61 f31 1"/>
                <a:gd name="f65" fmla="*/ f60 f31 1"/>
                <a:gd name="f66" fmla="*/ f62 f31 1"/>
              </a:gdLst>
              <a:ahLst/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  <a:cxn ang="f29">
                  <a:pos x="f63" y="f64"/>
                </a:cxn>
                <a:cxn ang="f30">
                  <a:pos x="f63" y="f66"/>
                </a:cxn>
                <a:cxn ang="f30">
                  <a:pos x="f65" y="f66"/>
                </a:cxn>
                <a:cxn ang="f29">
                  <a:pos x="f65" y="f64"/>
                </a:cxn>
              </a:cxnLst>
              <a:rect l="f63" t="f64" r="f65" b="f66"/>
              <a:pathLst>
                <a:path>
                  <a:moveTo>
                    <a:pt x="f38" y="f52"/>
                  </a:moveTo>
                  <a:arcTo wR="f48" hR="f49" stAng="f1" swAng="f0"/>
                  <a:close/>
                </a:path>
              </a:pathLst>
            </a:custGeom>
            <a:solidFill>
              <a:srgbClr val="000000"/>
            </a:solidFill>
            <a:ln w="38103" cap="flat">
              <a:solidFill>
                <a:srgbClr val="FFFFFF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45720" tIns="22860" rIns="45720" bIns="2286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endParaRPr lang="en-US" kern="0">
                <a:solidFill>
                  <a:srgbClr val="FFFFFF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19" name="圓角矩形 14"/>
            <p:cNvSpPr/>
            <p:nvPr/>
          </p:nvSpPr>
          <p:spPr>
            <a:xfrm>
              <a:off x="892692" y="3517157"/>
              <a:ext cx="1455240" cy="741121"/>
            </a:xfrm>
            <a:custGeom>
              <a:avLst>
                <a:gd name="f0" fmla="val 3600"/>
              </a:avLst>
              <a:gdLst>
                <a:gd name="f1" fmla="val 10800000"/>
                <a:gd name="f2" fmla="val 5400000"/>
                <a:gd name="f3" fmla="val 16200000"/>
                <a:gd name="f4" fmla="val w"/>
                <a:gd name="f5" fmla="val h"/>
                <a:gd name="f6" fmla="val ss"/>
                <a:gd name="f7" fmla="val 0"/>
                <a:gd name="f8" fmla="*/ 5419351 1 1725033"/>
                <a:gd name="f9" fmla="val 45"/>
                <a:gd name="f10" fmla="val 10800"/>
                <a:gd name="f11" fmla="val -2147483647"/>
                <a:gd name="f12" fmla="val 2147483647"/>
                <a:gd name="f13" fmla="abs f4"/>
                <a:gd name="f14" fmla="abs f5"/>
                <a:gd name="f15" fmla="abs f6"/>
                <a:gd name="f16" fmla="*/ f8 1 180"/>
                <a:gd name="f17" fmla="pin 0 f0 10800"/>
                <a:gd name="f18" fmla="+- 0 0 f2"/>
                <a:gd name="f19" fmla="?: f13 f4 1"/>
                <a:gd name="f20" fmla="?: f14 f5 1"/>
                <a:gd name="f21" fmla="?: f15 f6 1"/>
                <a:gd name="f22" fmla="*/ f9 f16 1"/>
                <a:gd name="f23" fmla="+- f7 f17 0"/>
                <a:gd name="f24" fmla="*/ f19 1 21600"/>
                <a:gd name="f25" fmla="*/ f20 1 21600"/>
                <a:gd name="f26" fmla="*/ 21600 f19 1"/>
                <a:gd name="f27" fmla="*/ 21600 f20 1"/>
                <a:gd name="f28" fmla="+- 0 0 f22"/>
                <a:gd name="f29" fmla="min f25 f24"/>
                <a:gd name="f30" fmla="*/ f26 1 f21"/>
                <a:gd name="f31" fmla="*/ f27 1 f21"/>
                <a:gd name="f32" fmla="*/ f28 f1 1"/>
                <a:gd name="f33" fmla="*/ f32 1 f8"/>
                <a:gd name="f34" fmla="+- f31 0 f17"/>
                <a:gd name="f35" fmla="+- f30 0 f17"/>
                <a:gd name="f36" fmla="*/ f17 f29 1"/>
                <a:gd name="f37" fmla="*/ f7 f29 1"/>
                <a:gd name="f38" fmla="*/ f23 f29 1"/>
                <a:gd name="f39" fmla="*/ f31 f29 1"/>
                <a:gd name="f40" fmla="*/ f30 f29 1"/>
                <a:gd name="f41" fmla="+- f33 0 f2"/>
                <a:gd name="f42" fmla="+- f37 0 f38"/>
                <a:gd name="f43" fmla="+- f38 0 f37"/>
                <a:gd name="f44" fmla="*/ f34 f29 1"/>
                <a:gd name="f45" fmla="*/ f35 f29 1"/>
                <a:gd name="f46" fmla="cos 1 f41"/>
                <a:gd name="f47" fmla="abs f42"/>
                <a:gd name="f48" fmla="abs f43"/>
                <a:gd name="f49" fmla="?: f42 f18 f2"/>
                <a:gd name="f50" fmla="?: f42 f2 f18"/>
                <a:gd name="f51" fmla="?: f42 f3 f2"/>
                <a:gd name="f52" fmla="?: f42 f2 f3"/>
                <a:gd name="f53" fmla="+- f39 0 f44"/>
                <a:gd name="f54" fmla="?: f43 f18 f2"/>
                <a:gd name="f55" fmla="?: f43 f2 f18"/>
                <a:gd name="f56" fmla="+- f40 0 f45"/>
                <a:gd name="f57" fmla="+- f44 0 f39"/>
                <a:gd name="f58" fmla="+- f45 0 f40"/>
                <a:gd name="f59" fmla="?: f42 0 f1"/>
                <a:gd name="f60" fmla="?: f42 f1 0"/>
                <a:gd name="f61" fmla="+- 0 0 f46"/>
                <a:gd name="f62" fmla="?: f42 f52 f51"/>
                <a:gd name="f63" fmla="?: f42 f51 f52"/>
                <a:gd name="f64" fmla="?: f43 f50 f49"/>
                <a:gd name="f65" fmla="abs f53"/>
                <a:gd name="f66" fmla="?: f53 0 f1"/>
                <a:gd name="f67" fmla="?: f53 f1 0"/>
                <a:gd name="f68" fmla="?: f53 f54 f55"/>
                <a:gd name="f69" fmla="abs f56"/>
                <a:gd name="f70" fmla="abs f57"/>
                <a:gd name="f71" fmla="?: f56 f18 f2"/>
                <a:gd name="f72" fmla="?: f56 f2 f18"/>
                <a:gd name="f73" fmla="?: f56 f3 f2"/>
                <a:gd name="f74" fmla="?: f56 f2 f3"/>
                <a:gd name="f75" fmla="abs f58"/>
                <a:gd name="f76" fmla="?: f58 f18 f2"/>
                <a:gd name="f77" fmla="?: f58 f2 f18"/>
                <a:gd name="f78" fmla="?: f58 f60 f59"/>
                <a:gd name="f79" fmla="?: f58 f59 f60"/>
                <a:gd name="f80" fmla="*/ f17 f61 1"/>
                <a:gd name="f81" fmla="?: f43 f63 f62"/>
                <a:gd name="f82" fmla="?: f43 f67 f66"/>
                <a:gd name="f83" fmla="?: f43 f66 f67"/>
                <a:gd name="f84" fmla="?: f56 f74 f73"/>
                <a:gd name="f85" fmla="?: f56 f73 f74"/>
                <a:gd name="f86" fmla="?: f57 f72 f71"/>
                <a:gd name="f87" fmla="?: f42 f78 f79"/>
                <a:gd name="f88" fmla="?: f42 f76 f77"/>
                <a:gd name="f89" fmla="*/ f80 3163 1"/>
                <a:gd name="f90" fmla="?: f53 f82 f83"/>
                <a:gd name="f91" fmla="?: f57 f85 f84"/>
                <a:gd name="f92" fmla="*/ f89 1 7636"/>
                <a:gd name="f93" fmla="+- f7 f92 0"/>
                <a:gd name="f94" fmla="+- f30 0 f92"/>
                <a:gd name="f95" fmla="+- f31 0 f92"/>
                <a:gd name="f96" fmla="*/ f93 f29 1"/>
                <a:gd name="f97" fmla="*/ f94 f29 1"/>
                <a:gd name="f98" fmla="*/ f95 f29 1"/>
              </a:gdLst>
              <a:ahLst>
                <a:ahXY gdRefX="f0" minX="f7" maxX="f10">
                  <a:pos x="f36" y="f37"/>
                </a:ahXY>
              </a:ahLst>
              <a:cxnLst>
                <a:cxn ang="3cd4">
                  <a:pos x="hc" y="t"/>
                </a:cxn>
                <a:cxn ang="0">
                  <a:pos x="r" y="vc"/>
                </a:cxn>
                <a:cxn ang="cd4">
                  <a:pos x="hc" y="b"/>
                </a:cxn>
                <a:cxn ang="cd2">
                  <a:pos x="l" y="vc"/>
                </a:cxn>
              </a:cxnLst>
              <a:rect l="f96" t="f96" r="f97" b="f98"/>
              <a:pathLst>
                <a:path>
                  <a:moveTo>
                    <a:pt x="f38" y="f37"/>
                  </a:moveTo>
                  <a:arcTo wR="f47" hR="f48" stAng="f81" swAng="f64"/>
                  <a:lnTo>
                    <a:pt x="f37" y="f44"/>
                  </a:lnTo>
                  <a:arcTo wR="f48" hR="f65" stAng="f90" swAng="f68"/>
                  <a:lnTo>
                    <a:pt x="f45" y="f39"/>
                  </a:lnTo>
                  <a:arcTo wR="f69" hR="f70" stAng="f91" swAng="f86"/>
                  <a:lnTo>
                    <a:pt x="f40" y="f38"/>
                  </a:lnTo>
                  <a:arcTo wR="f75" hR="f47" stAng="f87" swAng="f88"/>
                  <a:close/>
                </a:path>
              </a:pathLst>
            </a:custGeom>
            <a:gradFill>
              <a:gsLst>
                <a:gs pos="0">
                  <a:srgbClr val="A9E9F9"/>
                </a:gs>
                <a:gs pos="100000">
                  <a:srgbClr val="C3EFF9"/>
                </a:gs>
              </a:gsLst>
              <a:lin ang="16200000"/>
            </a:gradFill>
            <a:ln w="9528" cap="flat">
              <a:solidFill>
                <a:srgbClr val="53A5B3"/>
              </a:solidFill>
              <a:prstDash val="solid"/>
            </a:ln>
            <a:effectLst>
              <a:outerShdw dist="19997" dir="5400000" algn="tl">
                <a:srgbClr val="000000">
                  <a:alpha val="38000"/>
                </a:srgbClr>
              </a:outerShdw>
            </a:effectLst>
          </p:spPr>
          <p:txBody>
            <a:bodyPr vert="horz" wrap="square" lIns="45720" tIns="22860" rIns="45720" bIns="22860" anchor="ctr" anchorCtr="1" compatLnSpc="1">
              <a:noAutofit/>
            </a:bodyPr>
            <a:lstStyle/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主聘單位</a:t>
              </a:r>
              <a:endParaRPr lang="en-US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  <a:p>
              <a:pPr algn="ctr"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</a:rPr>
                <a:t>類別</a:t>
              </a:r>
              <a:endParaRPr lang="en-US" kern="0">
                <a:solidFill>
                  <a:srgbClr val="000000"/>
                </a:solidFill>
                <a:latin typeface="微軟正黑體" pitchFamily="34"/>
                <a:ea typeface="微軟正黑體" pitchFamily="34"/>
              </a:endParaRPr>
            </a:p>
          </p:txBody>
        </p:sp>
        <p:sp>
          <p:nvSpPr>
            <p:cNvPr id="20" name="文字方塊 15"/>
            <p:cNvSpPr txBox="1"/>
            <p:nvPr/>
          </p:nvSpPr>
          <p:spPr>
            <a:xfrm>
              <a:off x="892701" y="1256888"/>
              <a:ext cx="1900086" cy="32182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45720" tIns="22860" rIns="45720" bIns="22860" anchor="t" anchorCtr="0" compatLnSpc="1">
              <a:spAutoFit/>
            </a:bodyPr>
            <a:lstStyle/>
            <a:p>
              <a:pPr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en-US" sz="1400" kern="0" dirty="0">
                  <a:solidFill>
                    <a:srgbClr val="000000"/>
                  </a:solidFill>
                  <a:latin typeface="微軟正黑體" pitchFamily="34"/>
                  <a:ea typeface="微軟正黑體" pitchFamily="34"/>
                  <a:cs typeface="Arial"/>
                </a:rPr>
                <a:t>Excel</a:t>
              </a:r>
              <a:r>
                <a:rPr lang="zh-TW" altLang="en-US" sz="1400" kern="0" dirty="0">
                  <a:solidFill>
                    <a:srgbClr val="000000"/>
                  </a:solidFill>
                  <a:latin typeface="微軟正黑體" pitchFamily="34"/>
                  <a:ea typeface="微軟正黑體" pitchFamily="34"/>
                  <a:cs typeface="Arial"/>
                </a:rPr>
                <a:t>下載欄位</a:t>
              </a:r>
              <a:endParaRPr lang="en-US" sz="1400" kern="0" dirty="0">
                <a:solidFill>
                  <a:srgbClr val="000000"/>
                </a:solidFill>
                <a:latin typeface="微軟正黑體" pitchFamily="34"/>
                <a:ea typeface="微軟正黑體" pitchFamily="34"/>
                <a:cs typeface="Arial"/>
              </a:endParaRPr>
            </a:p>
          </p:txBody>
        </p:sp>
        <p:sp>
          <p:nvSpPr>
            <p:cNvPr id="21" name="文字方塊 16"/>
            <p:cNvSpPr txBox="1"/>
            <p:nvPr/>
          </p:nvSpPr>
          <p:spPr>
            <a:xfrm>
              <a:off x="892701" y="3095399"/>
              <a:ext cx="1900086" cy="321823"/>
            </a:xfrm>
            <a:prstGeom prst="rect">
              <a:avLst/>
            </a:prstGeom>
            <a:noFill/>
            <a:ln cap="flat">
              <a:noFill/>
            </a:ln>
          </p:spPr>
          <p:txBody>
            <a:bodyPr vert="horz" wrap="square" lIns="45720" tIns="22860" rIns="45720" bIns="22860" anchor="t" anchorCtr="0" compatLnSpc="1">
              <a:spAutoFit/>
            </a:bodyPr>
            <a:lstStyle/>
            <a:p>
              <a:pPr>
                <a:defRPr sz="1800" b="0" i="0" u="none" strike="noStrike" kern="0" cap="none" spc="0" baseline="0">
                  <a:solidFill>
                    <a:srgbClr val="000000"/>
                  </a:solidFill>
                  <a:uFillTx/>
                </a:defRPr>
              </a:pPr>
              <a:r>
                <a:rPr lang="zh-TW" altLang="en-US" sz="14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  <a:cs typeface="Arial"/>
                </a:rPr>
                <a:t>表冊列印</a:t>
              </a:r>
              <a:r>
                <a:rPr lang="en-US" sz="1400" kern="0">
                  <a:solidFill>
                    <a:srgbClr val="000000"/>
                  </a:solidFill>
                  <a:latin typeface="微軟正黑體" pitchFamily="34"/>
                  <a:ea typeface="微軟正黑體" pitchFamily="34"/>
                  <a:cs typeface="Arial"/>
                </a:rPr>
                <a:t>Excel</a:t>
              </a:r>
            </a:p>
          </p:txBody>
        </p:sp>
      </p:grpSp>
      <p:sp>
        <p:nvSpPr>
          <p:cNvPr id="23" name="Google Shape;3723;p288">
            <a:extLst>
              <a:ext uri="{FF2B5EF4-FFF2-40B4-BE49-F238E27FC236}">
                <a16:creationId xmlns:a16="http://schemas.microsoft.com/office/drawing/2014/main" id="{EE296229-B100-4172-BBF5-152B51F8BF9F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4" name="Google Shape;3724;p288">
            <a:extLst>
              <a:ext uri="{FF2B5EF4-FFF2-40B4-BE49-F238E27FC236}">
                <a16:creationId xmlns:a16="http://schemas.microsoft.com/office/drawing/2014/main" id="{2115D438-7B7D-4E17-AF0B-99FA6EA77B0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41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  <p:extLst>
      <p:ext uri="{BB962C8B-B14F-4D97-AF65-F5344CB8AC3E}">
        <p14:creationId xmlns:p14="http://schemas.microsoft.com/office/powerpoint/2010/main" val="18676697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E878FB48-DBF9-404D-9E27-B261A6F9B5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199" y="1485628"/>
            <a:ext cx="9619695" cy="4711687"/>
          </a:xfrm>
          <a:prstGeom prst="rect">
            <a:avLst/>
          </a:prstGeom>
        </p:spPr>
      </p:pic>
      <p:sp>
        <p:nvSpPr>
          <p:cNvPr id="3308" name="Google Shape;3308;p24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Excel上傳-操作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13" name="Google Shape;3313;p245"/>
          <p:cNvSpPr/>
          <p:nvPr/>
        </p:nvSpPr>
        <p:spPr>
          <a:xfrm>
            <a:off x="1526958" y="1485628"/>
            <a:ext cx="1171853" cy="556236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7" tIns="22850" rIns="45717" bIns="22850" anchor="ctr" anchorCtr="1">
            <a:noAutofit/>
          </a:bodyPr>
          <a:lstStyle/>
          <a:p>
            <a:pPr algn="ctr">
              <a:buClr>
                <a:srgbClr val="000000"/>
              </a:buClr>
              <a:buSzPts val="1050"/>
            </a:pPr>
            <a:endParaRPr sz="70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723;p288">
            <a:extLst>
              <a:ext uri="{FF2B5EF4-FFF2-40B4-BE49-F238E27FC236}">
                <a16:creationId xmlns:a16="http://schemas.microsoft.com/office/drawing/2014/main" id="{8907592B-9AE1-42D4-B148-10F2750A6DDD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Google Shape;3724;p288">
            <a:extLst>
              <a:ext uri="{FF2B5EF4-FFF2-40B4-BE49-F238E27FC236}">
                <a16:creationId xmlns:a16="http://schemas.microsoft.com/office/drawing/2014/main" id="{CA1C5408-6E49-425F-8026-56C95753BFB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42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8" name="Google Shape;3318;p24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Excel上傳-資料上傳說明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322" name="Google Shape;3322;p24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914400" y="1367161"/>
            <a:ext cx="8625547" cy="464302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FC766E68-284C-4180-9EFE-60BA6D37D0FC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EF48A1BC-706D-45AB-9D0F-E37ABF3E787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43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27" name="Google Shape;3327;p247"/>
          <p:cNvSpPr txBox="1">
            <a:spLocks noGrp="1"/>
          </p:cNvSpPr>
          <p:nvPr>
            <p:ph type="title"/>
          </p:nvPr>
        </p:nvSpPr>
        <p:spPr>
          <a:xfrm>
            <a:off x="838199" y="198437"/>
            <a:ext cx="5686887" cy="1381788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EXCEL 上傳-資料下載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331" name="Google Shape;3331;p24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67162" y="1233996"/>
            <a:ext cx="8306184" cy="5024761"/>
          </a:xfrm>
          <a:prstGeom prst="rect">
            <a:avLst/>
          </a:prstGeom>
          <a:noFill/>
          <a:ln>
            <a:noFill/>
          </a:ln>
        </p:spPr>
      </p:pic>
      <p:sp>
        <p:nvSpPr>
          <p:cNvPr id="3332" name="Google Shape;3332;p247"/>
          <p:cNvSpPr/>
          <p:nvPr/>
        </p:nvSpPr>
        <p:spPr>
          <a:xfrm>
            <a:off x="1509289" y="1680260"/>
            <a:ext cx="2583315" cy="397114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7" tIns="22850" rIns="45717" bIns="22850" anchor="ctr" anchorCtr="1">
            <a:noAutofit/>
          </a:bodyPr>
          <a:lstStyle/>
          <a:p>
            <a:pPr algn="ctr">
              <a:buClr>
                <a:srgbClr val="000000"/>
              </a:buClr>
              <a:buSzPts val="1050"/>
            </a:pPr>
            <a:endParaRPr sz="70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3;p288">
            <a:extLst>
              <a:ext uri="{FF2B5EF4-FFF2-40B4-BE49-F238E27FC236}">
                <a16:creationId xmlns:a16="http://schemas.microsoft.com/office/drawing/2014/main" id="{AA528530-7132-42B6-80B5-049080BE49D8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" name="Google Shape;3724;p288">
            <a:extLst>
              <a:ext uri="{FF2B5EF4-FFF2-40B4-BE49-F238E27FC236}">
                <a16:creationId xmlns:a16="http://schemas.microsoft.com/office/drawing/2014/main" id="{76ABA47A-2FCE-4616-BF40-40D9495C9B3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44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7" name="Google Shape;3337;p24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EXCEL 上傳-資料下載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341" name="Google Shape;3341;p24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674631" y="2125539"/>
            <a:ext cx="4248152" cy="2649840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723;p288">
            <a:extLst>
              <a:ext uri="{FF2B5EF4-FFF2-40B4-BE49-F238E27FC236}">
                <a16:creationId xmlns:a16="http://schemas.microsoft.com/office/drawing/2014/main" id="{DE1B5DD8-4163-4EAD-9413-98353FAC44FC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Google Shape;3724;p288">
            <a:extLst>
              <a:ext uri="{FF2B5EF4-FFF2-40B4-BE49-F238E27FC236}">
                <a16:creationId xmlns:a16="http://schemas.microsoft.com/office/drawing/2014/main" id="{D0335FF1-60CF-40BE-BE0B-210EDD42369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45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6" name="Google Shape;3346;p24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EXCEL 上傳-對照表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350" name="Google Shape;3350;p24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219416" y="1233996"/>
            <a:ext cx="6054572" cy="512235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2705B381-CBA8-43EF-BA7F-DE40333AA5E8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C0963662-2F84-4B97-ABEA-8D56CEA74E6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46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>
            <a:extLst>
              <a:ext uri="{FF2B5EF4-FFF2-40B4-BE49-F238E27FC236}">
                <a16:creationId xmlns:a16="http://schemas.microsoft.com/office/drawing/2014/main" id="{00795E17-6B31-4A1C-8D86-A7E841027D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2347" y="1085252"/>
            <a:ext cx="9015032" cy="5297081"/>
          </a:xfrm>
          <a:prstGeom prst="rect">
            <a:avLst/>
          </a:prstGeom>
        </p:spPr>
      </p:pic>
      <p:sp>
        <p:nvSpPr>
          <p:cNvPr id="3356" name="Google Shape;3356;p250"/>
          <p:cNvSpPr txBox="1">
            <a:spLocks noGrp="1"/>
          </p:cNvSpPr>
          <p:nvPr>
            <p:ph type="title"/>
          </p:nvPr>
        </p:nvSpPr>
        <p:spPr>
          <a:xfrm>
            <a:off x="838199" y="198437"/>
            <a:ext cx="5589233" cy="2324046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EXCEL 上傳-資料匯入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60" name="Google Shape;3360;p250"/>
          <p:cNvSpPr/>
          <p:nvPr/>
        </p:nvSpPr>
        <p:spPr>
          <a:xfrm>
            <a:off x="914400" y="1917577"/>
            <a:ext cx="1846555" cy="1943471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7" tIns="22850" rIns="45717" bIns="22850" anchor="ctr" anchorCtr="1">
            <a:noAutofit/>
          </a:bodyPr>
          <a:lstStyle/>
          <a:p>
            <a:pPr algn="ctr">
              <a:buClr>
                <a:srgbClr val="000000"/>
              </a:buClr>
              <a:buSzPts val="1050"/>
            </a:pPr>
            <a:endParaRPr sz="70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723;p288">
            <a:extLst>
              <a:ext uri="{FF2B5EF4-FFF2-40B4-BE49-F238E27FC236}">
                <a16:creationId xmlns:a16="http://schemas.microsoft.com/office/drawing/2014/main" id="{787DC506-AEB3-4328-8DBF-FD5DFE86CB31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Google Shape;3724;p288">
            <a:extLst>
              <a:ext uri="{FF2B5EF4-FFF2-40B4-BE49-F238E27FC236}">
                <a16:creationId xmlns:a16="http://schemas.microsoft.com/office/drawing/2014/main" id="{0358551D-989B-4FF8-A451-FAA45C95587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47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5" name="Google Shape;3365;p25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EXCEL 上傳-資料匯入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369" name="Google Shape;3369;p25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978390" y="1720167"/>
            <a:ext cx="8460229" cy="3876508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723;p288">
            <a:extLst>
              <a:ext uri="{FF2B5EF4-FFF2-40B4-BE49-F238E27FC236}">
                <a16:creationId xmlns:a16="http://schemas.microsoft.com/office/drawing/2014/main" id="{AEA0A144-74EA-40BD-AC26-14BE258D0C1B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Google Shape;3724;p288">
            <a:extLst>
              <a:ext uri="{FF2B5EF4-FFF2-40B4-BE49-F238E27FC236}">
                <a16:creationId xmlns:a16="http://schemas.microsoft.com/office/drawing/2014/main" id="{6F19D8BC-3E61-41FB-A1B8-0F81C560122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48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4" name="Google Shape;3374;p25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EXCEL 上傳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D84C1732-429A-45C3-93BF-5EA1191EB55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6019E8A5-72F3-463F-B391-8BC63F31A82E}"/>
              </a:ext>
            </a:extLst>
          </p:cNvPr>
          <p:cNvSpPr>
            <a:spLocks noGrp="1"/>
          </p:cNvSpPr>
          <p:nvPr>
            <p:ph sz="half" idx="15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378" name="Google Shape;3378;p25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832024" y="1260629"/>
            <a:ext cx="9796157" cy="497149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5A57D0B6-A59F-4745-BDA4-95FC16E66151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3EC547C2-2AE4-4913-885A-C285A344F45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49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6" name="Google Shape;2906;p20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重設密碼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910" name="Google Shape;2910;p20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54715" y="1908747"/>
            <a:ext cx="5513593" cy="3040506"/>
          </a:xfrm>
          <a:prstGeom prst="rect">
            <a:avLst/>
          </a:prstGeom>
          <a:noFill/>
          <a:ln>
            <a:noFill/>
          </a:ln>
        </p:spPr>
      </p:pic>
      <p:sp>
        <p:nvSpPr>
          <p:cNvPr id="2911" name="Google Shape;2911;p208"/>
          <p:cNvSpPr/>
          <p:nvPr/>
        </p:nvSpPr>
        <p:spPr>
          <a:xfrm>
            <a:off x="3540320" y="3879494"/>
            <a:ext cx="1488165" cy="624069"/>
          </a:xfrm>
          <a:prstGeom prst="rect">
            <a:avLst/>
          </a:prstGeom>
          <a:noFill/>
          <a:ln w="7620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algn="ctr">
              <a:buClr>
                <a:srgbClr val="000000"/>
              </a:buClr>
              <a:buSzPts val="3200"/>
            </a:pPr>
            <a:endParaRPr sz="2133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3;p288">
            <a:extLst>
              <a:ext uri="{FF2B5EF4-FFF2-40B4-BE49-F238E27FC236}">
                <a16:creationId xmlns:a16="http://schemas.microsoft.com/office/drawing/2014/main" id="{14C6072A-13DF-4BB0-8BE9-1EDF1AFEF281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" name="Google Shape;3724;p288">
            <a:extLst>
              <a:ext uri="{FF2B5EF4-FFF2-40B4-BE49-F238E27FC236}">
                <a16:creationId xmlns:a16="http://schemas.microsoft.com/office/drawing/2014/main" id="{37A95DB4-B576-42AA-B54E-6D69ADCF92F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5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EBBF5512-E467-4848-8192-B7804922CC9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7403" y="981714"/>
            <a:ext cx="9268802" cy="5739761"/>
          </a:xfrm>
          <a:prstGeom prst="rect">
            <a:avLst/>
          </a:prstGeom>
        </p:spPr>
      </p:pic>
      <p:sp>
        <p:nvSpPr>
          <p:cNvPr id="3383" name="Google Shape;3383;p25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EXCEL 上傳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388" name="Google Shape;3388;p253"/>
          <p:cNvSpPr/>
          <p:nvPr/>
        </p:nvSpPr>
        <p:spPr>
          <a:xfrm>
            <a:off x="298624" y="3851594"/>
            <a:ext cx="1533460" cy="589609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7" tIns="22850" rIns="45717" bIns="22850" anchor="ctr" anchorCtr="1">
            <a:noAutofit/>
          </a:bodyPr>
          <a:lstStyle/>
          <a:p>
            <a:pPr algn="ctr">
              <a:buClr>
                <a:srgbClr val="000000"/>
              </a:buClr>
              <a:buSzPts val="1050"/>
            </a:pPr>
            <a:endParaRPr sz="70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55C353A5-6E25-4FDA-A797-8B8F2CB47742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8AA015DB-EE30-4F2C-BABA-0DC8DF5B5925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50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3" name="Google Shape;3393;p25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EXCEL 上傳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397" name="Google Shape;3397;p25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1926" y="1390004"/>
            <a:ext cx="8958013" cy="4104602"/>
          </a:xfrm>
          <a:prstGeom prst="rect">
            <a:avLst/>
          </a:prstGeom>
          <a:noFill/>
          <a:ln>
            <a:noFill/>
          </a:ln>
        </p:spPr>
      </p:pic>
      <p:sp>
        <p:nvSpPr>
          <p:cNvPr id="3398" name="Google Shape;3398;p254"/>
          <p:cNvSpPr/>
          <p:nvPr/>
        </p:nvSpPr>
        <p:spPr>
          <a:xfrm>
            <a:off x="7076965" y="3157482"/>
            <a:ext cx="1398981" cy="199108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7" tIns="22850" rIns="45717" bIns="22850" anchor="ctr" anchorCtr="1">
            <a:noAutofit/>
          </a:bodyPr>
          <a:lstStyle/>
          <a:p>
            <a:pPr algn="ctr">
              <a:buClr>
                <a:srgbClr val="000000"/>
              </a:buClr>
              <a:buSzPts val="1050"/>
            </a:pPr>
            <a:endParaRPr sz="70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9D68EB36-B96B-46E0-8D00-C5E79F9BAC82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18C352AE-31C2-42A3-9C3B-FC5F5A6A040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51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3" name="Google Shape;3403;p25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EXCEL 上傳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407" name="Google Shape;3407;p25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734410" y="1281808"/>
            <a:ext cx="6542942" cy="4673530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3723;p288">
            <a:extLst>
              <a:ext uri="{FF2B5EF4-FFF2-40B4-BE49-F238E27FC236}">
                <a16:creationId xmlns:a16="http://schemas.microsoft.com/office/drawing/2014/main" id="{0A95ACBB-B45C-4B1C-B78F-28C73AB8E477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724;p288">
            <a:extLst>
              <a:ext uri="{FF2B5EF4-FFF2-40B4-BE49-F238E27FC236}">
                <a16:creationId xmlns:a16="http://schemas.microsoft.com/office/drawing/2014/main" id="{A48DA55D-7B62-48DC-8D3A-53F21F51DA8E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52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12" name="Google Shape;3412;p25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EXCEL 上傳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416" name="Google Shape;3416;p25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584827" y="1212208"/>
            <a:ext cx="7592996" cy="5182883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8F75EF4D-9526-4F68-B2C0-B99D157F6E2B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0ABA680E-4B8B-4EE5-ADBB-E0551AF058A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53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25B35187-B813-4A5F-9324-E281C50ACA2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表冊列印</a:t>
            </a:r>
          </a:p>
        </p:txBody>
      </p:sp>
      <p:sp>
        <p:nvSpPr>
          <p:cNvPr id="5" name="副標題 4">
            <a:extLst>
              <a:ext uri="{FF2B5EF4-FFF2-40B4-BE49-F238E27FC236}">
                <a16:creationId xmlns:a16="http://schemas.microsoft.com/office/drawing/2014/main" id="{3044BAE5-74CE-4750-A46F-E859D1D63E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25701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>
            <a:extLst>
              <a:ext uri="{FF2B5EF4-FFF2-40B4-BE49-F238E27FC236}">
                <a16:creationId xmlns:a16="http://schemas.microsoft.com/office/drawing/2014/main" id="{AB86B114-7587-48B7-8D5A-38F10EB41A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9254" y="75850"/>
            <a:ext cx="10618551" cy="6047138"/>
          </a:xfrm>
          <a:prstGeom prst="rect">
            <a:avLst/>
          </a:prstGeom>
        </p:spPr>
      </p:pic>
      <p:sp>
        <p:nvSpPr>
          <p:cNvPr id="3432" name="Google Shape;3432;p258"/>
          <p:cNvSpPr/>
          <p:nvPr/>
        </p:nvSpPr>
        <p:spPr>
          <a:xfrm>
            <a:off x="10254755" y="775475"/>
            <a:ext cx="1003050" cy="5347513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7" tIns="22850" rIns="45717" bIns="22850" anchor="ctr" anchorCtr="1">
            <a:noAutofit/>
          </a:bodyPr>
          <a:lstStyle/>
          <a:p>
            <a:pPr algn="ctr">
              <a:buClr>
                <a:srgbClr val="000000"/>
              </a:buClr>
              <a:buSzPts val="1050"/>
            </a:pPr>
            <a:endParaRPr sz="70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33" name="Google Shape;3433;p258"/>
          <p:cNvSpPr/>
          <p:nvPr/>
        </p:nvSpPr>
        <p:spPr>
          <a:xfrm>
            <a:off x="7189989" y="1960394"/>
            <a:ext cx="2267953" cy="2066925"/>
          </a:xfrm>
          <a:prstGeom prst="rightArrow">
            <a:avLst>
              <a:gd name="adj1" fmla="val 50000"/>
              <a:gd name="adj2" fmla="val 50000"/>
            </a:avLst>
          </a:prstGeom>
          <a:gradFill>
            <a:gsLst>
              <a:gs pos="0">
                <a:srgbClr val="74FCFF"/>
              </a:gs>
              <a:gs pos="35000">
                <a:srgbClr val="9FFCFF"/>
              </a:gs>
              <a:gs pos="100000">
                <a:srgbClr val="D6FDFF"/>
              </a:gs>
            </a:gsLst>
            <a:lin ang="16200000" scaled="0"/>
          </a:gradFill>
          <a:ln w="9525" cap="flat" cmpd="sng">
            <a:solidFill>
              <a:srgbClr val="00CAFF"/>
            </a:solidFill>
            <a:prstDash val="solid"/>
            <a:round/>
            <a:headEnd type="none" w="sm" len="sm"/>
            <a:tailEnd type="none" w="sm" len="sm"/>
          </a:ln>
          <a:effectLst>
            <a:outerShdw blurRad="40000" dist="20000" dir="5400000" rotWithShape="0">
              <a:srgbClr val="000000">
                <a:alpha val="36862"/>
              </a:srgbClr>
            </a:outerShdw>
          </a:effectLst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algn="ctr">
              <a:buClr>
                <a:srgbClr val="000000"/>
              </a:buClr>
              <a:buSzPts val="4800"/>
            </a:pPr>
            <a:endParaRPr sz="32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3BB66DEF-5E2F-452C-85D6-B0894ABE6EE0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41D90A1F-BB4F-4D35-A18C-BE24C1E565C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55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8" name="Google Shape;3438;p25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304836"/>
            <a:ext cx="9144000" cy="6070768"/>
          </a:xfrm>
          <a:prstGeom prst="rect">
            <a:avLst/>
          </a:prstGeom>
          <a:noFill/>
          <a:ln>
            <a:noFill/>
          </a:ln>
        </p:spPr>
      </p:pic>
      <p:sp>
        <p:nvSpPr>
          <p:cNvPr id="3441" name="Google Shape;3441;p259"/>
          <p:cNvSpPr/>
          <p:nvPr/>
        </p:nvSpPr>
        <p:spPr>
          <a:xfrm>
            <a:off x="1702373" y="2308194"/>
            <a:ext cx="8794176" cy="298686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7" tIns="22850" rIns="45717" bIns="22850" anchor="ctr" anchorCtr="1">
            <a:noAutofit/>
          </a:bodyPr>
          <a:lstStyle/>
          <a:p>
            <a:pPr algn="ctr">
              <a:buClr>
                <a:srgbClr val="000000"/>
              </a:buClr>
              <a:buSzPts val="1050"/>
            </a:pPr>
            <a:endParaRPr sz="70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42" name="Google Shape;3442;p259"/>
          <p:cNvSpPr/>
          <p:nvPr/>
        </p:nvSpPr>
        <p:spPr>
          <a:xfrm>
            <a:off x="6067426" y="2952750"/>
            <a:ext cx="1571625" cy="1333584"/>
          </a:xfrm>
          <a:prstGeom prst="up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AC851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algn="ctr">
              <a:buClr>
                <a:srgbClr val="000000"/>
              </a:buClr>
              <a:buSzPts val="4800"/>
            </a:pPr>
            <a:endParaRPr sz="3200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723;p288">
            <a:extLst>
              <a:ext uri="{FF2B5EF4-FFF2-40B4-BE49-F238E27FC236}">
                <a16:creationId xmlns:a16="http://schemas.microsoft.com/office/drawing/2014/main" id="{D098EEC7-C7DD-4372-82EA-BDEF8FF85855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Google Shape;3724;p288">
            <a:extLst>
              <a:ext uri="{FF2B5EF4-FFF2-40B4-BE49-F238E27FC236}">
                <a16:creationId xmlns:a16="http://schemas.microsoft.com/office/drawing/2014/main" id="{7D962A6B-1028-4C7F-859A-7544925B233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56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7" name="Google Shape;3447;p26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Autofit/>
          </a:bodyPr>
          <a:lstStyle/>
          <a:p>
            <a:r>
              <a:rPr lang="zh-TW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PDF列印</a:t>
            </a:r>
            <a:endParaRPr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451" name="Google Shape;3451;p26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39207" y="1366824"/>
            <a:ext cx="10737215" cy="2909085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4142282A-68E3-4035-87FD-9A1E025FB10A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FE3EAFC3-00FA-4731-A8B9-F621D33D973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57</a:t>
            </a:fld>
            <a:endParaRPr sz="16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6" name="Google Shape;3456;p26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Autofit/>
          </a:bodyPr>
          <a:lstStyle/>
          <a:p>
            <a:r>
              <a:rPr lang="zh-TW" dirty="0">
                <a:solidFill>
                  <a:srgbClr val="00206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PDF列印</a:t>
            </a:r>
            <a:endParaRPr dirty="0">
              <a:solidFill>
                <a:srgbClr val="00206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460" name="Google Shape;3460;p26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21063" y="852559"/>
            <a:ext cx="10332737" cy="533920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723;p288">
            <a:extLst>
              <a:ext uri="{FF2B5EF4-FFF2-40B4-BE49-F238E27FC236}">
                <a16:creationId xmlns:a16="http://schemas.microsoft.com/office/drawing/2014/main" id="{3C0EC491-E793-4C50-AF15-9FE31C5E3FA5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Google Shape;3724;p288">
            <a:extLst>
              <a:ext uri="{FF2B5EF4-FFF2-40B4-BE49-F238E27FC236}">
                <a16:creationId xmlns:a16="http://schemas.microsoft.com/office/drawing/2014/main" id="{52680D7F-27BD-4D71-8A0F-AF2237853CC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58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>
            <a:extLst>
              <a:ext uri="{FF2B5EF4-FFF2-40B4-BE49-F238E27FC236}">
                <a16:creationId xmlns:a16="http://schemas.microsoft.com/office/drawing/2014/main" id="{8AA69B78-A6E9-46B1-A018-0EEEF2A4624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資料檢核</a:t>
            </a:r>
          </a:p>
        </p:txBody>
      </p:sp>
      <p:sp>
        <p:nvSpPr>
          <p:cNvPr id="6" name="副標題 5">
            <a:extLst>
              <a:ext uri="{FF2B5EF4-FFF2-40B4-BE49-F238E27FC236}">
                <a16:creationId xmlns:a16="http://schemas.microsoft.com/office/drawing/2014/main" id="{6D6C5CA4-5344-4DAC-9DA6-A40916EAE4E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651622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6" name="Google Shape;2916;p20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Autofit/>
          </a:bodyPr>
          <a:lstStyle/>
          <a:p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重設密碼-1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920" name="Google Shape;2920;p20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14368" y="1413749"/>
            <a:ext cx="4781633" cy="465554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1" name="Google Shape;2921;p209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961009" y="2937058"/>
            <a:ext cx="4691676" cy="1537441"/>
          </a:xfrm>
          <a:prstGeom prst="rect">
            <a:avLst/>
          </a:prstGeom>
          <a:noFill/>
          <a:ln>
            <a:noFill/>
          </a:ln>
        </p:spPr>
      </p:pic>
      <p:sp>
        <p:nvSpPr>
          <p:cNvPr id="2922" name="Google Shape;2922;p209"/>
          <p:cNvSpPr/>
          <p:nvPr/>
        </p:nvSpPr>
        <p:spPr>
          <a:xfrm>
            <a:off x="6096000" y="3429000"/>
            <a:ext cx="786424" cy="701089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6"/>
          </a:solidFill>
          <a:ln w="25400" cap="flat" cmpd="sng">
            <a:solidFill>
              <a:srgbClr val="B46D33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algn="ctr">
              <a:buClr>
                <a:srgbClr val="000000"/>
              </a:buClr>
              <a:buSzPts val="3200"/>
            </a:pPr>
            <a:endParaRPr sz="2133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" name="Google Shape;3723;p288">
            <a:extLst>
              <a:ext uri="{FF2B5EF4-FFF2-40B4-BE49-F238E27FC236}">
                <a16:creationId xmlns:a16="http://schemas.microsoft.com/office/drawing/2014/main" id="{2CC218B4-DB9F-4F10-9563-A0743C9C85BB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" name="Google Shape;3724;p288">
            <a:extLst>
              <a:ext uri="{FF2B5EF4-FFF2-40B4-BE49-F238E27FC236}">
                <a16:creationId xmlns:a16="http://schemas.microsoft.com/office/drawing/2014/main" id="{2EDBE206-1CFD-499F-B578-25436CD090E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6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3" name="Google Shape;3473;p26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Autofit/>
          </a:bodyPr>
          <a:lstStyle/>
          <a:p>
            <a:pPr>
              <a:buClr>
                <a:srgbClr val="FFC000"/>
              </a:buClr>
              <a:buSzPts val="2700"/>
            </a:pPr>
            <a:r>
              <a:rPr lang="zh-TW" altLang="en-US" sz="1800" dirty="0">
                <a:solidFill>
                  <a:schemeClr val="accent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表冊檢核為協助確認輸入資料庫之資料是否與資料來源相符。</a:t>
            </a:r>
            <a:br>
              <a:rPr lang="zh-TW" altLang="en-US" sz="1800" dirty="0">
                <a:solidFill>
                  <a:schemeClr val="accent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</a:br>
            <a:r>
              <a:rPr lang="zh-TW" altLang="en-US" sz="1800" dirty="0">
                <a:solidFill>
                  <a:schemeClr val="accent6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若不相符，則請確認是否輸入資料庫之資料有誤</a:t>
            </a:r>
            <a:endParaRPr sz="1800" dirty="0">
              <a:solidFill>
                <a:schemeClr val="accent6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2" name="內容版面配置區 1">
            <a:extLst>
              <a:ext uri="{FF2B5EF4-FFF2-40B4-BE49-F238E27FC236}">
                <a16:creationId xmlns:a16="http://schemas.microsoft.com/office/drawing/2014/main" id="{7D3A3023-E3F0-46BE-9F36-DC8C38696EFF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3477" name="Google Shape;3477;p26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06027" y="914400"/>
            <a:ext cx="10626571" cy="5441949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Google Shape;3723;p288">
            <a:extLst>
              <a:ext uri="{FF2B5EF4-FFF2-40B4-BE49-F238E27FC236}">
                <a16:creationId xmlns:a16="http://schemas.microsoft.com/office/drawing/2014/main" id="{EE78A07C-0DCD-4E36-A2BD-59DD2DCA04C8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Google Shape;3724;p288">
            <a:extLst>
              <a:ext uri="{FF2B5EF4-FFF2-40B4-BE49-F238E27FC236}">
                <a16:creationId xmlns:a16="http://schemas.microsoft.com/office/drawing/2014/main" id="{9D6E31D6-FA9A-42B4-BB71-CC02A72E519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60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2" name="Google Shape;3482;p264"/>
          <p:cNvSpPr txBox="1">
            <a:spLocks noGrp="1"/>
          </p:cNvSpPr>
          <p:nvPr>
            <p:ph type="title"/>
          </p:nvPr>
        </p:nvSpPr>
        <p:spPr>
          <a:xfrm>
            <a:off x="529" y="0"/>
            <a:ext cx="5494528" cy="2000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資料檢核提示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83" name="Google Shape;3483;p264"/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84" name="Google Shape;3484;p264"/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61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85" name="Google Shape;3485;p264"/>
          <p:cNvSpPr txBox="1">
            <a:spLocks noGrp="1"/>
          </p:cNvSpPr>
          <p:nvPr>
            <p:ph type="body" idx="1"/>
          </p:nvPr>
        </p:nvSpPr>
        <p:spPr>
          <a:xfrm>
            <a:off x="527381" y="788707"/>
            <a:ext cx="10849040" cy="38389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t" anchorCtr="0">
            <a:normAutofit fontScale="77500" lnSpcReduction="20000"/>
          </a:bodyPr>
          <a:lstStyle/>
          <a:p>
            <a:pPr marL="0" indent="0"/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86" name="Google Shape;3486;p264"/>
          <p:cNvSpPr txBox="1">
            <a:spLocks noGrp="1"/>
          </p:cNvSpPr>
          <p:nvPr>
            <p:ph type="body" idx="2"/>
          </p:nvPr>
        </p:nvSpPr>
        <p:spPr>
          <a:xfrm>
            <a:off x="1727515" y="1589036"/>
            <a:ext cx="9697077" cy="57606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b" anchorCtr="0">
            <a:normAutofit/>
          </a:bodyPr>
          <a:lstStyle/>
          <a:p>
            <a:pPr marL="0" indent="0"/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單一表冊完整填報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87" name="Google Shape;3487;p264"/>
          <p:cNvSpPr txBox="1">
            <a:spLocks noGrp="1"/>
          </p:cNvSpPr>
          <p:nvPr>
            <p:ph type="body" idx="3"/>
          </p:nvPr>
        </p:nvSpPr>
        <p:spPr>
          <a:xfrm>
            <a:off x="1727515" y="2107071"/>
            <a:ext cx="9697077" cy="81609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t" anchorCtr="0">
            <a:noAutofit/>
          </a:bodyPr>
          <a:lstStyle/>
          <a:p>
            <a:pPr marL="0" indent="0"/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若表冊要求全部單位均須填報時，則系統會檢查是否全部系所單位均已填報資料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88" name="Google Shape;3488;p264"/>
          <p:cNvSpPr txBox="1">
            <a:spLocks noGrp="1"/>
          </p:cNvSpPr>
          <p:nvPr>
            <p:ph type="body" idx="4"/>
          </p:nvPr>
        </p:nvSpPr>
        <p:spPr>
          <a:xfrm>
            <a:off x="1727515" y="3114097"/>
            <a:ext cx="9697077" cy="57606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b" anchorCtr="0">
            <a:normAutofit/>
          </a:bodyPr>
          <a:lstStyle/>
          <a:p>
            <a:pPr marL="0" indent="0"/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交叉比對-提醒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89" name="Google Shape;3489;p264"/>
          <p:cNvSpPr txBox="1">
            <a:spLocks noGrp="1"/>
          </p:cNvSpPr>
          <p:nvPr>
            <p:ph type="body" idx="5"/>
          </p:nvPr>
        </p:nvSpPr>
        <p:spPr>
          <a:xfrm>
            <a:off x="1727515" y="3632131"/>
            <a:ext cx="9697077" cy="81609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t" anchorCtr="0">
            <a:noAutofit/>
          </a:bodyPr>
          <a:lstStyle/>
          <a:p>
            <a:pPr marL="0" indent="0"/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跨表冊檢核，若比對不符，則提醒學校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90" name="Google Shape;3490;p264"/>
          <p:cNvSpPr txBox="1">
            <a:spLocks noGrp="1"/>
          </p:cNvSpPr>
          <p:nvPr>
            <p:ph type="body" idx="6"/>
          </p:nvPr>
        </p:nvSpPr>
        <p:spPr>
          <a:xfrm>
            <a:off x="1727515" y="4639157"/>
            <a:ext cx="9697077" cy="57606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b" anchorCtr="0">
            <a:normAutofit/>
          </a:bodyPr>
          <a:lstStyle/>
          <a:p>
            <a:pPr marL="0" indent="0"/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交叉比對-檢誤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491" name="Google Shape;3491;p264"/>
          <p:cNvSpPr txBox="1">
            <a:spLocks noGrp="1"/>
          </p:cNvSpPr>
          <p:nvPr>
            <p:ph type="body" idx="7"/>
          </p:nvPr>
        </p:nvSpPr>
        <p:spPr>
          <a:xfrm>
            <a:off x="1727515" y="5157192"/>
            <a:ext cx="9697077" cy="816091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t" anchorCtr="0">
            <a:noAutofit/>
          </a:bodyPr>
          <a:lstStyle/>
          <a:p>
            <a:pPr marL="0" indent="0"/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跨表冊檢核，若比對不符，則請學校更正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6" name="Google Shape;3496;p26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17" rIns="91433" bIns="45717" rtlCol="0" anchor="ctr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差異比率說明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500" name="Google Shape;3500;p26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90676" y="1579526"/>
            <a:ext cx="7258050" cy="4972050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E102E3D4-708A-4AD0-A650-B18C5510CDC8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511FFFD5-73AB-45B1-9574-30E7458BDA4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62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05" name="Google Shape;3505;p26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單一表冊完整填報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3509" name="Google Shape;3509;p266"/>
          <p:cNvGraphicFramePr/>
          <p:nvPr>
            <p:extLst>
              <p:ext uri="{D42A27DB-BD31-4B8C-83A1-F6EECF244321}">
                <p14:modId xmlns:p14="http://schemas.microsoft.com/office/powerpoint/2010/main" val="3098594891"/>
              </p:ext>
            </p:extLst>
          </p:nvPr>
        </p:nvGraphicFramePr>
        <p:xfrm>
          <a:off x="2737915" y="2347487"/>
          <a:ext cx="7095783" cy="3048112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5678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76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89573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600" b="1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表冊</a:t>
                      </a:r>
                      <a:endParaRPr sz="1600" b="1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>
                    <a:solidFill>
                      <a:srgbClr val="FDE9D8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600" b="1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未填筆數</a:t>
                      </a:r>
                      <a:endParaRPr sz="1600" b="1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>
                    <a:solidFill>
                      <a:srgbClr val="FDE9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341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6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【學24】大學學系、所、學位學程核定招生名額「總量內新生註冊率」</a:t>
                      </a:r>
                      <a:endParaRPr sz="160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6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10</a:t>
                      </a:r>
                      <a:endParaRPr sz="900" u="none" strike="noStrike" cap="none">
                        <a:solidFill>
                          <a:schemeClr val="tx1"/>
                        </a:solidFill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3341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6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【學25】大學「碩士(含碩士在職)班、博士班」總量內核定招生情形調查表</a:t>
                      </a:r>
                      <a:endParaRPr sz="160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6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12</a:t>
                      </a:r>
                      <a:endParaRPr sz="900" u="none" strike="noStrike" cap="none">
                        <a:solidFill>
                          <a:schemeClr val="tx1"/>
                        </a:solidFill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957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16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【職2】校長、一級行政主管及學術主管明細資料表</a:t>
                      </a:r>
                      <a:endParaRPr sz="900" u="none" strike="noStrike" cap="none">
                        <a:solidFill>
                          <a:schemeClr val="tx1"/>
                        </a:solidFill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16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15</a:t>
                      </a:r>
                      <a:endParaRPr sz="1600" b="0" i="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341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16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【職6】學校系、所、學位學程、特殊專班、境外專班、行政單位及各類中心聯絡資料表</a:t>
                      </a:r>
                      <a:endParaRPr sz="160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16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11</a:t>
                      </a:r>
                      <a:endParaRPr sz="1600" b="0" i="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7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6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【校15】畢業學分結構表</a:t>
                      </a:r>
                      <a:endParaRPr sz="160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6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0</a:t>
                      </a:r>
                      <a:endParaRPr sz="160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957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6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【校23】學校「每月」身心障礙進用員額暨繳交代金統計</a:t>
                      </a:r>
                      <a:endParaRPr sz="900" u="none" strike="noStrike" cap="none">
                        <a:solidFill>
                          <a:schemeClr val="tx1"/>
                        </a:solidFill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6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12</a:t>
                      </a:r>
                      <a:endParaRPr sz="160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957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6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【校24】日間學制學士班以下學費、雜費收費基準</a:t>
                      </a:r>
                      <a:endParaRPr sz="900" u="none" strike="noStrike" cap="none">
                        <a:solidFill>
                          <a:schemeClr val="tx1"/>
                        </a:solidFill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6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3</a:t>
                      </a:r>
                      <a:endParaRPr sz="16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F1619584-C3EB-4143-AB7B-C74D3DCFDBF7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AD5255D4-93C4-49DE-B3C4-2D3E694ACB6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63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4" name="Google Shape;3514;p26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單一表冊完整填報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3518" name="Google Shape;3518;p267"/>
          <p:cNvGraphicFramePr/>
          <p:nvPr>
            <p:extLst>
              <p:ext uri="{D42A27DB-BD31-4B8C-83A1-F6EECF244321}">
                <p14:modId xmlns:p14="http://schemas.microsoft.com/office/powerpoint/2010/main" val="2163645880"/>
              </p:ext>
            </p:extLst>
          </p:nvPr>
        </p:nvGraphicFramePr>
        <p:xfrm>
          <a:off x="3107272" y="2417141"/>
          <a:ext cx="5678133" cy="3520594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56781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0053"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1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表冊</a:t>
                      </a:r>
                      <a:endParaRPr sz="1800" b="1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>
                    <a:solidFill>
                      <a:srgbClr val="FDE9D8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2005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【校1】有自有學生宿舍，但【校3】未填報</a:t>
                      </a:r>
                      <a:endParaRPr sz="18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05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【校1】有租賃學生宿舍，但【校4】未填報</a:t>
                      </a:r>
                      <a:endParaRPr sz="18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05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8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【學20-2】系所無畢業學生但有填報學位資料</a:t>
                      </a:r>
                      <a:endParaRPr sz="900" u="none" strike="noStrike" cap="none" dirty="0">
                        <a:solidFill>
                          <a:schemeClr val="tx1"/>
                        </a:solidFill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005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8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【學26】具體措施未填寫</a:t>
                      </a:r>
                      <a:endParaRPr sz="18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2005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8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【學24】未設定聯絡窗口、特色說明未</a:t>
                      </a:r>
                      <a:endParaRPr sz="900" u="none" strike="noStrike" cap="none" dirty="0">
                        <a:solidFill>
                          <a:schemeClr val="tx1"/>
                        </a:solidFill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2005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8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【學24】未設定對外說明主管</a:t>
                      </a:r>
                      <a:endParaRPr sz="18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2005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8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【學24-1】【學24-2】未填報特色說明</a:t>
                      </a:r>
                      <a:endParaRPr sz="18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2005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8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【學27】【學28】無門檻卻有未通過人數</a:t>
                      </a:r>
                      <a:endParaRPr sz="18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2005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8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【學27】【學28】有門檻卻無未通過人數</a:t>
                      </a:r>
                      <a:endParaRPr sz="18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2005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8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【教1】</a:t>
                      </a:r>
                      <a:r>
                        <a:rPr lang="zh-TW" sz="18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只填專任或只填兼任教師</a:t>
                      </a:r>
                      <a:endParaRPr sz="18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</a:tbl>
          </a:graphicData>
        </a:graphic>
      </p:graphicFrame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865EDBA0-D03A-48FF-BA12-B57369D40060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5582E73F-638F-4046-B222-9B59767DCA3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64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3" name="Google Shape;3523;p26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交叉比對-檢誤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3527" name="Google Shape;3527;p268"/>
          <p:cNvGraphicFramePr/>
          <p:nvPr>
            <p:extLst>
              <p:ext uri="{D42A27DB-BD31-4B8C-83A1-F6EECF244321}">
                <p14:modId xmlns:p14="http://schemas.microsoft.com/office/powerpoint/2010/main" val="573041242"/>
              </p:ext>
            </p:extLst>
          </p:nvPr>
        </p:nvGraphicFramePr>
        <p:xfrm>
          <a:off x="2274920" y="2128446"/>
          <a:ext cx="7642150" cy="3977738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8268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4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410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3341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6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【學1】正式學籍生總數</a:t>
                      </a:r>
                      <a:endParaRPr sz="16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6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=</a:t>
                      </a:r>
                      <a:endParaRPr sz="900" u="none" strike="noStrike" cap="none"/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600" b="0" i="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【學14】學生數總計</a:t>
                      </a:r>
                      <a:br>
                        <a:rPr lang="zh-TW" sz="1600" b="0" i="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</a:br>
                      <a:r>
                        <a:rPr lang="zh-TW" sz="1600" b="0" i="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(比對學制、年級、男女)</a:t>
                      </a:r>
                      <a:endParaRPr sz="160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3341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16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【學1】正式學籍生總數</a:t>
                      </a:r>
                      <a:endParaRPr sz="16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endParaRPr sz="16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6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&gt;=</a:t>
                      </a:r>
                      <a:endParaRPr sz="900" u="none" strike="noStrike" cap="none"/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6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總量延畢生</a:t>
                      </a:r>
                      <a:endParaRPr sz="160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725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16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【學1】正式學籍生總數</a:t>
                      </a:r>
                      <a:endParaRPr sz="900" u="none" strike="noStrike" cap="none" dirty="0">
                        <a:solidFill>
                          <a:schemeClr val="tx1"/>
                        </a:solidFill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16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&gt;=</a:t>
                      </a:r>
                      <a:endParaRPr sz="900" u="none" strike="noStrike" cap="none"/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16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【學2】校外實習+</a:t>
                      </a:r>
                      <a:endParaRPr sz="900" u="none" strike="noStrike" cap="none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16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全學年度均於國外之學生+</a:t>
                      </a:r>
                      <a:endParaRPr sz="900" u="none" strike="noStrike" cap="none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16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學校附屬機構實習</a:t>
                      </a:r>
                      <a:endParaRPr sz="160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3341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6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【學1】</a:t>
                      </a:r>
                      <a:r>
                        <a:rPr lang="zh-TW" sz="16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正式學籍生總數</a:t>
                      </a:r>
                      <a:r>
                        <a:rPr lang="zh-TW" sz="16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依男、女分別比較</a:t>
                      </a:r>
                      <a:endParaRPr sz="16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6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&gt;=</a:t>
                      </a:r>
                      <a:endParaRPr sz="900" u="none" strike="noStrike" cap="none"/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16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【學3】學生人數</a:t>
                      </a:r>
                      <a:endParaRPr sz="160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3341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6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【學1】</a:t>
                      </a:r>
                      <a:r>
                        <a:rPr lang="zh-TW" sz="16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正式學籍生總數</a:t>
                      </a:r>
                      <a:endParaRPr sz="16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6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依男、女分別比較</a:t>
                      </a:r>
                      <a:endParaRPr sz="16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6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&gt;=</a:t>
                      </a:r>
                      <a:endParaRPr sz="900" u="none" strike="noStrike" cap="none"/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16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【學4】學生人數</a:t>
                      </a:r>
                      <a:endParaRPr sz="160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3341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6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【學1】</a:t>
                      </a:r>
                      <a:r>
                        <a:rPr lang="zh-TW" sz="16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正式學籍生總數</a:t>
                      </a:r>
                      <a:endParaRPr sz="16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6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依男、女分別比較</a:t>
                      </a:r>
                      <a:endParaRPr sz="16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6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&gt;=</a:t>
                      </a:r>
                      <a:endParaRPr sz="900" u="none" strike="noStrike" cap="none"/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16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【學5】學生人數</a:t>
                      </a:r>
                      <a:endParaRPr sz="160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3341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6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【學1】</a:t>
                      </a:r>
                      <a:r>
                        <a:rPr lang="zh-TW" sz="16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正式學籍生總數</a:t>
                      </a:r>
                      <a:endParaRPr sz="16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6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依男、女分別比較</a:t>
                      </a:r>
                      <a:endParaRPr sz="16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6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&gt;=</a:t>
                      </a:r>
                      <a:endParaRPr sz="900" u="none" strike="noStrike" cap="none"/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16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【學3】+【學4】+【學5】學生人數</a:t>
                      </a:r>
                      <a:endParaRPr sz="16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7" name="Google Shape;3723;p288">
            <a:extLst>
              <a:ext uri="{FF2B5EF4-FFF2-40B4-BE49-F238E27FC236}">
                <a16:creationId xmlns:a16="http://schemas.microsoft.com/office/drawing/2014/main" id="{2D6C0FB8-7E86-44A3-B69B-75DAA6BDE91A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Google Shape;3724;p288">
            <a:extLst>
              <a:ext uri="{FF2B5EF4-FFF2-40B4-BE49-F238E27FC236}">
                <a16:creationId xmlns:a16="http://schemas.microsoft.com/office/drawing/2014/main" id="{5082F6C3-BAAA-47AB-87C2-D43BDCB9C984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65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2" name="Google Shape;3532;p26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交叉比對-檢誤(續)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3537" name="Google Shape;3537;p269"/>
          <p:cNvGraphicFramePr/>
          <p:nvPr>
            <p:extLst/>
          </p:nvPr>
        </p:nvGraphicFramePr>
        <p:xfrm>
          <a:off x="2152651" y="1825625"/>
          <a:ext cx="7642150" cy="4114884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8268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4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410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437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【學3-1】原住民畢業學生人數(分別比對男、女)</a:t>
                      </a:r>
                      <a:endParaRPr sz="1800" b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800" b="0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900" u="none" strike="noStrike" cap="none"/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800" b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前學年度【學3】原住民學生人數</a:t>
                      </a:r>
                      <a:endParaRPr sz="1800" b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869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【學4-1】僑生、港澳生、大陸地區來臺畢業學生人數 (分別比對男、女)</a:t>
                      </a:r>
                      <a:endParaRPr sz="1800" b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800" b="0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900" u="none" strike="noStrike" cap="none"/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800" b="0" u="none" strike="noStrike" cap="none" dirty="0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前學年度【學</a:t>
                      </a:r>
                      <a:r>
                        <a:rPr lang="en-US" altLang="zh-TW" sz="1800" b="0" u="none" strike="noStrike" cap="none" dirty="0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4</a:t>
                      </a:r>
                      <a:r>
                        <a:rPr lang="zh-TW" sz="1800" b="0" u="none" strike="noStrike" cap="none" dirty="0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】僑生、港澳生、大陸地區來臺學生人數</a:t>
                      </a:r>
                      <a:endParaRPr sz="1800" b="0" u="none" strike="noStrike" cap="none" dirty="0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437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【學5-1】外國畢業學生人(分別比對男、女)</a:t>
                      </a:r>
                      <a:endParaRPr sz="1800" b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800" b="0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900" u="none" strike="noStrike" cap="none"/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800" b="0" u="none" strike="noStrike" cap="none" dirty="0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前學年度【學</a:t>
                      </a:r>
                      <a:r>
                        <a:rPr lang="en-US" altLang="zh-TW" sz="1800" b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5</a:t>
                      </a:r>
                      <a:r>
                        <a:rPr lang="zh-TW" sz="1800" b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】外國學生人數</a:t>
                      </a:r>
                      <a:endParaRPr sz="1800" b="0" u="none" strike="noStrike" cap="none" dirty="0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9437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【學3-1】原住民畢業學生人數(分別比對男、女)</a:t>
                      </a:r>
                      <a:endParaRPr sz="1800" b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800" b="0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900" u="none" strike="noStrike" cap="none"/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800" b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【學20-1】畢業學生人數</a:t>
                      </a:r>
                      <a:endParaRPr sz="1800" b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6869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【學4-1】僑生、港澳生、大陸地區來臺畢業學生人數 (分別比對男、女)</a:t>
                      </a:r>
                      <a:endParaRPr sz="1800" b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800" b="0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900" u="none" strike="noStrike" cap="none"/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800" b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【學20-1】畢業學生人數</a:t>
                      </a:r>
                      <a:endParaRPr sz="1800" b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9437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【學5-1】外國畢業學生人(分別比對男、女)</a:t>
                      </a:r>
                      <a:endParaRPr sz="1800" b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800" b="0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900" u="none" strike="noStrike" cap="none"/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800" b="0" u="none" strike="noStrike" cap="none" dirty="0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【學20-1】畢業學生人數</a:t>
                      </a:r>
                      <a:endParaRPr sz="1800" b="0" u="none" strike="noStrike" cap="none" dirty="0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Google Shape;3723;p288">
            <a:extLst>
              <a:ext uri="{FF2B5EF4-FFF2-40B4-BE49-F238E27FC236}">
                <a16:creationId xmlns:a16="http://schemas.microsoft.com/office/drawing/2014/main" id="{3F5E9343-96C3-469B-8C47-35C02542F7B2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" name="Google Shape;3724;p288">
            <a:extLst>
              <a:ext uri="{FF2B5EF4-FFF2-40B4-BE49-F238E27FC236}">
                <a16:creationId xmlns:a16="http://schemas.microsoft.com/office/drawing/2014/main" id="{78D17333-A079-420C-AB8C-86018E7168E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66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42" name="Google Shape;3542;p27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交叉比對-檢誤(續)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3547" name="Google Shape;3547;p270"/>
          <p:cNvGraphicFramePr/>
          <p:nvPr/>
        </p:nvGraphicFramePr>
        <p:xfrm>
          <a:off x="2152651" y="1988840"/>
          <a:ext cx="7642150" cy="3017604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8268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4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410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437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【學3-1】+【學4-1】+【學5-1】畢業人數</a:t>
                      </a:r>
                      <a:endParaRPr sz="1800" b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800" b="0" u="none" strike="noStrike" cap="none">
                          <a:solidFill>
                            <a:schemeClr val="accent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900" u="none" strike="noStrike" cap="none"/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800" b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【學20-1】畢業學生人數</a:t>
                      </a:r>
                      <a:endParaRPr sz="1800" b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700"/>
                        <a:buFont typeface="Roboto Light"/>
                        <a:buNone/>
                      </a:pPr>
                      <a:endParaRPr sz="1800" b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437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0" i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【學6】取得學位累計數</a:t>
                      </a:r>
                      <a:endParaRPr sz="180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1" u="none" strike="noStrike" cap="none">
                          <a:solidFill>
                            <a:schemeClr val="accent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&gt;=</a:t>
                      </a:r>
                      <a:endParaRPr sz="900" u="none" strike="noStrike" cap="none"/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前期【學6】取得學位累計數(比對單一系所)</a:t>
                      </a:r>
                      <a:endParaRPr sz="900" u="none" strike="noStrike" cap="none"/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2005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0" i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【學10】實習機構</a:t>
                      </a:r>
                      <a:endParaRPr sz="180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1" u="none" strike="noStrike" cap="none">
                          <a:solidFill>
                            <a:schemeClr val="accent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&lt;&gt;</a:t>
                      </a:r>
                      <a:endParaRPr sz="900" u="none" strike="noStrike" cap="none"/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校內機構(校內實習不須填報)</a:t>
                      </a:r>
                      <a:endParaRPr sz="180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05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80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【學10】實習人數</a:t>
                      </a:r>
                      <a:endParaRPr sz="180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1" u="none" strike="noStrike" cap="none">
                          <a:solidFill>
                            <a:schemeClr val="accent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=</a:t>
                      </a:r>
                      <a:endParaRPr sz="900" u="none" strike="noStrike" cap="none"/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80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【學10-1】學生實習主要經費來源人數</a:t>
                      </a:r>
                      <a:endParaRPr sz="180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2005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80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【學10】實習人數</a:t>
                      </a:r>
                      <a:endParaRPr sz="180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1" u="none" strike="noStrike" cap="none">
                          <a:solidFill>
                            <a:schemeClr val="accent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=</a:t>
                      </a:r>
                      <a:endParaRPr sz="900" u="none" strike="noStrike" cap="none"/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80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【學10-2】學生實習權益人次</a:t>
                      </a:r>
                      <a:endParaRPr sz="180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6869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0" i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【學12】休學人數</a:t>
                      </a:r>
                      <a:endParaRPr sz="1800" b="0" i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  比對至學制班別</a:t>
                      </a:r>
                      <a:endParaRPr sz="180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800" b="1" u="none" strike="noStrike" cap="none">
                          <a:solidFill>
                            <a:schemeClr val="accent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=</a:t>
                      </a:r>
                      <a:endParaRPr sz="900" u="none" strike="noStrike" cap="none"/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0" i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「前一學期底總休學人數」</a:t>
                      </a:r>
                      <a:endParaRPr sz="1800" b="0" i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0" i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＋「學期內新增休學」</a:t>
                      </a:r>
                      <a:endParaRPr sz="1800" b="0" i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0" i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－「學期內休學減少」</a:t>
                      </a:r>
                      <a:endParaRPr sz="180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9" name="Google Shape;3723;p288">
            <a:extLst>
              <a:ext uri="{FF2B5EF4-FFF2-40B4-BE49-F238E27FC236}">
                <a16:creationId xmlns:a16="http://schemas.microsoft.com/office/drawing/2014/main" id="{23E4E695-773D-4176-945A-9FB2E026F9B4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" name="Google Shape;3724;p288">
            <a:extLst>
              <a:ext uri="{FF2B5EF4-FFF2-40B4-BE49-F238E27FC236}">
                <a16:creationId xmlns:a16="http://schemas.microsoft.com/office/drawing/2014/main" id="{7B77275B-4E85-4A6B-ACBF-6C8BFD89E89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67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2" name="Google Shape;3552;p27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交叉比對-檢誤(續)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3556" name="Google Shape;3556;p271"/>
          <p:cNvGraphicFramePr/>
          <p:nvPr/>
        </p:nvGraphicFramePr>
        <p:xfrm>
          <a:off x="2274920" y="2039670"/>
          <a:ext cx="7642150" cy="2697550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8268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4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410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9437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0" i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【學20-2】系所學位人數總和</a:t>
                      </a:r>
                      <a:endParaRPr sz="1800" b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0" u="none" strike="noStrike" cap="none">
                          <a:solidFill>
                            <a:schemeClr val="accent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=</a:t>
                      </a:r>
                      <a:endParaRPr sz="900" u="none" strike="noStrike" cap="none"/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0" i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【學20-1】系所畢業人數總和</a:t>
                      </a:r>
                      <a:endParaRPr sz="1800" b="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9437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0" i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【學23】總人數</a:t>
                      </a:r>
                      <a:endParaRPr sz="180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1" u="none" strike="noStrike" cap="none">
                          <a:solidFill>
                            <a:schemeClr val="accent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900" u="none" strike="noStrike" cap="none"/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0" i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前期【學20-1】博班畢業生數(比對單一系所)</a:t>
                      </a:r>
                      <a:endParaRPr sz="180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437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【學23-1】總數</a:t>
                      </a:r>
                      <a:endParaRPr sz="180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accent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800" b="1" u="none" strike="noStrike" cap="none">
                          <a:solidFill>
                            <a:schemeClr val="accent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900" u="none" strike="noStrike" cap="none"/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同期【學20-1】博班畢業生數(比對單一系所)</a:t>
                      </a:r>
                      <a:endParaRPr sz="900" u="none" strike="noStrike" cap="none"/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2005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0" i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【學22】入學新生總數</a:t>
                      </a:r>
                      <a:endParaRPr sz="180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1" u="none" strike="noStrike" cap="none">
                          <a:solidFill>
                            <a:schemeClr val="accent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900" u="none" strike="noStrike" cap="none"/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0" i="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【學1】及【學14】大一生數</a:t>
                      </a:r>
                      <a:endParaRPr sz="180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9437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【學24】實際註冊人數</a:t>
                      </a:r>
                      <a:endParaRPr sz="1800" u="none" strike="noStrike" cap="none">
                        <a:solidFill>
                          <a:schemeClr val="dk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1" u="none" strike="noStrike" cap="none">
                          <a:solidFill>
                            <a:schemeClr val="accent2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=</a:t>
                      </a:r>
                      <a:endParaRPr sz="900" u="none" strike="noStrike" cap="none"/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【學25】實際註冊人數</a:t>
                      </a:r>
                      <a:br>
                        <a:rPr lang="zh-TW" sz="180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</a:br>
                      <a:r>
                        <a:rPr lang="zh-TW" sz="1800" u="none" strike="noStrike" cap="none">
                          <a:solidFill>
                            <a:schemeClr val="dk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(比對單一系所)</a:t>
                      </a:r>
                      <a:endParaRPr sz="900" u="none" strike="noStrike" cap="none"/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A0413F35-91EE-4C02-9FA9-41659A3B71EC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03CD65DC-949B-4B94-8B71-59205612DBA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68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1" name="Google Shape;3561;p27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交叉比對-檢誤(續)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3565" name="Google Shape;3565;p272"/>
          <p:cNvGraphicFramePr/>
          <p:nvPr>
            <p:extLst>
              <p:ext uri="{D42A27DB-BD31-4B8C-83A1-F6EECF244321}">
                <p14:modId xmlns:p14="http://schemas.microsoft.com/office/powerpoint/2010/main" val="635259750"/>
              </p:ext>
            </p:extLst>
          </p:nvPr>
        </p:nvGraphicFramePr>
        <p:xfrm>
          <a:off x="2445774" y="2510186"/>
          <a:ext cx="7588033" cy="1874562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455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64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62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1469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TW" sz="19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【學27】畢業人數</a:t>
                      </a:r>
                      <a:endParaRPr sz="19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TW" sz="19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900" u="none" strike="noStrike" cap="none"/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800"/>
                        <a:buFont typeface="Microsoft JhengHei"/>
                        <a:buNone/>
                      </a:pPr>
                      <a:r>
                        <a:rPr lang="zh-TW" sz="19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【學20-1】畢業人數</a:t>
                      </a:r>
                      <a:endParaRPr sz="19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TW" sz="19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(比對學制、年級、男女)</a:t>
                      </a:r>
                      <a:endParaRPr sz="19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1469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TW" sz="19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【學28】畢業人數</a:t>
                      </a:r>
                      <a:endParaRPr sz="19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TW" sz="19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900" u="none" strike="noStrike" cap="none"/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800"/>
                        <a:buFont typeface="Microsoft JhengHei"/>
                        <a:buNone/>
                      </a:pPr>
                      <a:r>
                        <a:rPr lang="zh-TW" sz="19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【學20-1】畢業人數</a:t>
                      </a:r>
                      <a:endParaRPr sz="19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TW" sz="19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(比對學制、年級、男女)</a:t>
                      </a:r>
                      <a:endParaRPr sz="19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469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TW" sz="19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【學29】曾修讀程式設計課程人數</a:t>
                      </a:r>
                      <a:endParaRPr sz="19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TW" sz="1900" b="0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1900" b="0" u="none" strike="noStrike" cap="none">
                        <a:solidFill>
                          <a:srgbClr val="FF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800"/>
                        <a:buFont typeface="Arial"/>
                        <a:buNone/>
                      </a:pPr>
                      <a:r>
                        <a:rPr lang="zh-TW" sz="1900" u="none" strike="noStrike" cap="none" dirty="0">
                          <a:solidFill>
                            <a:schemeClr val="tx1"/>
                          </a:solidFill>
                        </a:rPr>
                        <a:t>【學1】學生人數</a:t>
                      </a:r>
                      <a:endParaRPr sz="900" u="none" strike="noStrike" cap="none" dirty="0">
                        <a:solidFill>
                          <a:schemeClr val="tx1"/>
                        </a:solidFill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7" name="Google Shape;3723;p288">
            <a:extLst>
              <a:ext uri="{FF2B5EF4-FFF2-40B4-BE49-F238E27FC236}">
                <a16:creationId xmlns:a16="http://schemas.microsoft.com/office/drawing/2014/main" id="{DA1DBB79-D9C0-4A3C-A090-17262AA611EB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Google Shape;3724;p288">
            <a:extLst>
              <a:ext uri="{FF2B5EF4-FFF2-40B4-BE49-F238E27FC236}">
                <a16:creationId xmlns:a16="http://schemas.microsoft.com/office/drawing/2014/main" id="{F44A9FC6-100F-41A6-989C-0922EFBFA84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69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4" name="Google Shape;2874;p205"/>
          <p:cNvSpPr txBox="1">
            <a:spLocks noGrp="1"/>
          </p:cNvSpPr>
          <p:nvPr>
            <p:ph type="title"/>
          </p:nvPr>
        </p:nvSpPr>
        <p:spPr>
          <a:xfrm>
            <a:off x="838200" y="365124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Autofit/>
          </a:bodyPr>
          <a:lstStyle/>
          <a:p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重置密碼</a:t>
            </a:r>
            <a:r>
              <a:rPr lang="en-US" alt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-2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878" name="Google Shape;2878;p20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37423" y="1027906"/>
            <a:ext cx="7293187" cy="2401094"/>
          </a:xfrm>
          <a:prstGeom prst="rect">
            <a:avLst/>
          </a:prstGeom>
          <a:noFill/>
          <a:ln>
            <a:noFill/>
          </a:ln>
        </p:spPr>
      </p:pic>
      <p:pic>
        <p:nvPicPr>
          <p:cNvPr id="2879" name="Google Shape;2879;p20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64899" y="3717034"/>
            <a:ext cx="7208732" cy="257558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880" name="Google Shape;2880;p205"/>
          <p:cNvCxnSpPr>
            <a:cxnSpLocks/>
          </p:cNvCxnSpPr>
          <p:nvPr/>
        </p:nvCxnSpPr>
        <p:spPr>
          <a:xfrm>
            <a:off x="478721" y="2319554"/>
            <a:ext cx="3924603" cy="0"/>
          </a:xfrm>
          <a:prstGeom prst="straightConnector1">
            <a:avLst/>
          </a:prstGeom>
          <a:noFill/>
          <a:ln w="76200" cap="flat" cmpd="sng">
            <a:solidFill>
              <a:srgbClr val="EAB41A"/>
            </a:solidFill>
            <a:prstDash val="solid"/>
            <a:round/>
            <a:headEnd type="none" w="sm" len="sm"/>
            <a:tailEnd type="none" w="sm" len="sm"/>
          </a:ln>
        </p:spPr>
      </p:cxnSp>
      <p:cxnSp>
        <p:nvCxnSpPr>
          <p:cNvPr id="2881" name="Google Shape;2881;p205"/>
          <p:cNvCxnSpPr>
            <a:cxnSpLocks/>
          </p:cNvCxnSpPr>
          <p:nvPr/>
        </p:nvCxnSpPr>
        <p:spPr>
          <a:xfrm>
            <a:off x="5153979" y="5108528"/>
            <a:ext cx="2196732" cy="0"/>
          </a:xfrm>
          <a:prstGeom prst="straightConnector1">
            <a:avLst/>
          </a:prstGeom>
          <a:noFill/>
          <a:ln w="76200" cap="flat" cmpd="sng">
            <a:solidFill>
              <a:srgbClr val="EAB41A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4" name="Google Shape;3723;p288">
            <a:extLst>
              <a:ext uri="{FF2B5EF4-FFF2-40B4-BE49-F238E27FC236}">
                <a16:creationId xmlns:a16="http://schemas.microsoft.com/office/drawing/2014/main" id="{7E94AC1C-FB40-445B-AE60-523877C70555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5" name="Google Shape;3724;p288">
            <a:extLst>
              <a:ext uri="{FF2B5EF4-FFF2-40B4-BE49-F238E27FC236}">
                <a16:creationId xmlns:a16="http://schemas.microsoft.com/office/drawing/2014/main" id="{B1B75E2B-6692-4203-A470-4A22A0F03611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7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0" name="Google Shape;3570;p27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交叉比對-檢誤(續)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3574" name="Google Shape;3574;p273"/>
          <p:cNvGraphicFramePr/>
          <p:nvPr>
            <p:extLst>
              <p:ext uri="{D42A27DB-BD31-4B8C-83A1-F6EECF244321}">
                <p14:modId xmlns:p14="http://schemas.microsoft.com/office/powerpoint/2010/main" val="452039908"/>
              </p:ext>
            </p:extLst>
          </p:nvPr>
        </p:nvGraphicFramePr>
        <p:xfrm>
          <a:off x="2301978" y="1773339"/>
          <a:ext cx="7588033" cy="2497868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4553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5646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57623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244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【職2】任職單位</a:t>
                      </a:r>
                      <a:endParaRPr sz="1800" b="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0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=</a:t>
                      </a:r>
                      <a:endParaRPr sz="900" u="none" strike="noStrike" cap="none"/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【教1】兼任行政職務:單位名稱與職稱</a:t>
                      </a:r>
                      <a:endParaRPr sz="1800" b="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244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【教4】不再聘兼任教師數</a:t>
                      </a:r>
                      <a:endParaRPr sz="1800" b="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0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=</a:t>
                      </a:r>
                      <a:endParaRPr sz="900" u="none" strike="noStrike" cap="none"/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0" i="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【教5】不再聘兼任教師數</a:t>
                      </a:r>
                      <a:endParaRPr sz="1800" b="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244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【教5】不再聘兼任教師數</a:t>
                      </a:r>
                      <a:endParaRPr sz="1800" b="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800" b="0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=</a:t>
                      </a:r>
                      <a:endParaRPr sz="900" u="none" strike="noStrike" cap="none"/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800" b="0" i="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【教1】前期兼任教師本期未再聘</a:t>
                      </a:r>
                      <a:endParaRPr sz="1800" b="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24467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【教6】支給人數 </a:t>
                      </a:r>
                      <a:endParaRPr sz="18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  依聘書職級</a:t>
                      </a:r>
                      <a:endParaRPr sz="18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8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900" u="none" strike="noStrike" cap="none"/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【教1】編制內專任教師」之「一般教師」及「專業技術人員」</a:t>
                      </a:r>
                      <a:endParaRPr sz="18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6" name="Google Shape;3723;p288">
            <a:extLst>
              <a:ext uri="{FF2B5EF4-FFF2-40B4-BE49-F238E27FC236}">
                <a16:creationId xmlns:a16="http://schemas.microsoft.com/office/drawing/2014/main" id="{44469A99-68E3-45B5-8736-01FB4E3B819F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724;p288">
            <a:extLst>
              <a:ext uri="{FF2B5EF4-FFF2-40B4-BE49-F238E27FC236}">
                <a16:creationId xmlns:a16="http://schemas.microsoft.com/office/drawing/2014/main" id="{0804A7C3-8CE9-47AB-86D6-647930F268FA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70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9" name="Google Shape;3579;p27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交叉比對-檢誤(續)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3583" name="Google Shape;3583;p274"/>
          <p:cNvGraphicFramePr/>
          <p:nvPr>
            <p:extLst>
              <p:ext uri="{D42A27DB-BD31-4B8C-83A1-F6EECF244321}">
                <p14:modId xmlns:p14="http://schemas.microsoft.com/office/powerpoint/2010/main" val="474615221"/>
              </p:ext>
            </p:extLst>
          </p:nvPr>
        </p:nvGraphicFramePr>
        <p:xfrm>
          <a:off x="2274920" y="1959770"/>
          <a:ext cx="7642150" cy="3246218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28268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74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1410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7725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600" b="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【校1】租賃學生或教師宿舍之[租賃宿舍是否符合土地使用分區管制規定]</a:t>
                      </a:r>
                      <a:endParaRPr sz="1600" b="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600" b="0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=</a:t>
                      </a:r>
                      <a:endParaRPr sz="900" u="none" strike="noStrike" cap="none"/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600" b="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【校5】[租賃宿舍是否符合土地使用分區管制規定]</a:t>
                      </a:r>
                      <a:endParaRPr sz="1600" b="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2109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6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【校2】學生宿舍床位數量</a:t>
                      </a:r>
                      <a:endParaRPr sz="16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6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=</a:t>
                      </a:r>
                      <a:endParaRPr sz="900" u="none" strike="noStrike" cap="none"/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6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【校3.】學校自有學生宿舍表之校內非BOT之男女加總床位數 +</a:t>
                      </a:r>
                      <a:endParaRPr sz="900" u="none" strike="noStrike" cap="none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6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【校4】學校租用學生宿舍表之男女加總床位數</a:t>
                      </a:r>
                      <a:endParaRPr sz="160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957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6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【校3】男+女面積</a:t>
                      </a:r>
                      <a:endParaRPr sz="1600" b="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16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1600" b="0" u="none" strike="noStrike" cap="none">
                        <a:solidFill>
                          <a:srgbClr val="FF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16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【校1 】學生宿舍 使用執照面積</a:t>
                      </a:r>
                      <a:endParaRPr sz="1600" b="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957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6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【校3】床位數</a:t>
                      </a:r>
                      <a:endParaRPr sz="160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16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&gt;=</a:t>
                      </a:r>
                      <a:endParaRPr sz="900" u="none" strike="noStrike" cap="none"/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6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【校5】自有宿舍住宿人數(比對到男女)</a:t>
                      </a:r>
                      <a:endParaRPr sz="900" u="none" strike="noStrike" cap="none">
                        <a:solidFill>
                          <a:schemeClr val="tx1"/>
                        </a:solidFill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957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6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【校5】一年級學生總人數</a:t>
                      </a:r>
                      <a:endParaRPr sz="160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6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900" u="none" strike="noStrike" cap="none"/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6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【學1】正式學籍一年級總人數</a:t>
                      </a:r>
                      <a:endParaRPr sz="160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957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6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【校5】非一年級學生</a:t>
                      </a:r>
                      <a:endParaRPr sz="160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600" b="1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900" u="none" strike="noStrike" cap="none"/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6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【學1】正式學籍非一年級學生總人數</a:t>
                      </a:r>
                      <a:endParaRPr sz="160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957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400"/>
                        <a:buFont typeface="Arial"/>
                        <a:buNone/>
                      </a:pPr>
                      <a:r>
                        <a:rPr lang="zh-TW" sz="16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【校20】金額小計</a:t>
                      </a:r>
                      <a:endParaRPr sz="1600" b="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FF0000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1600" b="0" u="none" strike="noStrike" cap="none">
                          <a:solidFill>
                            <a:srgbClr val="FF000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=</a:t>
                      </a:r>
                      <a:endParaRPr sz="1600" b="0" u="none" strike="noStrike" cap="none">
                        <a:solidFill>
                          <a:srgbClr val="FF0000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400"/>
                        <a:buFont typeface="Microsoft JhengHei"/>
                        <a:buNone/>
                      </a:pPr>
                      <a:r>
                        <a:rPr lang="zh-TW" sz="16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【校19】的勞僱型雇主負擔經費總額</a:t>
                      </a:r>
                      <a:endParaRPr sz="1600" b="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Google Shape;3723;p288">
            <a:extLst>
              <a:ext uri="{FF2B5EF4-FFF2-40B4-BE49-F238E27FC236}">
                <a16:creationId xmlns:a16="http://schemas.microsoft.com/office/drawing/2014/main" id="{C2315B3E-15D0-47A2-B8F1-BA8A76E258ED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724;p288">
            <a:extLst>
              <a:ext uri="{FF2B5EF4-FFF2-40B4-BE49-F238E27FC236}">
                <a16:creationId xmlns:a16="http://schemas.microsoft.com/office/drawing/2014/main" id="{FE38262B-09E7-4DFB-9991-76BF3D57A22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71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8" name="Google Shape;3588;p27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交叉比對-提示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3592" name="Google Shape;3592;p275"/>
          <p:cNvGraphicFramePr/>
          <p:nvPr>
            <p:extLst>
              <p:ext uri="{D42A27DB-BD31-4B8C-83A1-F6EECF244321}">
                <p14:modId xmlns:p14="http://schemas.microsoft.com/office/powerpoint/2010/main" val="3734319261"/>
              </p:ext>
            </p:extLst>
          </p:nvPr>
        </p:nvGraphicFramePr>
        <p:xfrm>
          <a:off x="2305236" y="2476756"/>
          <a:ext cx="7368116" cy="2782106"/>
        </p:xfrm>
        <a:graphic>
          <a:graphicData uri="http://schemas.openxmlformats.org/drawingml/2006/table">
            <a:tbl>
              <a:tblPr>
                <a:noFill/>
              </a:tblPr>
              <a:tblGrid>
                <a:gridCol w="38440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0603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018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54693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0" i="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【學1】正式學籍生總數</a:t>
                      </a:r>
                      <a:endParaRPr sz="180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B050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800" b="1" u="none" strike="noStrike" cap="none">
                          <a:solidFill>
                            <a:srgbClr val="00B05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≧</a:t>
                      </a:r>
                      <a:endParaRPr sz="900" u="none" strike="noStrike" cap="none"/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【學2】總學生數 - 轉學生數</a:t>
                      </a:r>
                      <a:endParaRPr sz="18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4693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0" i="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【學1】延修生</a:t>
                      </a:r>
                      <a:endParaRPr sz="180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1" u="none" strike="noStrike" cap="none">
                          <a:solidFill>
                            <a:srgbClr val="00B05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=</a:t>
                      </a:r>
                      <a:endParaRPr sz="900" u="none" strike="noStrike" cap="none"/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【學26】延修生</a:t>
                      </a:r>
                      <a:endParaRPr sz="18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9437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【學24-1】境外生</a:t>
                      </a:r>
                      <a:endParaRPr sz="900" u="none" strike="noStrike" cap="none">
                        <a:solidFill>
                          <a:schemeClr val="tx1"/>
                        </a:solidFill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1" u="none" strike="noStrike" cap="none">
                          <a:solidFill>
                            <a:srgbClr val="00B05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=</a:t>
                      </a:r>
                      <a:endParaRPr sz="900" u="none" strike="noStrike" cap="none"/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學3、學4、學5：一年級學生人數</a:t>
                      </a:r>
                      <a:endParaRPr sz="18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4693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u="none" strike="noStrike" cap="none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【教6 】非分級制之「平均支給數額」</a:t>
                      </a:r>
                      <a:endParaRPr sz="1800" u="none" strike="noStrike" cap="none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1" u="none" strike="noStrike" cap="none">
                          <a:solidFill>
                            <a:srgbClr val="00B05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=</a:t>
                      </a:r>
                      <a:endParaRPr sz="900" u="none" strike="noStrike" cap="none"/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【教6 】「規定支給數額」</a:t>
                      </a:r>
                      <a:endParaRPr sz="18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4693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u="none" strike="noStrike" cap="none" dirty="0">
                          <a:solidFill>
                            <a:schemeClr val="tx1"/>
                          </a:solidFill>
                          <a:latin typeface="Roboto Light"/>
                          <a:ea typeface="Roboto Light"/>
                          <a:cs typeface="Roboto Light"/>
                          <a:sym typeface="Roboto Light"/>
                        </a:rPr>
                        <a:t>【教8】支給人數</a:t>
                      </a:r>
                      <a:endParaRPr sz="18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1" u="none" strike="noStrike" cap="none">
                          <a:solidFill>
                            <a:srgbClr val="00B050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&lt;=</a:t>
                      </a:r>
                      <a:endParaRPr sz="900" u="none" strike="noStrike" cap="none"/>
                    </a:p>
                  </a:txBody>
                  <a:tcPr marL="45717" marR="45717" marT="22867" marB="22867"/>
                </a:tc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【教1】聘任人數</a:t>
                      </a:r>
                      <a:endParaRPr sz="18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050AB7FF-5989-4A9A-AD51-077D7E84040B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245D4514-5551-48D8-A7D1-3905C3CF33C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72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7" name="Google Shape;3597;p27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交叉比對-提示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3602" name="Google Shape;3602;p276"/>
          <p:cNvGraphicFramePr/>
          <p:nvPr>
            <p:extLst>
              <p:ext uri="{D42A27DB-BD31-4B8C-83A1-F6EECF244321}">
                <p14:modId xmlns:p14="http://schemas.microsoft.com/office/powerpoint/2010/main" val="2442063529"/>
              </p:ext>
            </p:extLst>
          </p:nvPr>
        </p:nvGraphicFramePr>
        <p:xfrm>
          <a:off x="3107272" y="2466831"/>
          <a:ext cx="5422217" cy="2524200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54222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41733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【學27】【學28】</a:t>
                      </a:r>
                      <a:endParaRPr sz="900" u="none" strike="noStrike" cap="none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有[通過門檻人數]，卻同時設定[無門檻]</a:t>
                      </a:r>
                      <a:endParaRPr sz="900" u="none" strike="noStrike" cap="none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有[未通過門檻人數]，卻設定[無門檻]</a:t>
                      </a:r>
                      <a:endParaRPr sz="900" u="none" strike="noStrike" cap="none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有[通過門檻人數]，卻沒有[未通過門檻人數]</a:t>
                      </a:r>
                      <a:endParaRPr sz="900" u="none" strike="noStrike" cap="none" dirty="0">
                        <a:solidFill>
                          <a:schemeClr val="tx1"/>
                        </a:solidFill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有[未通過門檻人數]，卻沒有[通過門檻人數]</a:t>
                      </a:r>
                      <a:endParaRPr sz="18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343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8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【職2】未填報-副校長提醒</a:t>
                      </a:r>
                      <a:endParaRPr sz="900" u="none" strike="noStrike" cap="none" dirty="0">
                        <a:solidFill>
                          <a:schemeClr val="tx1"/>
                        </a:solidFill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5343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80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【校21】月平均工作時數超過176(8*22)小時</a:t>
                      </a:r>
                      <a:endParaRPr sz="900" u="none" strike="noStrike" cap="none" dirty="0">
                        <a:solidFill>
                          <a:schemeClr val="tx1"/>
                        </a:solidFill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328CCDA4-7613-4ECD-8BCD-788273E94EC4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5EF6E38E-F558-4686-B033-8FB84B8C433F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73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7" name="Google Shape;3607;p27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交叉比對-提示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graphicFrame>
        <p:nvGraphicFramePr>
          <p:cNvPr id="3611" name="Google Shape;3611;p277"/>
          <p:cNvGraphicFramePr/>
          <p:nvPr>
            <p:extLst>
              <p:ext uri="{D42A27DB-BD31-4B8C-83A1-F6EECF244321}">
                <p14:modId xmlns:p14="http://schemas.microsoft.com/office/powerpoint/2010/main" val="2607278858"/>
              </p:ext>
            </p:extLst>
          </p:nvPr>
        </p:nvGraphicFramePr>
        <p:xfrm>
          <a:off x="3107272" y="2466831"/>
          <a:ext cx="5422217" cy="2834668"/>
        </p:xfrm>
        <a:graphic>
          <a:graphicData uri="http://schemas.openxmlformats.org/drawingml/2006/table">
            <a:tbl>
              <a:tblPr firstRow="1" bandRow="1">
                <a:noFill/>
              </a:tblPr>
              <a:tblGrid>
                <a:gridCol w="54222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69165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【學1】學士班</a:t>
                      </a:r>
                      <a:endParaRPr sz="1800" b="0" i="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 年級最多人數欄位應落在 18 歲 </a:t>
                      </a:r>
                      <a:endParaRPr sz="1800" b="0" i="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2 年級最多人數欄位應落在 19 歲</a:t>
                      </a:r>
                      <a:endParaRPr sz="1800" b="0" i="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3 年級最多人數欄位應落在 20 歲</a:t>
                      </a:r>
                      <a:endParaRPr sz="1800" b="0" i="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r>
                        <a:rPr lang="zh-TW" sz="18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4 年級最多人數欄位應落在 21 歲</a:t>
                      </a:r>
                      <a:endParaRPr sz="1800" b="0" i="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2700"/>
                        <a:buFont typeface="Arial"/>
                        <a:buNone/>
                      </a:pPr>
                      <a:endParaRPr sz="18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43013">
                <a:tc>
                  <a:txBody>
                    <a:bodyPr/>
                    <a:lstStyle/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8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【學1】碩士班</a:t>
                      </a:r>
                      <a:endParaRPr sz="1800" b="0" i="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8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1 年級最多人數欄位應落在 22 歲 </a:t>
                      </a:r>
                      <a:endParaRPr sz="1800" b="0" i="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2"/>
                        </a:buClr>
                        <a:buSzPts val="2700"/>
                        <a:buFont typeface="Microsoft JhengHei"/>
                        <a:buNone/>
                      </a:pPr>
                      <a:r>
                        <a:rPr lang="zh-TW" sz="1800" b="0" i="0" u="none" strike="noStrike" cap="none" dirty="0">
                          <a:solidFill>
                            <a:schemeClr val="tx1"/>
                          </a:solidFill>
                          <a:latin typeface="Microsoft JhengHei"/>
                          <a:ea typeface="Microsoft JhengHei"/>
                          <a:cs typeface="Microsoft JhengHei"/>
                          <a:sym typeface="Microsoft JhengHei"/>
                        </a:rPr>
                        <a:t>2 年級最多人數欄位應落在 23 歲 </a:t>
                      </a:r>
                      <a:endParaRPr sz="1800" b="0" i="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  <a:p>
                      <a:pPr marL="0" marR="0" lvl="0" indent="0" algn="l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2700"/>
                        <a:buFont typeface="Roboto Light"/>
                        <a:buNone/>
                      </a:pPr>
                      <a:endParaRPr sz="1800" u="none" strike="noStrike" cap="none" dirty="0">
                        <a:solidFill>
                          <a:schemeClr val="tx1"/>
                        </a:solidFill>
                        <a:latin typeface="Microsoft JhengHei"/>
                        <a:ea typeface="Microsoft JhengHei"/>
                        <a:cs typeface="Microsoft JhengHei"/>
                        <a:sym typeface="Microsoft JhengHei"/>
                      </a:endParaRPr>
                    </a:p>
                  </a:txBody>
                  <a:tcPr marL="45717" marR="45717" marT="22867" marB="22867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Google Shape;3723;p288">
            <a:extLst>
              <a:ext uri="{FF2B5EF4-FFF2-40B4-BE49-F238E27FC236}">
                <a16:creationId xmlns:a16="http://schemas.microsoft.com/office/drawing/2014/main" id="{F2F2EB29-2957-4942-B348-9046D13D25AD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724;p288">
            <a:extLst>
              <a:ext uri="{FF2B5EF4-FFF2-40B4-BE49-F238E27FC236}">
                <a16:creationId xmlns:a16="http://schemas.microsoft.com/office/drawing/2014/main" id="{9EDD878D-D7E1-4F6F-8B66-9748B27E6D3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74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6" name="Google Shape;3616;p278"/>
          <p:cNvSpPr txBox="1">
            <a:spLocks noGrp="1"/>
          </p:cNvSpPr>
          <p:nvPr>
            <p:ph type="title"/>
          </p:nvPr>
        </p:nvSpPr>
        <p:spPr>
          <a:xfrm>
            <a:off x="529" y="0"/>
            <a:ext cx="4161536" cy="2000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Autofit/>
          </a:bodyPr>
          <a:lstStyle/>
          <a:p>
            <a:r>
              <a:rPr lang="zh-TW" dirty="0">
                <a:solidFill>
                  <a:schemeClr val="tx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休學檢核說明</a:t>
            </a:r>
            <a:endParaRPr dirty="0">
              <a:solidFill>
                <a:schemeClr val="tx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17" name="Google Shape;3617;p278"/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18" name="Google Shape;3618;p278"/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75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20" name="Google Shape;3620;p278"/>
          <p:cNvSpPr txBox="1">
            <a:spLocks noGrp="1"/>
          </p:cNvSpPr>
          <p:nvPr>
            <p:ph type="body" idx="2"/>
          </p:nvPr>
        </p:nvSpPr>
        <p:spPr>
          <a:xfrm>
            <a:off x="1024916" y="2540901"/>
            <a:ext cx="2112763" cy="57606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rmAutofit fontScale="92500"/>
          </a:bodyPr>
          <a:lstStyle/>
          <a:p>
            <a:pPr marL="0" indent="0" algn="ctr">
              <a:buSzPct val="200000"/>
            </a:pPr>
            <a:r>
              <a:rPr lang="zh-TW" dirty="0">
                <a:solidFill>
                  <a:schemeClr val="accent2">
                    <a:lumMod val="7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前期休學總人數</a:t>
            </a:r>
            <a:endParaRPr sz="1067" dirty="0">
              <a:solidFill>
                <a:schemeClr val="accent2">
                  <a:lumMod val="75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21" name="Google Shape;3621;p278"/>
          <p:cNvSpPr txBox="1">
            <a:spLocks noGrp="1"/>
          </p:cNvSpPr>
          <p:nvPr>
            <p:ph type="body" idx="3"/>
          </p:nvPr>
        </p:nvSpPr>
        <p:spPr>
          <a:xfrm>
            <a:off x="479376" y="3236979"/>
            <a:ext cx="2736304" cy="182420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t" anchorCtr="0">
            <a:normAutofit/>
          </a:bodyPr>
          <a:lstStyle/>
          <a:p>
            <a:pPr marL="0" indent="0" algn="ctr">
              <a:buSzPts val="6000"/>
            </a:pPr>
            <a:r>
              <a:rPr lang="en-US" altLang="zh-TW" sz="4000" dirty="0">
                <a:latin typeface="Microsoft JhengHei"/>
                <a:ea typeface="Microsoft JhengHei"/>
                <a:cs typeface="Microsoft JhengHei"/>
                <a:sym typeface="Microsoft JhengHei"/>
              </a:rPr>
              <a:t>3</a:t>
            </a:r>
            <a:endParaRPr sz="4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22" name="Google Shape;3622;p278"/>
          <p:cNvSpPr txBox="1">
            <a:spLocks noGrp="1"/>
          </p:cNvSpPr>
          <p:nvPr>
            <p:ph type="body" idx="4"/>
          </p:nvPr>
        </p:nvSpPr>
        <p:spPr>
          <a:xfrm>
            <a:off x="9215818" y="2540901"/>
            <a:ext cx="2112763" cy="57606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rmAutofit fontScale="47500" lnSpcReduction="20000"/>
          </a:bodyPr>
          <a:lstStyle/>
          <a:p>
            <a:pPr marL="0" indent="0" algn="ctr">
              <a:buClr>
                <a:schemeClr val="lt2"/>
              </a:buClr>
              <a:buSzPct val="100000"/>
            </a:pPr>
            <a:r>
              <a:rPr lang="zh-TW" altLang="en-US" sz="4000">
                <a:solidFill>
                  <a:schemeClr val="lt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本期休學總人數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23" name="Google Shape;3623;p278"/>
          <p:cNvSpPr txBox="1">
            <a:spLocks noGrp="1"/>
          </p:cNvSpPr>
          <p:nvPr>
            <p:ph type="body" idx="5"/>
          </p:nvPr>
        </p:nvSpPr>
        <p:spPr>
          <a:xfrm>
            <a:off x="3931407" y="2540901"/>
            <a:ext cx="2112763" cy="57606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marL="0" indent="0">
              <a:buClr>
                <a:schemeClr val="dk2"/>
              </a:buClr>
            </a:pPr>
            <a:r>
              <a:rPr lang="zh-TW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復學人數</a:t>
            </a:r>
            <a:endParaRPr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24" name="Google Shape;3624;p278"/>
          <p:cNvSpPr txBox="1">
            <a:spLocks noGrp="1"/>
          </p:cNvSpPr>
          <p:nvPr>
            <p:ph type="body" idx="6"/>
          </p:nvPr>
        </p:nvSpPr>
        <p:spPr>
          <a:xfrm>
            <a:off x="6463688" y="2540901"/>
            <a:ext cx="2332613" cy="57606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marL="0" indent="0">
              <a:buClr>
                <a:srgbClr val="00B050"/>
              </a:buClr>
            </a:pPr>
            <a:r>
              <a:rPr lang="zh-TW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新辦理休學人數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25" name="Google Shape;3625;p278"/>
          <p:cNvSpPr txBox="1"/>
          <p:nvPr/>
        </p:nvSpPr>
        <p:spPr>
          <a:xfrm>
            <a:off x="3215597" y="3236979"/>
            <a:ext cx="2736304" cy="1824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17" rIns="108850" bIns="54417" anchor="t" anchorCtr="0">
            <a:normAutofit/>
          </a:bodyPr>
          <a:lstStyle/>
          <a:p>
            <a:pPr algn="ctr">
              <a:buClr>
                <a:schemeClr val="dk1"/>
              </a:buClr>
              <a:buSzPts val="6000"/>
            </a:pPr>
            <a:r>
              <a:rPr lang="en-US" altLang="zh-TW" sz="4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-1</a:t>
            </a:r>
            <a:endParaRPr sz="40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26" name="Google Shape;3626;p278"/>
          <p:cNvSpPr txBox="1"/>
          <p:nvPr/>
        </p:nvSpPr>
        <p:spPr>
          <a:xfrm>
            <a:off x="5946259" y="3217903"/>
            <a:ext cx="2736304" cy="1824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17" rIns="108850" bIns="54417" anchor="t" anchorCtr="0">
            <a:normAutofit/>
          </a:bodyPr>
          <a:lstStyle/>
          <a:p>
            <a:pPr algn="ctr">
              <a:buClr>
                <a:schemeClr val="dk1"/>
              </a:buClr>
              <a:buSzPts val="6000"/>
            </a:pPr>
            <a:r>
              <a:rPr lang="en-US" altLang="zh-TW" sz="4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+2</a:t>
            </a:r>
            <a:endParaRPr sz="40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27" name="Google Shape;3627;p278"/>
          <p:cNvSpPr txBox="1"/>
          <p:nvPr/>
        </p:nvSpPr>
        <p:spPr>
          <a:xfrm>
            <a:off x="8976321" y="3236979"/>
            <a:ext cx="2736304" cy="18242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08850" tIns="54417" rIns="108850" bIns="54417" anchor="t" anchorCtr="0">
            <a:normAutofit/>
          </a:bodyPr>
          <a:lstStyle/>
          <a:p>
            <a:pPr algn="ctr">
              <a:buClr>
                <a:schemeClr val="dk1"/>
              </a:buClr>
              <a:buSzPts val="6000"/>
            </a:pPr>
            <a:r>
              <a:rPr lang="en-US" altLang="zh-TW" sz="40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4</a:t>
            </a:r>
            <a:endParaRPr sz="40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2" name="Google Shape;3632;p279"/>
          <p:cNvSpPr txBox="1">
            <a:spLocks noGrp="1"/>
          </p:cNvSpPr>
          <p:nvPr>
            <p:ph type="title"/>
          </p:nvPr>
        </p:nvSpPr>
        <p:spPr>
          <a:xfrm>
            <a:off x="529" y="0"/>
            <a:ext cx="4763008" cy="2000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17" rIns="91433" bIns="45717" rtlCol="0" anchor="t" anchorCtr="0">
            <a:normAutofit/>
          </a:bodyPr>
          <a:lstStyle/>
          <a:p>
            <a:r>
              <a:rPr lang="zh-TW" dirty="0">
                <a:solidFill>
                  <a:schemeClr val="accent2">
                    <a:lumMod val="7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差異比率說明</a:t>
            </a:r>
            <a:endParaRPr dirty="0">
              <a:solidFill>
                <a:schemeClr val="accent2">
                  <a:lumMod val="75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33" name="Google Shape;3633;p279"/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34" name="Google Shape;3634;p279"/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76</a:t>
            </a:fld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35" name="Google Shape;3635;p279"/>
          <p:cNvSpPr txBox="1">
            <a:spLocks noGrp="1"/>
          </p:cNvSpPr>
          <p:nvPr>
            <p:ph type="body" idx="2"/>
          </p:nvPr>
        </p:nvSpPr>
        <p:spPr>
          <a:xfrm>
            <a:off x="791411" y="1488845"/>
            <a:ext cx="10585176" cy="57606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b" anchorCtr="0">
            <a:normAutofit/>
          </a:bodyPr>
          <a:lstStyle/>
          <a:p>
            <a:pPr marL="0" indent="0"/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含有全校總計的表冊，加入與前期差異比率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36" name="Google Shape;3636;p279"/>
          <p:cNvSpPr txBox="1">
            <a:spLocks noGrp="1"/>
          </p:cNvSpPr>
          <p:nvPr>
            <p:ph type="body" idx="3"/>
          </p:nvPr>
        </p:nvSpPr>
        <p:spPr>
          <a:xfrm>
            <a:off x="791411" y="1988840"/>
            <a:ext cx="10585176" cy="83603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t" anchorCtr="0">
            <a:noAutofit/>
          </a:bodyPr>
          <a:lstStyle/>
          <a:p>
            <a:pPr marL="0" indent="0"/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方便快速比對前期資料，檢視是否有較大的落差，若有很可能是資料填報不正確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37" name="Google Shape;3637;p279"/>
          <p:cNvSpPr txBox="1">
            <a:spLocks noGrp="1"/>
          </p:cNvSpPr>
          <p:nvPr>
            <p:ph type="body" idx="4"/>
          </p:nvPr>
        </p:nvSpPr>
        <p:spPr>
          <a:xfrm>
            <a:off x="791411" y="3053079"/>
            <a:ext cx="10585176" cy="57606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b" anchorCtr="0">
            <a:normAutofit/>
          </a:bodyPr>
          <a:lstStyle/>
          <a:p>
            <a:pPr marL="0" indent="0"/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前期係指上一年度，例如12010期，將與11010期比較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38" name="Google Shape;3638;p279"/>
          <p:cNvSpPr txBox="1">
            <a:spLocks noGrp="1"/>
          </p:cNvSpPr>
          <p:nvPr>
            <p:ph type="body" idx="5"/>
          </p:nvPr>
        </p:nvSpPr>
        <p:spPr>
          <a:xfrm>
            <a:off x="791411" y="3553074"/>
            <a:ext cx="10585176" cy="83603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t" anchorCtr="0">
            <a:noAutofit/>
          </a:bodyPr>
          <a:lstStyle/>
          <a:p>
            <a:pPr marL="0" indent="0"/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每次比較均與前一年度比較，上學期與上學期資料比較，下學期與下學期資料比較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39" name="Google Shape;3639;p279"/>
          <p:cNvSpPr txBox="1">
            <a:spLocks noGrp="1"/>
          </p:cNvSpPr>
          <p:nvPr>
            <p:ph type="body" idx="6"/>
          </p:nvPr>
        </p:nvSpPr>
        <p:spPr>
          <a:xfrm>
            <a:off x="791411" y="4629133"/>
            <a:ext cx="10585176" cy="576064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b" anchorCtr="0">
            <a:normAutofit/>
          </a:bodyPr>
          <a:lstStyle/>
          <a:p>
            <a:pPr marL="0" indent="0"/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差異超過20%將以紅色提醒，不代表錯誤，儘為提醒參考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40" name="Google Shape;3640;p279"/>
          <p:cNvSpPr txBox="1">
            <a:spLocks noGrp="1"/>
          </p:cNvSpPr>
          <p:nvPr>
            <p:ph type="body" idx="7"/>
          </p:nvPr>
        </p:nvSpPr>
        <p:spPr>
          <a:xfrm>
            <a:off x="791411" y="5129129"/>
            <a:ext cx="10585176" cy="836033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t" anchorCtr="0">
            <a:noAutofit/>
          </a:bodyPr>
          <a:lstStyle/>
          <a:p>
            <a:pPr marL="0" indent="0"/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超過20%可能為較大的差異，請重新確認資料之正確性。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5" name="Google Shape;3645;p28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17" rIns="91433" bIns="45717" rtlCol="0" anchor="ctr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差異計算方式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48" name="Google Shape;3648;p280"/>
          <p:cNvSpPr txBox="1"/>
          <p:nvPr/>
        </p:nvSpPr>
        <p:spPr>
          <a:xfrm>
            <a:off x="4367408" y="2736552"/>
            <a:ext cx="920664" cy="430861"/>
          </a:xfrm>
          <a:prstGeom prst="rect">
            <a:avLst/>
          </a:prstGeom>
          <a:solidFill>
            <a:schemeClr val="lt1"/>
          </a:solidFill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r>
              <a:rPr lang="zh-TW" altLang="en-US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本期</a:t>
            </a:r>
            <a:endParaRPr sz="933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49" name="Google Shape;3649;p280"/>
          <p:cNvSpPr/>
          <p:nvPr/>
        </p:nvSpPr>
        <p:spPr>
          <a:xfrm>
            <a:off x="5767155" y="2736552"/>
            <a:ext cx="484601" cy="375014"/>
          </a:xfrm>
          <a:prstGeom prst="mathMinus">
            <a:avLst>
              <a:gd name="adj1" fmla="val 23520"/>
            </a:avLst>
          </a:prstGeom>
          <a:ln>
            <a:headEnd type="none" w="sm" len="sm"/>
            <a:tailEnd type="none" w="sm" len="sm"/>
          </a:ln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spcFirstLastPara="1" wrap="square" lIns="45717" tIns="22850" rIns="45717" bIns="22850" anchor="ctr" anchorCtr="0">
            <a:noAutofit/>
          </a:bodyPr>
          <a:lstStyle/>
          <a:p>
            <a:pPr algn="ctr">
              <a:buClr>
                <a:srgbClr val="000000"/>
              </a:buClr>
              <a:buSzPts val="1350"/>
            </a:pPr>
            <a:endParaRPr sz="900" b="1">
              <a:solidFill>
                <a:schemeClr val="accent2">
                  <a:lumMod val="75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50" name="Google Shape;3650;p280"/>
          <p:cNvSpPr txBox="1"/>
          <p:nvPr/>
        </p:nvSpPr>
        <p:spPr>
          <a:xfrm>
            <a:off x="5536598" y="3732558"/>
            <a:ext cx="945715" cy="430861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r>
              <a:rPr lang="zh-TW" altLang="en-US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上期</a:t>
            </a:r>
            <a:endParaRPr sz="933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51" name="Google Shape;3651;p280"/>
          <p:cNvSpPr/>
          <p:nvPr/>
        </p:nvSpPr>
        <p:spPr>
          <a:xfrm>
            <a:off x="3233803" y="3201058"/>
            <a:ext cx="5743184" cy="375014"/>
          </a:xfrm>
          <a:prstGeom prst="mathMinus">
            <a:avLst>
              <a:gd name="adj1" fmla="val 23520"/>
            </a:avLst>
          </a:prstGeom>
          <a:ln>
            <a:headEnd type="none" w="sm" len="sm"/>
            <a:tailEnd type="none" w="sm" len="sm"/>
          </a:ln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spcFirstLastPara="1" wrap="square" lIns="45717" tIns="22850" rIns="45717" bIns="22850" anchor="ctr" anchorCtr="0">
            <a:noAutofit/>
          </a:bodyPr>
          <a:lstStyle/>
          <a:p>
            <a:pPr algn="ctr">
              <a:buClr>
                <a:srgbClr val="000000"/>
              </a:buClr>
              <a:buSzPts val="1350"/>
            </a:pPr>
            <a:endParaRPr sz="900" b="1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52" name="Google Shape;3652;p280"/>
          <p:cNvSpPr txBox="1"/>
          <p:nvPr/>
        </p:nvSpPr>
        <p:spPr>
          <a:xfrm>
            <a:off x="6693337" y="2736552"/>
            <a:ext cx="945715" cy="430861"/>
          </a:xfrm>
          <a:prstGeom prst="rect">
            <a:avLst/>
          </a:prstGeom>
          <a:solidFill>
            <a:schemeClr val="lt1"/>
          </a:solidFill>
          <a:ln w="57150" cap="flat" cmpd="sng">
            <a:solidFill>
              <a:schemeClr val="accent6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 algn="ctr">
              <a:buClr>
                <a:srgbClr val="000000"/>
              </a:buClr>
              <a:buSzPts val="3600"/>
            </a:pPr>
            <a:r>
              <a:rPr lang="zh-TW" altLang="en-US" sz="24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上期</a:t>
            </a:r>
            <a:endParaRPr sz="933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53" name="Google Shape;3653;p280"/>
          <p:cNvSpPr txBox="1"/>
          <p:nvPr/>
        </p:nvSpPr>
        <p:spPr>
          <a:xfrm>
            <a:off x="8582417" y="2736551"/>
            <a:ext cx="1421704" cy="11233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spAutoFit/>
          </a:bodyPr>
          <a:lstStyle/>
          <a:p>
            <a:pPr>
              <a:buClr>
                <a:srgbClr val="000000"/>
              </a:buClr>
              <a:buSzPts val="10350"/>
            </a:pPr>
            <a:r>
              <a:rPr lang="en-US" altLang="zh-TW" sz="6900" dirty="0">
                <a:solidFill>
                  <a:schemeClr val="accent2">
                    <a:lumMod val="75000"/>
                  </a:schemeClr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%</a:t>
            </a:r>
            <a:endParaRPr sz="6900" dirty="0">
              <a:solidFill>
                <a:schemeClr val="accent2">
                  <a:lumMod val="75000"/>
                </a:schemeClr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" name="Google Shape;3723;p288">
            <a:extLst>
              <a:ext uri="{FF2B5EF4-FFF2-40B4-BE49-F238E27FC236}">
                <a16:creationId xmlns:a16="http://schemas.microsoft.com/office/drawing/2014/main" id="{39896DB4-D708-4EC9-8D61-C8158F2DA725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2" name="Google Shape;3724;p288">
            <a:extLst>
              <a:ext uri="{FF2B5EF4-FFF2-40B4-BE49-F238E27FC236}">
                <a16:creationId xmlns:a16="http://schemas.microsoft.com/office/drawing/2014/main" id="{080F5F3F-4505-4BC1-8D21-E854E74E986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77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>
            <a:extLst>
              <a:ext uri="{FF2B5EF4-FFF2-40B4-BE49-F238E27FC236}">
                <a16:creationId xmlns:a16="http://schemas.microsoft.com/office/drawing/2014/main" id="{17984C9C-822A-4888-BBCC-B74A9DA69C56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修正申請</a:t>
            </a:r>
          </a:p>
        </p:txBody>
      </p:sp>
      <p:sp>
        <p:nvSpPr>
          <p:cNvPr id="8" name="副標題 7">
            <a:extLst>
              <a:ext uri="{FF2B5EF4-FFF2-40B4-BE49-F238E27FC236}">
                <a16:creationId xmlns:a16="http://schemas.microsoft.com/office/drawing/2014/main" id="{8092E88C-9AF9-42BA-AEE6-57CE96CD7C5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0842592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66" name="Google Shape;3666;p28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84412" y="981125"/>
            <a:ext cx="8487654" cy="5413120"/>
          </a:xfrm>
          <a:prstGeom prst="rect">
            <a:avLst/>
          </a:prstGeom>
          <a:noFill/>
          <a:ln>
            <a:noFill/>
          </a:ln>
        </p:spPr>
      </p:pic>
      <p:sp>
        <p:nvSpPr>
          <p:cNvPr id="3667" name="Google Shape;3667;p282"/>
          <p:cNvSpPr/>
          <p:nvPr/>
        </p:nvSpPr>
        <p:spPr>
          <a:xfrm>
            <a:off x="8335971" y="1382971"/>
            <a:ext cx="927255" cy="394806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7" tIns="22850" rIns="45717" bIns="22850" anchor="ctr" anchorCtr="1">
            <a:noAutofit/>
          </a:bodyPr>
          <a:lstStyle/>
          <a:p>
            <a:pPr algn="ctr">
              <a:buClr>
                <a:srgbClr val="000000"/>
              </a:buClr>
              <a:buSzPts val="1050"/>
            </a:pPr>
            <a:endParaRPr sz="70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68" name="Google Shape;3668;p28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表冊修正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" name="Google Shape;3723;p288">
            <a:extLst>
              <a:ext uri="{FF2B5EF4-FFF2-40B4-BE49-F238E27FC236}">
                <a16:creationId xmlns:a16="http://schemas.microsoft.com/office/drawing/2014/main" id="{A03580FE-ACF5-40D0-85D8-8A232321C802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724;p288">
            <a:extLst>
              <a:ext uri="{FF2B5EF4-FFF2-40B4-BE49-F238E27FC236}">
                <a16:creationId xmlns:a16="http://schemas.microsoft.com/office/drawing/2014/main" id="{7AC4FEA8-1F80-4C50-9489-695C6409148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79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7" name="Google Shape;2927;p21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Autofit/>
          </a:bodyPr>
          <a:lstStyle/>
          <a:p>
            <a:r>
              <a:rPr lang="zh-TW" altLang="en-US" dirty="0">
                <a:latin typeface="Microsoft JhengHei"/>
                <a:ea typeface="Microsoft JhengHei"/>
                <a:cs typeface="Microsoft JhengHei"/>
                <a:sym typeface="Microsoft JhengHei"/>
              </a:rPr>
              <a:t>重設</a:t>
            </a: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密碼</a:t>
            </a:r>
            <a:r>
              <a:rPr lang="en-US" alt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-3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931" name="Google Shape;2931;p21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199456" y="1748813"/>
            <a:ext cx="8320043" cy="4176464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9AD3BD39-9723-4E38-937D-EE49A8EED6B2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99BFF486-0819-4336-A071-C64F2AD8D0A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8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4" name="Google Shape;3674;p28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表冊修正-統一修正期間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678" name="Google Shape;3678;p28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60316" y="2429775"/>
            <a:ext cx="4804333" cy="112883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3723;p288">
            <a:extLst>
              <a:ext uri="{FF2B5EF4-FFF2-40B4-BE49-F238E27FC236}">
                <a16:creationId xmlns:a16="http://schemas.microsoft.com/office/drawing/2014/main" id="{E9F70664-ABE5-442E-AB71-19ED572DC3E6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724;p288">
            <a:extLst>
              <a:ext uri="{FF2B5EF4-FFF2-40B4-BE49-F238E27FC236}">
                <a16:creationId xmlns:a16="http://schemas.microsoft.com/office/drawing/2014/main" id="{C0D00182-BC18-46EC-A792-1E2E51B81A80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80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3" name="Google Shape;3683;p28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表冊修正-統一修正期間1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687" name="Google Shape;3687;p28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138779" y="981126"/>
            <a:ext cx="8028573" cy="4408417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3723;p288">
            <a:extLst>
              <a:ext uri="{FF2B5EF4-FFF2-40B4-BE49-F238E27FC236}">
                <a16:creationId xmlns:a16="http://schemas.microsoft.com/office/drawing/2014/main" id="{2E8EDACC-2DD5-49B8-B759-B78E2D8D3C6B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724;p288">
            <a:extLst>
              <a:ext uri="{FF2B5EF4-FFF2-40B4-BE49-F238E27FC236}">
                <a16:creationId xmlns:a16="http://schemas.microsoft.com/office/drawing/2014/main" id="{FB6B95E2-897F-4A40-801D-75F4C43254CB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81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2" name="Google Shape;3692;p28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修正申請-非統一修正期間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696" name="Google Shape;3696;p28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48356" y="1431652"/>
            <a:ext cx="8695289" cy="4296894"/>
          </a:xfrm>
          <a:prstGeom prst="rect">
            <a:avLst/>
          </a:prstGeom>
          <a:noFill/>
          <a:ln>
            <a:noFill/>
          </a:ln>
        </p:spPr>
      </p:pic>
      <p:sp>
        <p:nvSpPr>
          <p:cNvPr id="3697" name="Google Shape;3697;p285"/>
          <p:cNvSpPr/>
          <p:nvPr/>
        </p:nvSpPr>
        <p:spPr>
          <a:xfrm>
            <a:off x="2745350" y="1779124"/>
            <a:ext cx="1176303" cy="480372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7" tIns="22850" rIns="45717" bIns="22850" anchor="ctr" anchorCtr="1">
            <a:noAutofit/>
          </a:bodyPr>
          <a:lstStyle/>
          <a:p>
            <a:pPr algn="ctr">
              <a:buClr>
                <a:srgbClr val="000000"/>
              </a:buClr>
              <a:buSzPts val="1050"/>
            </a:pPr>
            <a:endParaRPr sz="70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698" name="Google Shape;3698;p285"/>
          <p:cNvSpPr/>
          <p:nvPr/>
        </p:nvSpPr>
        <p:spPr>
          <a:xfrm>
            <a:off x="1748356" y="4266331"/>
            <a:ext cx="1176303" cy="403175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7" tIns="22850" rIns="45717" bIns="22850" anchor="ctr" anchorCtr="1">
            <a:noAutofit/>
          </a:bodyPr>
          <a:lstStyle/>
          <a:p>
            <a:pPr algn="ctr">
              <a:buClr>
                <a:srgbClr val="000000"/>
              </a:buClr>
              <a:buSzPts val="1050"/>
            </a:pPr>
            <a:endParaRPr sz="70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738EC343-1034-4A97-9C04-62347C425587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0494161C-ACC4-4A0F-98D7-A635C5F5342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82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3" name="Google Shape;3703;p28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修正申請-非統一修正期間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707" name="Google Shape;3707;p28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09835" y="1274652"/>
            <a:ext cx="9797248" cy="5081698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3723;p288">
            <a:extLst>
              <a:ext uri="{FF2B5EF4-FFF2-40B4-BE49-F238E27FC236}">
                <a16:creationId xmlns:a16="http://schemas.microsoft.com/office/drawing/2014/main" id="{116DABC5-885E-4518-A5B1-B7D9486ED7B9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724;p288">
            <a:extLst>
              <a:ext uri="{FF2B5EF4-FFF2-40B4-BE49-F238E27FC236}">
                <a16:creationId xmlns:a16="http://schemas.microsoft.com/office/drawing/2014/main" id="{492AB79B-547B-4124-AA2D-928194742AB9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83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2" name="Google Shape;3712;p28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修正申請-非統一修正期間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716" name="Google Shape;3716;p28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764632" y="2019554"/>
            <a:ext cx="8398042" cy="3271499"/>
          </a:xfrm>
          <a:prstGeom prst="rect">
            <a:avLst/>
          </a:prstGeom>
          <a:noFill/>
          <a:ln>
            <a:noFill/>
          </a:ln>
        </p:spPr>
      </p:pic>
      <p:sp>
        <p:nvSpPr>
          <p:cNvPr id="3717" name="Google Shape;3717;p287"/>
          <p:cNvSpPr/>
          <p:nvPr/>
        </p:nvSpPr>
        <p:spPr>
          <a:xfrm>
            <a:off x="7910138" y="4344932"/>
            <a:ext cx="2324961" cy="946120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7" tIns="22850" rIns="45717" bIns="22850" anchor="ctr" anchorCtr="1">
            <a:noAutofit/>
          </a:bodyPr>
          <a:lstStyle/>
          <a:p>
            <a:pPr algn="ctr">
              <a:buClr>
                <a:srgbClr val="000000"/>
              </a:buClr>
              <a:buSzPts val="1050"/>
            </a:pPr>
            <a:endParaRPr sz="70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723;p288">
            <a:extLst>
              <a:ext uri="{FF2B5EF4-FFF2-40B4-BE49-F238E27FC236}">
                <a16:creationId xmlns:a16="http://schemas.microsoft.com/office/drawing/2014/main" id="{0EED9FD5-5004-4DC7-AA7D-C5DEC218FCD7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Google Shape;3724;p288">
            <a:extLst>
              <a:ext uri="{FF2B5EF4-FFF2-40B4-BE49-F238E27FC236}">
                <a16:creationId xmlns:a16="http://schemas.microsoft.com/office/drawing/2014/main" id="{4D8009F6-622D-4FA9-ACA3-5F6915F23EC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84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2" name="Google Shape;3722;p288"/>
          <p:cNvSpPr txBox="1">
            <a:spLocks noGrp="1"/>
          </p:cNvSpPr>
          <p:nvPr>
            <p:ph type="title"/>
          </p:nvPr>
        </p:nvSpPr>
        <p:spPr>
          <a:xfrm>
            <a:off x="529" y="0"/>
            <a:ext cx="10997184" cy="200000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17" rIns="91433" bIns="45717" rtlCol="0" anchor="ctr" anchorCtr="0">
            <a:normAutofit/>
          </a:bodyPr>
          <a:lstStyle/>
          <a:p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請務必上傳「</a:t>
            </a:r>
            <a:r>
              <a:rPr lang="zh-TW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修正前後對照表</a:t>
            </a:r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」，並</a:t>
            </a:r>
            <a:r>
              <a:rPr lang="zh-TW" dirty="0">
                <a:solidFill>
                  <a:srgbClr val="FF000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完成核章</a:t>
            </a:r>
            <a:endParaRPr dirty="0">
              <a:solidFill>
                <a:srgbClr val="FF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723" name="Google Shape;3723;p288"/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724" name="Google Shape;3724;p288"/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85</a:t>
            </a:fld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99D8FCF0-DDC1-4B5B-A811-F46643D066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141" y="1163740"/>
            <a:ext cx="8767103" cy="5716965"/>
          </a:xfrm>
          <a:prstGeom prst="rect">
            <a:avLst/>
          </a:prstGeom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>
            <a:extLst>
              <a:ext uri="{FF2B5EF4-FFF2-40B4-BE49-F238E27FC236}">
                <a16:creationId xmlns:a16="http://schemas.microsoft.com/office/drawing/2014/main" id="{A09918CD-167C-43B5-8103-F7EDC7F70E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帳號管理</a:t>
            </a:r>
          </a:p>
        </p:txBody>
      </p:sp>
      <p:sp>
        <p:nvSpPr>
          <p:cNvPr id="5" name="副標題 4">
            <a:extLst>
              <a:ext uri="{FF2B5EF4-FFF2-40B4-BE49-F238E27FC236}">
                <a16:creationId xmlns:a16="http://schemas.microsoft.com/office/drawing/2014/main" id="{8344A98D-496D-4DBC-84B2-8618C4D99E9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687943868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8" name="Google Shape;3738;p29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rmAutofit/>
          </a:bodyPr>
          <a:lstStyle/>
          <a:p>
            <a:pPr>
              <a:buClr>
                <a:srgbClr val="10B0C0"/>
              </a:buClr>
              <a:buSzPts val="5399"/>
            </a:pPr>
            <a:r>
              <a:rPr lang="zh-TW" altLang="en-US" sz="3600">
                <a:solidFill>
                  <a:srgbClr val="10B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帳號管理 </a:t>
            </a:r>
            <a:r>
              <a:rPr lang="zh-TW">
                <a:solidFill>
                  <a:srgbClr val="10B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(唯各校</a:t>
            </a:r>
            <a:r>
              <a:rPr lang="zh-TW" b="1">
                <a:solidFill>
                  <a:schemeClr val="accent2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系統管理師</a:t>
            </a:r>
            <a:r>
              <a:rPr lang="zh-TW">
                <a:solidFill>
                  <a:srgbClr val="10B0C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可使用)</a:t>
            </a:r>
            <a:endParaRPr>
              <a:solidFill>
                <a:srgbClr val="10B0C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741" name="Google Shape;3741;p29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1" y="2124183"/>
            <a:ext cx="9115645" cy="2948709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Google Shape;3723;p288">
            <a:extLst>
              <a:ext uri="{FF2B5EF4-FFF2-40B4-BE49-F238E27FC236}">
                <a16:creationId xmlns:a16="http://schemas.microsoft.com/office/drawing/2014/main" id="{EB5F8155-8447-48C7-9D51-0424E02ECD60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724;p288">
            <a:extLst>
              <a:ext uri="{FF2B5EF4-FFF2-40B4-BE49-F238E27FC236}">
                <a16:creationId xmlns:a16="http://schemas.microsoft.com/office/drawing/2014/main" id="{81BD14B0-8456-4B7A-BFBF-EEC37711BE87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87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6" name="Google Shape;3746;p29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17" rIns="91433" bIns="45717" rtlCol="0" anchor="ctr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帳號管理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749" name="Google Shape;3749;p29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36262" y="2390965"/>
            <a:ext cx="9130946" cy="2597525"/>
          </a:xfrm>
          <a:prstGeom prst="rect">
            <a:avLst/>
          </a:prstGeom>
          <a:noFill/>
          <a:ln>
            <a:noFill/>
          </a:ln>
        </p:spPr>
      </p:pic>
      <p:sp>
        <p:nvSpPr>
          <p:cNvPr id="3750" name="Google Shape;3750;p291"/>
          <p:cNvSpPr/>
          <p:nvPr/>
        </p:nvSpPr>
        <p:spPr>
          <a:xfrm>
            <a:off x="1603959" y="4297590"/>
            <a:ext cx="1363831" cy="891426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7" tIns="22850" rIns="45717" bIns="22850" anchor="ctr" anchorCtr="1">
            <a:noAutofit/>
          </a:bodyPr>
          <a:lstStyle/>
          <a:p>
            <a:pPr algn="ctr">
              <a:buClr>
                <a:srgbClr val="000000"/>
              </a:buClr>
              <a:buSzPts val="1050"/>
            </a:pPr>
            <a:endParaRPr sz="70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3;p288">
            <a:extLst>
              <a:ext uri="{FF2B5EF4-FFF2-40B4-BE49-F238E27FC236}">
                <a16:creationId xmlns:a16="http://schemas.microsoft.com/office/drawing/2014/main" id="{AFBF73A3-AA9F-4438-8929-5DCEBD5652B0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" name="Google Shape;3724;p288">
            <a:extLst>
              <a:ext uri="{FF2B5EF4-FFF2-40B4-BE49-F238E27FC236}">
                <a16:creationId xmlns:a16="http://schemas.microsoft.com/office/drawing/2014/main" id="{2D097347-0723-4141-B004-8C55FA75C3C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88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5" name="Google Shape;3755;p29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17" rIns="91433" bIns="45717" rtlCol="0" anchor="ctr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帳號管理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759" name="Google Shape;3759;p29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2" y="1839857"/>
            <a:ext cx="8211163" cy="3775552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ECE77B0C-B3C5-4217-A46D-293359D90882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07266D35-6AB7-465F-B4AB-B78E5F2D5772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89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6" name="Google Shape;2936;p2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60950" tIns="30467" rIns="60950" bIns="30467" rtlCol="0" anchor="t" anchorCtr="0">
            <a:noAutofit/>
          </a:bodyPr>
          <a:lstStyle/>
          <a:p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重置密碼</a:t>
            </a:r>
            <a:r>
              <a:rPr lang="en-US" alt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-4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2940" name="Google Shape;2940;p2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7408" y="1162224"/>
            <a:ext cx="5856651" cy="5245957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1" name="Google Shape;2941;p211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8112224" y="2795124"/>
            <a:ext cx="4014548" cy="1267752"/>
          </a:xfrm>
          <a:prstGeom prst="rect">
            <a:avLst/>
          </a:prstGeom>
          <a:noFill/>
          <a:ln>
            <a:noFill/>
          </a:ln>
        </p:spPr>
      </p:pic>
      <p:sp>
        <p:nvSpPr>
          <p:cNvPr id="2942" name="Google Shape;2942;p211"/>
          <p:cNvSpPr/>
          <p:nvPr/>
        </p:nvSpPr>
        <p:spPr>
          <a:xfrm>
            <a:off x="6912091" y="2920746"/>
            <a:ext cx="912101" cy="960107"/>
          </a:xfrm>
          <a:prstGeom prst="rightArrow">
            <a:avLst>
              <a:gd name="adj1" fmla="val 50000"/>
              <a:gd name="adj2" fmla="val 50000"/>
            </a:avLst>
          </a:prstGeom>
          <a:solidFill>
            <a:schemeClr val="accent1"/>
          </a:solidFill>
          <a:ln w="25400" cap="flat" cmpd="sng">
            <a:solidFill>
              <a:srgbClr val="AC8517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 algn="ctr">
              <a:buClr>
                <a:srgbClr val="000000"/>
              </a:buClr>
              <a:buSzPts val="3200"/>
            </a:pPr>
            <a:endParaRPr sz="2133">
              <a:solidFill>
                <a:schemeClr val="lt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" name="Google Shape;3723;p288">
            <a:extLst>
              <a:ext uri="{FF2B5EF4-FFF2-40B4-BE49-F238E27FC236}">
                <a16:creationId xmlns:a16="http://schemas.microsoft.com/office/drawing/2014/main" id="{BD5549AE-871F-4558-AFC3-2DD60992595B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1" name="Google Shape;3724;p288">
            <a:extLst>
              <a:ext uri="{FF2B5EF4-FFF2-40B4-BE49-F238E27FC236}">
                <a16:creationId xmlns:a16="http://schemas.microsoft.com/office/drawing/2014/main" id="{4A05E3F1-0E20-43AA-8C28-387B9C880B78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9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4" name="Google Shape;3764;p29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17" rIns="91433" bIns="45717" rtlCol="0" anchor="ctr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權限設定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768" name="Google Shape;3768;p29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80149" y="1995174"/>
            <a:ext cx="9059497" cy="3295879"/>
          </a:xfrm>
          <a:prstGeom prst="rect">
            <a:avLst/>
          </a:prstGeom>
          <a:noFill/>
          <a:ln>
            <a:noFill/>
          </a:ln>
        </p:spPr>
      </p:pic>
      <p:sp>
        <p:nvSpPr>
          <p:cNvPr id="3769" name="Google Shape;3769;p293"/>
          <p:cNvSpPr/>
          <p:nvPr/>
        </p:nvSpPr>
        <p:spPr>
          <a:xfrm>
            <a:off x="2514909" y="1997135"/>
            <a:ext cx="2578461" cy="568996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7" tIns="22850" rIns="45717" bIns="22850" anchor="ctr" anchorCtr="1">
            <a:noAutofit/>
          </a:bodyPr>
          <a:lstStyle/>
          <a:p>
            <a:pPr algn="ctr">
              <a:buClr>
                <a:srgbClr val="000000"/>
              </a:buClr>
              <a:buSzPts val="1050"/>
            </a:pPr>
            <a:endParaRPr sz="70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723;p288">
            <a:extLst>
              <a:ext uri="{FF2B5EF4-FFF2-40B4-BE49-F238E27FC236}">
                <a16:creationId xmlns:a16="http://schemas.microsoft.com/office/drawing/2014/main" id="{F5D21BA1-AB54-48D6-A3BF-C99E77C8714C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Google Shape;3724;p288">
            <a:extLst>
              <a:ext uri="{FF2B5EF4-FFF2-40B4-BE49-F238E27FC236}">
                <a16:creationId xmlns:a16="http://schemas.microsoft.com/office/drawing/2014/main" id="{B7F12274-F32C-445E-BE6E-D77D76F533CD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90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4" name="Google Shape;3774;p29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17" rIns="91433" bIns="45717" rtlCol="0" anchor="ctr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權限設定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778" name="Google Shape;3778;p29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1" y="1881226"/>
            <a:ext cx="9115645" cy="2816286"/>
          </a:xfrm>
          <a:prstGeom prst="rect">
            <a:avLst/>
          </a:prstGeom>
          <a:noFill/>
          <a:ln>
            <a:noFill/>
          </a:ln>
        </p:spPr>
      </p:pic>
      <p:sp>
        <p:nvSpPr>
          <p:cNvPr id="3779" name="Google Shape;3779;p294"/>
          <p:cNvSpPr/>
          <p:nvPr/>
        </p:nvSpPr>
        <p:spPr>
          <a:xfrm>
            <a:off x="6777996" y="2392281"/>
            <a:ext cx="3861650" cy="2419747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7" tIns="22850" rIns="45717" bIns="22850" anchor="ctr" anchorCtr="1">
            <a:noAutofit/>
          </a:bodyPr>
          <a:lstStyle/>
          <a:p>
            <a:pPr algn="ctr">
              <a:buClr>
                <a:srgbClr val="000000"/>
              </a:buClr>
              <a:buSzPts val="1050"/>
            </a:pPr>
            <a:endParaRPr sz="70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0D0C6F9D-2DE8-4B86-AE6A-3C781CF12AB2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0ED6D3BF-5FE7-4600-BE73-04CC83611C96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91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4" name="Google Shape;3784;p29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17" rIns="91433" bIns="45717" rtlCol="0" anchor="ctr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權限設定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788" name="Google Shape;3788;p29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1" y="2040662"/>
            <a:ext cx="9135839" cy="2635006"/>
          </a:xfrm>
          <a:prstGeom prst="rect">
            <a:avLst/>
          </a:prstGeom>
          <a:noFill/>
          <a:ln>
            <a:noFill/>
          </a:ln>
        </p:spPr>
      </p:pic>
      <p:pic>
        <p:nvPicPr>
          <p:cNvPr id="3789" name="Google Shape;3789;p295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897596" y="2845140"/>
            <a:ext cx="1463099" cy="1517288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Google Shape;3723;p288">
            <a:extLst>
              <a:ext uri="{FF2B5EF4-FFF2-40B4-BE49-F238E27FC236}">
                <a16:creationId xmlns:a16="http://schemas.microsoft.com/office/drawing/2014/main" id="{1155EBE9-A12B-42F6-B569-6C95668ABBBE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" name="Google Shape;3724;p288">
            <a:extLst>
              <a:ext uri="{FF2B5EF4-FFF2-40B4-BE49-F238E27FC236}">
                <a16:creationId xmlns:a16="http://schemas.microsoft.com/office/drawing/2014/main" id="{8DB78061-D354-4C85-9A7E-C52A7EC6099C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92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4" name="Google Shape;3794;p29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17" rIns="91433" bIns="45717" rtlCol="0" anchor="ctr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權限設定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797" name="Google Shape;3797;p29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2020362"/>
            <a:ext cx="9135900" cy="2615203"/>
          </a:xfrm>
          <a:prstGeom prst="rect">
            <a:avLst/>
          </a:prstGeom>
          <a:noFill/>
          <a:ln>
            <a:noFill/>
          </a:ln>
        </p:spPr>
      </p:pic>
      <p:sp>
        <p:nvSpPr>
          <p:cNvPr id="3798" name="Google Shape;3798;p296"/>
          <p:cNvSpPr/>
          <p:nvPr/>
        </p:nvSpPr>
        <p:spPr>
          <a:xfrm>
            <a:off x="2250370" y="2221227"/>
            <a:ext cx="2578304" cy="253215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7" tIns="22850" rIns="45717" bIns="22850" anchor="ctr" anchorCtr="1">
            <a:noAutofit/>
          </a:bodyPr>
          <a:lstStyle/>
          <a:p>
            <a:pPr algn="ctr">
              <a:buClr>
                <a:srgbClr val="000000"/>
              </a:buClr>
              <a:buSzPts val="1050"/>
            </a:pPr>
            <a:endParaRPr sz="70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3;p288">
            <a:extLst>
              <a:ext uri="{FF2B5EF4-FFF2-40B4-BE49-F238E27FC236}">
                <a16:creationId xmlns:a16="http://schemas.microsoft.com/office/drawing/2014/main" id="{85E16026-04B7-4D50-ADE0-5532D78A4750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10" name="Google Shape;3724;p288">
            <a:extLst>
              <a:ext uri="{FF2B5EF4-FFF2-40B4-BE49-F238E27FC236}">
                <a16:creationId xmlns:a16="http://schemas.microsoft.com/office/drawing/2014/main" id="{6EF5D886-8421-48D5-B522-F497B9F70F9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93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3" name="Google Shape;3803;p29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vert="horz" wrap="square" lIns="91433" tIns="45717" rIns="91433" bIns="45717" rtlCol="0" anchor="ctr" anchorCtr="0">
            <a:normAutofit/>
          </a:bodyPr>
          <a:lstStyle/>
          <a:p>
            <a:r>
              <a:rPr lang="zh-TW">
                <a:latin typeface="Microsoft JhengHei"/>
                <a:ea typeface="Microsoft JhengHei"/>
                <a:cs typeface="Microsoft JhengHei"/>
                <a:sym typeface="Microsoft JhengHei"/>
              </a:rPr>
              <a:t>權限設定</a:t>
            </a:r>
            <a:endParaRPr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3806" name="Google Shape;3806;p29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24000" y="2035037"/>
            <a:ext cx="8931526" cy="2589716"/>
          </a:xfrm>
          <a:prstGeom prst="rect">
            <a:avLst/>
          </a:prstGeom>
          <a:noFill/>
          <a:ln>
            <a:noFill/>
          </a:ln>
        </p:spPr>
      </p:pic>
      <p:sp>
        <p:nvSpPr>
          <p:cNvPr id="3807" name="Google Shape;3807;p297"/>
          <p:cNvSpPr/>
          <p:nvPr/>
        </p:nvSpPr>
        <p:spPr>
          <a:xfrm>
            <a:off x="7505457" y="2641117"/>
            <a:ext cx="719257" cy="2182064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7" tIns="22850" rIns="45717" bIns="22850" anchor="ctr" anchorCtr="1">
            <a:noAutofit/>
          </a:bodyPr>
          <a:lstStyle/>
          <a:p>
            <a:pPr algn="ctr">
              <a:buClr>
                <a:srgbClr val="000000"/>
              </a:buClr>
              <a:buSzPts val="1050"/>
            </a:pPr>
            <a:endParaRPr sz="70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3808" name="Google Shape;3808;p297"/>
          <p:cNvSpPr/>
          <p:nvPr/>
        </p:nvSpPr>
        <p:spPr>
          <a:xfrm>
            <a:off x="6389106" y="3078524"/>
            <a:ext cx="4278102" cy="492328"/>
          </a:xfrm>
          <a:prstGeom prst="rect">
            <a:avLst/>
          </a:prstGeom>
          <a:noFill/>
          <a:ln w="57150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45717" tIns="22850" rIns="45717" bIns="22850" anchor="ctr" anchorCtr="1">
            <a:noAutofit/>
          </a:bodyPr>
          <a:lstStyle/>
          <a:p>
            <a:pPr algn="ctr">
              <a:buClr>
                <a:srgbClr val="000000"/>
              </a:buClr>
              <a:buSzPts val="1050"/>
            </a:pPr>
            <a:endParaRPr sz="700">
              <a:solidFill>
                <a:srgbClr val="FFFFFF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Google Shape;3723;p288">
            <a:extLst>
              <a:ext uri="{FF2B5EF4-FFF2-40B4-BE49-F238E27FC236}">
                <a16:creationId xmlns:a16="http://schemas.microsoft.com/office/drawing/2014/main" id="{9C1F573C-5E3B-481A-BDD3-6CFE70A459B7}"/>
              </a:ext>
            </a:extLst>
          </p:cNvPr>
          <p:cNvSpPr txBox="1">
            <a:spLocks noGrp="1"/>
          </p:cNvSpPr>
          <p:nvPr>
            <p:ph type="ftr" idx="11"/>
          </p:nvPr>
        </p:nvSpPr>
        <p:spPr>
          <a:xfrm>
            <a:off x="6276020" y="6394245"/>
            <a:ext cx="5184576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pPr algn="r"/>
            <a:r>
              <a:rPr lang="zh-TW" dirty="0">
                <a:latin typeface="Microsoft JhengHei"/>
                <a:ea typeface="Microsoft JhengHei"/>
                <a:cs typeface="Microsoft JhengHei"/>
                <a:sym typeface="Microsoft JhengHei"/>
              </a:rPr>
              <a:t>大學校院校務資料庫</a:t>
            </a:r>
            <a:endParaRPr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724;p288">
            <a:extLst>
              <a:ext uri="{FF2B5EF4-FFF2-40B4-BE49-F238E27FC236}">
                <a16:creationId xmlns:a16="http://schemas.microsoft.com/office/drawing/2014/main" id="{3740EBF6-1B6F-40A3-8E83-D469262366F3}"/>
              </a:ext>
            </a:extLst>
          </p:cNvPr>
          <p:cNvSpPr txBox="1">
            <a:spLocks noGrp="1"/>
          </p:cNvSpPr>
          <p:nvPr>
            <p:ph type="sldNum" idx="12"/>
          </p:nvPr>
        </p:nvSpPr>
        <p:spPr>
          <a:xfrm>
            <a:off x="11581816" y="6394245"/>
            <a:ext cx="604861" cy="365125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108850" tIns="54417" rIns="108850" bIns="54417" rtlCol="0" anchor="ctr" anchorCtr="0">
            <a:noAutofit/>
          </a:bodyPr>
          <a:lstStyle/>
          <a:p>
            <a:fld id="{00000000-1234-1234-1234-123412341234}" type="slidenum">
              <a:rPr lang="en-US" altLang="zh-TW" sz="2000">
                <a:latin typeface="Microsoft JhengHei"/>
                <a:ea typeface="Microsoft JhengHei"/>
                <a:cs typeface="Microsoft JhengHei"/>
                <a:sym typeface="Microsoft JhengHei"/>
              </a:rPr>
              <a:pPr/>
              <a:t>94</a:t>
            </a:fld>
            <a:endParaRPr sz="2000" dirty="0"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BAC361-0D7A-DC05-86B5-6DD77D322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83876" y="764502"/>
            <a:ext cx="5315035" cy="5328996"/>
          </a:xfrm>
          <a:noFill/>
        </p:spPr>
        <p:txBody>
          <a:bodyPr/>
          <a:lstStyle/>
          <a:p>
            <a:r>
              <a:rPr lang="zh-TW" altLang="en-US" dirty="0"/>
              <a:t>感謝您的參與</a:t>
            </a:r>
            <a:r>
              <a:rPr lang="en-US" altLang="zh-TW" dirty="0"/>
              <a:t>!</a:t>
            </a:r>
            <a:endParaRPr lang="en-US" dirty="0"/>
          </a:p>
        </p:txBody>
      </p:sp>
      <p:sp>
        <p:nvSpPr>
          <p:cNvPr id="4" name="Google Shape;3814;p298">
            <a:extLst>
              <a:ext uri="{FF2B5EF4-FFF2-40B4-BE49-F238E27FC236}">
                <a16:creationId xmlns:a16="http://schemas.microsoft.com/office/drawing/2014/main" id="{ED2842DB-D847-48CB-867D-507D37197AB7}"/>
              </a:ext>
            </a:extLst>
          </p:cNvPr>
          <p:cNvSpPr txBox="1"/>
          <p:nvPr/>
        </p:nvSpPr>
        <p:spPr>
          <a:xfrm>
            <a:off x="7224848" y="2948947"/>
            <a:ext cx="2310257" cy="480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>
              <a:buClr>
                <a:schemeClr val="dk1"/>
              </a:buClr>
              <a:buSzPts val="2400"/>
            </a:pPr>
            <a:r>
              <a:rPr lang="en-US" altLang="zh-TW" sz="16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hedb@yuntech.edu.tw</a:t>
            </a:r>
            <a:endParaRPr sz="16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5" name="Google Shape;3815;p298">
            <a:extLst>
              <a:ext uri="{FF2B5EF4-FFF2-40B4-BE49-F238E27FC236}">
                <a16:creationId xmlns:a16="http://schemas.microsoft.com/office/drawing/2014/main" id="{6E10E5DE-8527-4403-A85D-4652B597F591}"/>
              </a:ext>
            </a:extLst>
          </p:cNvPr>
          <p:cNvSpPr txBox="1"/>
          <p:nvPr/>
        </p:nvSpPr>
        <p:spPr>
          <a:xfrm>
            <a:off x="7224848" y="2049397"/>
            <a:ext cx="2310257" cy="480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>
              <a:buClr>
                <a:schemeClr val="dk1"/>
              </a:buClr>
              <a:buSzPts val="2400"/>
            </a:pPr>
            <a:r>
              <a:rPr lang="en-US" altLang="zh-TW" sz="16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05-534-2601</a:t>
            </a:r>
            <a:endParaRPr sz="933" dirty="0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>
              <a:spcBef>
                <a:spcPts val="320"/>
              </a:spcBef>
              <a:buClr>
                <a:schemeClr val="dk1"/>
              </a:buClr>
              <a:buSzPts val="2400"/>
            </a:pPr>
            <a:r>
              <a:rPr lang="zh-TW" altLang="en-US" sz="16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分機</a:t>
            </a:r>
            <a:r>
              <a:rPr lang="en-US" altLang="zh-TW" sz="16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5377</a:t>
            </a:r>
            <a:r>
              <a:rPr lang="zh-TW" altLang="en-US" sz="16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或</a:t>
            </a:r>
            <a:r>
              <a:rPr lang="en-US" altLang="zh-TW" sz="16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5378</a:t>
            </a:r>
            <a:endParaRPr sz="1600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6" name="Google Shape;3816;p298">
            <a:extLst>
              <a:ext uri="{FF2B5EF4-FFF2-40B4-BE49-F238E27FC236}">
                <a16:creationId xmlns:a16="http://schemas.microsoft.com/office/drawing/2014/main" id="{69AAAA8B-EA11-4154-86CD-D0A044BD1D45}"/>
              </a:ext>
            </a:extLst>
          </p:cNvPr>
          <p:cNvSpPr txBox="1"/>
          <p:nvPr/>
        </p:nvSpPr>
        <p:spPr>
          <a:xfrm>
            <a:off x="7150615" y="5767056"/>
            <a:ext cx="2432942" cy="4800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>
              <a:buClr>
                <a:schemeClr val="dk1"/>
              </a:buClr>
              <a:buSzPts val="2400"/>
            </a:pPr>
            <a:r>
              <a:rPr lang="en-US" altLang="zh-TW" sz="1600" dirty="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hedb2@yuntech.edu.tw</a:t>
            </a:r>
            <a:endParaRPr sz="1600" dirty="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7" name="Google Shape;3817;p298">
            <a:extLst>
              <a:ext uri="{FF2B5EF4-FFF2-40B4-BE49-F238E27FC236}">
                <a16:creationId xmlns:a16="http://schemas.microsoft.com/office/drawing/2014/main" id="{59E00DC9-09A7-419C-9DEC-77BCED19D4F3}"/>
              </a:ext>
            </a:extLst>
          </p:cNvPr>
          <p:cNvSpPr txBox="1"/>
          <p:nvPr/>
        </p:nvSpPr>
        <p:spPr>
          <a:xfrm>
            <a:off x="7150091" y="4867077"/>
            <a:ext cx="2310342" cy="4804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>
              <a:buClr>
                <a:schemeClr val="dk1"/>
              </a:buClr>
              <a:buSzPts val="2400"/>
            </a:pPr>
            <a:r>
              <a:rPr lang="en-US" altLang="zh-TW" sz="16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05-534-2601</a:t>
            </a:r>
            <a:endParaRPr sz="933">
              <a:solidFill>
                <a:srgbClr val="00000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  <a:p>
            <a:pPr>
              <a:spcBef>
                <a:spcPts val="320"/>
              </a:spcBef>
              <a:buClr>
                <a:schemeClr val="dk1"/>
              </a:buClr>
              <a:buSzPts val="2400"/>
            </a:pPr>
            <a:r>
              <a:rPr lang="zh-TW" altLang="en-US" sz="16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分機</a:t>
            </a:r>
            <a:r>
              <a:rPr lang="en-US" altLang="zh-TW" sz="16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5379</a:t>
            </a:r>
            <a:r>
              <a:rPr lang="zh-TW" altLang="en-US" sz="16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或</a:t>
            </a:r>
            <a:r>
              <a:rPr lang="en-US" altLang="zh-TW" sz="1600">
                <a:solidFill>
                  <a:schemeClr val="dk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5380</a:t>
            </a:r>
            <a:endParaRPr sz="1600">
              <a:solidFill>
                <a:schemeClr val="dk1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8" name="Google Shape;3818;p298">
            <a:extLst>
              <a:ext uri="{FF2B5EF4-FFF2-40B4-BE49-F238E27FC236}">
                <a16:creationId xmlns:a16="http://schemas.microsoft.com/office/drawing/2014/main" id="{08907200-F49F-4773-BBB6-7A2597808BFD}"/>
              </a:ext>
            </a:extLst>
          </p:cNvPr>
          <p:cNvSpPr txBox="1"/>
          <p:nvPr/>
        </p:nvSpPr>
        <p:spPr>
          <a:xfrm>
            <a:off x="6616288" y="1033217"/>
            <a:ext cx="952688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t" anchorCtr="0">
            <a:noAutofit/>
          </a:bodyPr>
          <a:lstStyle/>
          <a:p>
            <a:pPr>
              <a:buClr>
                <a:schemeClr val="dk2"/>
              </a:buClr>
              <a:buSzPts val="4000"/>
            </a:pPr>
            <a:r>
              <a:rPr lang="zh-TW" altLang="en-US" sz="2667" dirty="0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行政</a:t>
            </a:r>
            <a:endParaRPr sz="933" dirty="0">
              <a:solidFill>
                <a:srgbClr val="00B05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sp>
        <p:nvSpPr>
          <p:cNvPr id="9" name="Google Shape;3819;p298">
            <a:extLst>
              <a:ext uri="{FF2B5EF4-FFF2-40B4-BE49-F238E27FC236}">
                <a16:creationId xmlns:a16="http://schemas.microsoft.com/office/drawing/2014/main" id="{E564F617-E652-42EA-867D-A9B3E5345E2F}"/>
              </a:ext>
            </a:extLst>
          </p:cNvPr>
          <p:cNvSpPr txBox="1"/>
          <p:nvPr/>
        </p:nvSpPr>
        <p:spPr>
          <a:xfrm>
            <a:off x="6625295" y="3739122"/>
            <a:ext cx="952688" cy="7200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0950" tIns="30467" rIns="60950" bIns="30467" anchor="ctr" anchorCtr="0">
            <a:noAutofit/>
          </a:bodyPr>
          <a:lstStyle/>
          <a:p>
            <a:pPr>
              <a:lnSpc>
                <a:spcPct val="120000"/>
              </a:lnSpc>
              <a:buClr>
                <a:schemeClr val="dk2"/>
              </a:buClr>
              <a:buSzPts val="4000"/>
            </a:pPr>
            <a:r>
              <a:rPr lang="zh-TW" altLang="en-US" sz="2667" dirty="0">
                <a:solidFill>
                  <a:srgbClr val="00B050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系統</a:t>
            </a:r>
            <a:endParaRPr sz="933" dirty="0">
              <a:solidFill>
                <a:srgbClr val="00B050"/>
              </a:solidFill>
              <a:latin typeface="Microsoft JhengHei"/>
              <a:ea typeface="Microsoft JhengHei"/>
              <a:cs typeface="Microsoft JhengHei"/>
              <a:sym typeface="Microsoft JhengHei"/>
            </a:endParaRPr>
          </a:p>
        </p:txBody>
      </p:sp>
      <p:pic>
        <p:nvPicPr>
          <p:cNvPr id="10" name="Google Shape;3820;p298">
            <a:extLst>
              <a:ext uri="{FF2B5EF4-FFF2-40B4-BE49-F238E27FC236}">
                <a16:creationId xmlns:a16="http://schemas.microsoft.com/office/drawing/2014/main" id="{8DD989D3-4E6C-455B-98F4-9A78D294A4B1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25295" y="4867153"/>
            <a:ext cx="480053" cy="479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3821;p298">
            <a:extLst>
              <a:ext uri="{FF2B5EF4-FFF2-40B4-BE49-F238E27FC236}">
                <a16:creationId xmlns:a16="http://schemas.microsoft.com/office/drawing/2014/main" id="{EC8369BA-A51B-4B92-B277-9A7F9DB20BD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605455" y="2057112"/>
            <a:ext cx="480053" cy="479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3822;p298">
            <a:extLst>
              <a:ext uri="{FF2B5EF4-FFF2-40B4-BE49-F238E27FC236}">
                <a16:creationId xmlns:a16="http://schemas.microsoft.com/office/drawing/2014/main" id="{593F51A1-4755-4082-8E3B-48CF16BECC6D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110" b="110"/>
          <a:stretch/>
        </p:blipFill>
        <p:spPr>
          <a:xfrm>
            <a:off x="6625295" y="5658384"/>
            <a:ext cx="480053" cy="479349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Google Shape;3823;p298">
            <a:extLst>
              <a:ext uri="{FF2B5EF4-FFF2-40B4-BE49-F238E27FC236}">
                <a16:creationId xmlns:a16="http://schemas.microsoft.com/office/drawing/2014/main" id="{F88DF56E-7150-4BD3-8FFB-6FB07BEFD960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 t="110" b="110"/>
          <a:stretch/>
        </p:blipFill>
        <p:spPr>
          <a:xfrm>
            <a:off x="6621586" y="2840276"/>
            <a:ext cx="480053" cy="47934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62484837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">
  <a:themeElements>
    <a:clrScheme name="TM78504181">
      <a:dk1>
        <a:srgbClr val="000000"/>
      </a:dk1>
      <a:lt1>
        <a:srgbClr val="FFFFFF"/>
      </a:lt1>
      <a:dk2>
        <a:srgbClr val="FFF8F4"/>
      </a:dk2>
      <a:lt2>
        <a:srgbClr val="E8E8E8"/>
      </a:lt2>
      <a:accent1>
        <a:srgbClr val="EE7660"/>
      </a:accent1>
      <a:accent2>
        <a:srgbClr val="4D90EF"/>
      </a:accent2>
      <a:accent3>
        <a:srgbClr val="5B5160"/>
      </a:accent3>
      <a:accent4>
        <a:srgbClr val="2BC2B4"/>
      </a:accent4>
      <a:accent5>
        <a:srgbClr val="C097F8"/>
      </a:accent5>
      <a:accent6>
        <a:srgbClr val="FF9413"/>
      </a:accent6>
      <a:hlink>
        <a:srgbClr val="467886"/>
      </a:hlink>
      <a:folHlink>
        <a:srgbClr val="96607D"/>
      </a:folHlink>
    </a:clrScheme>
    <a:fontScheme name="Custom 49">
      <a:majorFont>
        <a:latin typeface="Tw Cen MT"/>
        <a:ea typeface=""/>
        <a:cs typeface=""/>
      </a:majorFont>
      <a:minorFont>
        <a:latin typeface="Avenir Next LT Pro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M78504181_Win32_SL_V11" id="{D9600F65-346D-4C25-A611-673E5C44A142}" vid="{299F2556-E258-444F-A1E6-FA759CE22851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Background xmlns="71af3243-3dd4-4a8d-8c0d-dd76da1f02a5">false</Background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 xsi:nil="true"/>
    <MediaServiceKeyPoints xmlns="71af3243-3dd4-4a8d-8c0d-dd76da1f02a5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8" ma:contentTypeDescription="Create a new document." ma:contentTypeScope="" ma:versionID="60f5a4f2d2b0abadcf532d48ebf9cb71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7dd78129e6a1811f84807ad11c651531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Status" minOccurs="0"/>
                <xsd:element ref="ns2:Image" minOccurs="0"/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1:_ip_UnifiedCompliancePolicyProperties" minOccurs="0"/>
                <xsd:element ref="ns1:_ip_UnifiedCompliancePolicyUIAction" minOccurs="0"/>
                <xsd:element ref="ns4:TaxCatchAll" minOccurs="0"/>
                <xsd:element ref="ns2:ImageTagsTaxHTField" minOccurs="0"/>
                <xsd:element ref="ns2:MediaServiceLocation" minOccurs="0"/>
                <xsd:element ref="ns2:MediaLengthInSeconds" minOccurs="0"/>
                <xsd:element ref="ns2:Background" minOccurs="0"/>
                <xsd:element ref="ns2:MediaServiceSearchProperties" minOccurs="0"/>
                <xsd:element ref="ns2:MediaServiceDocTags" minOccurs="0"/>
                <xsd:element ref="ns2:MediaServiceObjectDetectorVersions" minOccurs="0"/>
                <xsd:element ref="ns2:MediaServiceSystemTag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 ma:readOnly="false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 ma:readOnly="fals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Status" ma:index="2" nillable="true" ma:displayName="Status" ma:default="Not started" ma:format="Dropdown" ma:internalName="Status" ma:readOnly="false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3" nillable="true" ma:displayName="Image" ma:format="Image" ma:internalName="Image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hidden="true" ma:internalName="MediaServiceOCR" ma:readOnly="true">
      <xsd:simpleType>
        <xsd:restriction base="dms:Note"/>
      </xsd:simpleType>
    </xsd:element>
    <xsd:element name="MediaServiceAutoTags" ma:index="11" nillable="true" ma:displayName="MediaServiceAutoTags" ma:hidden="true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hidden="true" ma:internalName="MediaServiceKeyPoints" ma:readOnly="false">
      <xsd:simpleType>
        <xsd:restriction base="dms:Note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hidden="true" ma:internalName="MediaServiceLocation" ma:readOnly="true">
      <xsd:simpleType>
        <xsd:restriction base="dms:Text"/>
      </xsd:simpleType>
    </xsd:element>
    <xsd:element name="MediaLengthInSeconds" ma:index="27" nillable="true" ma:displayName="MediaLengthInSeconds" ma:hidden="true" ma:internalName="MediaLengthInSeconds" ma:readOnly="true">
      <xsd:simpleType>
        <xsd:restriction base="dms:Unknown"/>
      </xsd:simpleType>
    </xsd:element>
    <xsd:element name="Background" ma:index="28" nillable="true" ma:displayName="Background" ma:default="0" ma:format="Dropdown" ma:internalName="Background">
      <xsd:simpleType>
        <xsd:restriction base="dms:Boolean"/>
      </xsd:simpleType>
    </xsd:element>
    <xsd:element name="MediaServiceSearchProperties" ma:index="29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ocTags" ma:index="30" nillable="true" ma:displayName="MediaServiceDocTags" ma:hidden="true" ma:internalName="MediaServiceDocTags" ma:readOnly="true">
      <xsd:simpleType>
        <xsd:restriction base="dms:Note"/>
      </xsd:simpleType>
    </xsd:element>
    <xsd:element name="MediaServiceObjectDetectorVersions" ma:index="3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ystemTags" ma:index="32" nillable="true" ma:displayName="MediaServiceSystemTags" ma:hidden="true" ma:internalName="MediaServiceSystemTag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hidden="tru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hidden="true" ma:internalName="SharedWithDetail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readOnly="false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displayName="Content Type"/>
        <xsd:element ref="dc:title" minOccurs="0" maxOccurs="1" ma:index="1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3165DE6-2DCE-44FC-94B7-A499559DBF88}">
  <ds:schemaRefs>
    <ds:schemaRef ds:uri="16c05727-aa75-4e4a-9b5f-8a80a1165891"/>
    <ds:schemaRef ds:uri="http://schemas.microsoft.com/office/infopath/2007/PartnerControls"/>
    <ds:schemaRef ds:uri="http://purl.org/dc/dcmitype/"/>
    <ds:schemaRef ds:uri="http://purl.org/dc/terms/"/>
    <ds:schemaRef ds:uri="http://schemas.openxmlformats.org/package/2006/metadata/core-properties"/>
    <ds:schemaRef ds:uri="http://purl.org/dc/elements/1.1/"/>
    <ds:schemaRef ds:uri="http://schemas.microsoft.com/office/2006/metadata/properties"/>
    <ds:schemaRef ds:uri="http://schemas.microsoft.com/office/2006/documentManagement/types"/>
    <ds:schemaRef ds:uri="230e9df3-be65-4c73-a93b-d1236ebd677e"/>
    <ds:schemaRef ds:uri="71af3243-3dd4-4a8d-8c0d-dd76da1f02a5"/>
    <ds:schemaRef ds:uri="http://schemas.microsoft.com/sharepoint/v3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67FFD73E-D96B-4428-99CD-717A4897D3B4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285E733-8340-4FDD-A6FC-B22F1B75E4E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/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203</TotalTime>
  <Words>3192</Words>
  <Application>Microsoft Office PowerPoint</Application>
  <PresentationFormat>寬螢幕</PresentationFormat>
  <Paragraphs>587</Paragraphs>
  <Slides>95</Slides>
  <Notes>81</Notes>
  <HiddenSlides>0</HiddenSlides>
  <MMClips>0</MMClips>
  <ScaleCrop>false</ScaleCrop>
  <HeadingPairs>
    <vt:vector size="6" baseType="variant">
      <vt:variant>
        <vt:lpstr>使用字型</vt:lpstr>
      </vt:variant>
      <vt:variant>
        <vt:i4>11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95</vt:i4>
      </vt:variant>
    </vt:vector>
  </HeadingPairs>
  <TitlesOfParts>
    <vt:vector size="107" baseType="lpstr">
      <vt:lpstr>Aptos</vt:lpstr>
      <vt:lpstr>Roboto Condensed Light</vt:lpstr>
      <vt:lpstr>Roboto Light</vt:lpstr>
      <vt:lpstr>微軟正黑體</vt:lpstr>
      <vt:lpstr>微軟正黑體</vt:lpstr>
      <vt:lpstr>新細明體</vt:lpstr>
      <vt:lpstr>Arial</vt:lpstr>
      <vt:lpstr>Avenir Next LT Pro</vt:lpstr>
      <vt:lpstr>Avenir Next LT Pro Light</vt:lpstr>
      <vt:lpstr>Calibri</vt:lpstr>
      <vt:lpstr>Tw Cen MT</vt:lpstr>
      <vt:lpstr>Custom</vt:lpstr>
      <vt:lpstr> 大學校院校務資料庫 系統操作說明</vt:lpstr>
      <vt:lpstr>簡報大綱</vt:lpstr>
      <vt:lpstr>PowerPoint 簡報</vt:lpstr>
      <vt:lpstr>PowerPoint 簡報</vt:lpstr>
      <vt:lpstr>重設密碼</vt:lpstr>
      <vt:lpstr>重設密碼-1</vt:lpstr>
      <vt:lpstr>重置密碼-2</vt:lpstr>
      <vt:lpstr>重設密碼-3</vt:lpstr>
      <vt:lpstr>重置密碼-4</vt:lpstr>
      <vt:lpstr>表單下載</vt:lpstr>
      <vt:lpstr>PowerPoint 簡報</vt:lpstr>
      <vt:lpstr>基本資料</vt:lpstr>
      <vt:lpstr>基本資料</vt:lpstr>
      <vt:lpstr>基本資料</vt:lpstr>
      <vt:lpstr>異動申請</vt:lpstr>
      <vt:lpstr>異動申請說明</vt:lpstr>
      <vt:lpstr>基本資料確認程序</vt:lpstr>
      <vt:lpstr>PowerPoint 簡報</vt:lpstr>
      <vt:lpstr>基本資料系所及學制確認</vt:lpstr>
      <vt:lpstr>基本資料系所及學制確認</vt:lpstr>
      <vt:lpstr>基本資料系所及學制確認</vt:lpstr>
      <vt:lpstr>基本資料確認程序</vt:lpstr>
      <vt:lpstr>基本資料1.學校基本資料</vt:lpstr>
      <vt:lpstr>基本資料2.學校「校區」基本資料表</vt:lpstr>
      <vt:lpstr>校區</vt:lpstr>
      <vt:lpstr>基本資料3.學校「學院/學群」基本資料表</vt:lpstr>
      <vt:lpstr>基本資料6.系所學制</vt:lpstr>
      <vt:lpstr>匯出EXCEL</vt:lpstr>
      <vt:lpstr>基本資料7.行政單位及各類中心基本資料表</vt:lpstr>
      <vt:lpstr>上傳佐證文件</vt:lpstr>
      <vt:lpstr>資料填報</vt:lpstr>
      <vt:lpstr>表冊填寫</vt:lpstr>
      <vt:lpstr>表冊填寫</vt:lpstr>
      <vt:lpstr>表冊填寫</vt:lpstr>
      <vt:lpstr>Excel 上傳</vt:lpstr>
      <vt:lpstr>資料上傳</vt:lpstr>
      <vt:lpstr>資料上傳</vt:lpstr>
      <vt:lpstr>Excel 上傳</vt:lpstr>
      <vt:lpstr>Excel 上傳</vt:lpstr>
      <vt:lpstr>Excel 上傳-欄位順序</vt:lpstr>
      <vt:lpstr>Excel上傳-必要欄位檢核</vt:lpstr>
      <vt:lpstr>Excel上傳-操作</vt:lpstr>
      <vt:lpstr>Excel上傳-資料上傳說明</vt:lpstr>
      <vt:lpstr>EXCEL 上傳-資料下載</vt:lpstr>
      <vt:lpstr>EXCEL 上傳-資料下載</vt:lpstr>
      <vt:lpstr>EXCEL 上傳-對照表</vt:lpstr>
      <vt:lpstr>EXCEL 上傳-資料匯入</vt:lpstr>
      <vt:lpstr>EXCEL 上傳-資料匯入</vt:lpstr>
      <vt:lpstr>EXCEL 上傳</vt:lpstr>
      <vt:lpstr>EXCEL 上傳</vt:lpstr>
      <vt:lpstr>EXCEL 上傳</vt:lpstr>
      <vt:lpstr>EXCEL 上傳</vt:lpstr>
      <vt:lpstr>EXCEL 上傳</vt:lpstr>
      <vt:lpstr>表冊列印</vt:lpstr>
      <vt:lpstr>PowerPoint 簡報</vt:lpstr>
      <vt:lpstr>PowerPoint 簡報</vt:lpstr>
      <vt:lpstr>PDF列印</vt:lpstr>
      <vt:lpstr>PDF列印</vt:lpstr>
      <vt:lpstr>資料檢核</vt:lpstr>
      <vt:lpstr>表冊檢核為協助確認輸入資料庫之資料是否與資料來源相符。 若不相符，則請確認是否輸入資料庫之資料有誤</vt:lpstr>
      <vt:lpstr>資料檢核提示</vt:lpstr>
      <vt:lpstr>差異比率說明</vt:lpstr>
      <vt:lpstr>單一表冊完整填報</vt:lpstr>
      <vt:lpstr>單一表冊完整填報</vt:lpstr>
      <vt:lpstr>交叉比對-檢誤</vt:lpstr>
      <vt:lpstr>交叉比對-檢誤(續)</vt:lpstr>
      <vt:lpstr>交叉比對-檢誤(續)</vt:lpstr>
      <vt:lpstr>交叉比對-檢誤(續)</vt:lpstr>
      <vt:lpstr>交叉比對-檢誤(續)</vt:lpstr>
      <vt:lpstr>交叉比對-檢誤(續)</vt:lpstr>
      <vt:lpstr>交叉比對-檢誤(續)</vt:lpstr>
      <vt:lpstr>交叉比對-提示</vt:lpstr>
      <vt:lpstr>交叉比對-提示</vt:lpstr>
      <vt:lpstr>交叉比對-提示</vt:lpstr>
      <vt:lpstr>休學檢核說明</vt:lpstr>
      <vt:lpstr>差異比率說明</vt:lpstr>
      <vt:lpstr>差異計算方式</vt:lpstr>
      <vt:lpstr>修正申請</vt:lpstr>
      <vt:lpstr>表冊修正</vt:lpstr>
      <vt:lpstr>表冊修正-統一修正期間</vt:lpstr>
      <vt:lpstr>表冊修正-統一修正期間1</vt:lpstr>
      <vt:lpstr>修正申請-非統一修正期間</vt:lpstr>
      <vt:lpstr>修正申請-非統一修正期間</vt:lpstr>
      <vt:lpstr>修正申請-非統一修正期間</vt:lpstr>
      <vt:lpstr>請務必上傳「修正前後對照表」，並完成核章</vt:lpstr>
      <vt:lpstr>帳號管理</vt:lpstr>
      <vt:lpstr>帳號管理 (唯各校系統管理師可使用)</vt:lpstr>
      <vt:lpstr>帳號管理</vt:lpstr>
      <vt:lpstr>帳號管理</vt:lpstr>
      <vt:lpstr>權限設定</vt:lpstr>
      <vt:lpstr>權限設定</vt:lpstr>
      <vt:lpstr>權限設定</vt:lpstr>
      <vt:lpstr>權限設定</vt:lpstr>
      <vt:lpstr>權限設定</vt:lpstr>
      <vt:lpstr>感謝您的參與!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Basic presentation</dc:title>
  <dc:creator>HEDBM</dc:creator>
  <cp:lastModifiedBy>HEDBM</cp:lastModifiedBy>
  <cp:revision>34</cp:revision>
  <dcterms:created xsi:type="dcterms:W3CDTF">2024-01-11T14:50:00Z</dcterms:created>
  <dcterms:modified xsi:type="dcterms:W3CDTF">2024-08-29T03:18:56Z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