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730" r:id="rId2"/>
  </p:sldMasterIdLst>
  <p:notesMasterIdLst>
    <p:notesMasterId r:id="rId89"/>
  </p:notesMasterIdLst>
  <p:handoutMasterIdLst>
    <p:handoutMasterId r:id="rId90"/>
  </p:handoutMasterIdLst>
  <p:sldIdLst>
    <p:sldId id="258" r:id="rId3"/>
    <p:sldId id="649" r:id="rId4"/>
    <p:sldId id="3866" r:id="rId5"/>
    <p:sldId id="3865" r:id="rId6"/>
    <p:sldId id="3867" r:id="rId7"/>
    <p:sldId id="650" r:id="rId8"/>
    <p:sldId id="3860" r:id="rId9"/>
    <p:sldId id="3859" r:id="rId10"/>
    <p:sldId id="637" r:id="rId11"/>
    <p:sldId id="3857" r:id="rId12"/>
    <p:sldId id="3858" r:id="rId13"/>
    <p:sldId id="3861" r:id="rId14"/>
    <p:sldId id="3868" r:id="rId15"/>
    <p:sldId id="3864" r:id="rId16"/>
    <p:sldId id="3869" r:id="rId17"/>
    <p:sldId id="3870" r:id="rId18"/>
    <p:sldId id="631" r:id="rId19"/>
    <p:sldId id="630" r:id="rId20"/>
    <p:sldId id="632" r:id="rId21"/>
    <p:sldId id="633" r:id="rId22"/>
    <p:sldId id="635" r:id="rId23"/>
    <p:sldId id="259" r:id="rId24"/>
    <p:sldId id="260" r:id="rId25"/>
    <p:sldId id="625" r:id="rId26"/>
    <p:sldId id="640" r:id="rId27"/>
    <p:sldId id="642" r:id="rId28"/>
    <p:sldId id="645" r:id="rId29"/>
    <p:sldId id="644" r:id="rId30"/>
    <p:sldId id="643" r:id="rId31"/>
    <p:sldId id="646" r:id="rId32"/>
    <p:sldId id="647" r:id="rId33"/>
    <p:sldId id="648" r:id="rId34"/>
    <p:sldId id="548" r:id="rId35"/>
    <p:sldId id="550" r:id="rId36"/>
    <p:sldId id="551" r:id="rId37"/>
    <p:sldId id="3873" r:id="rId38"/>
    <p:sldId id="552" r:id="rId39"/>
    <p:sldId id="553" r:id="rId40"/>
    <p:sldId id="554" r:id="rId41"/>
    <p:sldId id="555" r:id="rId42"/>
    <p:sldId id="556" r:id="rId43"/>
    <p:sldId id="557" r:id="rId44"/>
    <p:sldId id="559" r:id="rId45"/>
    <p:sldId id="558" r:id="rId46"/>
    <p:sldId id="560" r:id="rId47"/>
    <p:sldId id="561" r:id="rId48"/>
    <p:sldId id="562" r:id="rId49"/>
    <p:sldId id="563" r:id="rId50"/>
    <p:sldId id="564" r:id="rId51"/>
    <p:sldId id="566" r:id="rId52"/>
    <p:sldId id="565" r:id="rId53"/>
    <p:sldId id="568" r:id="rId54"/>
    <p:sldId id="569" r:id="rId55"/>
    <p:sldId id="570" r:id="rId56"/>
    <p:sldId id="3871" r:id="rId57"/>
    <p:sldId id="572" r:id="rId58"/>
    <p:sldId id="573" r:id="rId59"/>
    <p:sldId id="574" r:id="rId60"/>
    <p:sldId id="577" r:id="rId61"/>
    <p:sldId id="588" r:id="rId62"/>
    <p:sldId id="590" r:id="rId63"/>
    <p:sldId id="579" r:id="rId64"/>
    <p:sldId id="580" r:id="rId65"/>
    <p:sldId id="615" r:id="rId66"/>
    <p:sldId id="608" r:id="rId67"/>
    <p:sldId id="586" r:id="rId68"/>
    <p:sldId id="3872" r:id="rId69"/>
    <p:sldId id="587" r:id="rId70"/>
    <p:sldId id="617" r:id="rId71"/>
    <p:sldId id="620" r:id="rId72"/>
    <p:sldId id="591" r:id="rId73"/>
    <p:sldId id="592" r:id="rId74"/>
    <p:sldId id="594" r:id="rId75"/>
    <p:sldId id="596" r:id="rId76"/>
    <p:sldId id="597" r:id="rId77"/>
    <p:sldId id="598" r:id="rId78"/>
    <p:sldId id="621" r:id="rId79"/>
    <p:sldId id="599" r:id="rId80"/>
    <p:sldId id="600" r:id="rId81"/>
    <p:sldId id="601" r:id="rId82"/>
    <p:sldId id="602" r:id="rId83"/>
    <p:sldId id="603" r:id="rId84"/>
    <p:sldId id="604" r:id="rId85"/>
    <p:sldId id="605" r:id="rId86"/>
    <p:sldId id="3874" r:id="rId87"/>
    <p:sldId id="293" r:id="rId88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howGuides="1">
      <p:cViewPr varScale="1">
        <p:scale>
          <a:sx n="54" d="100"/>
          <a:sy n="54" d="100"/>
        </p:scale>
        <p:origin x="533" y="29"/>
      </p:cViewPr>
      <p:guideLst>
        <p:guide orient="horz" pos="324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263209ab78b60c5" providerId="LiveId" clId="{2C9ED760-06A7-49D6-8B9A-82A97559D35B}"/>
    <pc:docChg chg="undo redo custSel addSld modSld">
      <pc:chgData name="" userId="2263209ab78b60c5" providerId="LiveId" clId="{2C9ED760-06A7-49D6-8B9A-82A97559D35B}" dt="2025-02-23T09:20:30.835" v="1926" actId="14100"/>
      <pc:docMkLst>
        <pc:docMk/>
      </pc:docMkLst>
      <pc:sldChg chg="modSp">
        <pc:chgData name="" userId="2263209ab78b60c5" providerId="LiveId" clId="{2C9ED760-06A7-49D6-8B9A-82A97559D35B}" dt="2025-02-23T08:03:03.897" v="9"/>
        <pc:sldMkLst>
          <pc:docMk/>
          <pc:sldMk cId="3774685337" sldId="625"/>
        </pc:sldMkLst>
        <pc:spChg chg="mod">
          <ac:chgData name="" userId="2263209ab78b60c5" providerId="LiveId" clId="{2C9ED760-06A7-49D6-8B9A-82A97559D35B}" dt="2025-02-23T08:03:03.897" v="9"/>
          <ac:spMkLst>
            <pc:docMk/>
            <pc:sldMk cId="3774685337" sldId="625"/>
            <ac:spMk id="12" creationId="{34A6D1DA-3FE3-452D-A682-F43E0EC499F1}"/>
          </ac:spMkLst>
        </pc:spChg>
      </pc:sldChg>
      <pc:sldChg chg="modSp add">
        <pc:chgData name="" userId="2263209ab78b60c5" providerId="LiveId" clId="{2C9ED760-06A7-49D6-8B9A-82A97559D35B}" dt="2025-02-23T08:04:31.744" v="42" actId="207"/>
        <pc:sldMkLst>
          <pc:docMk/>
          <pc:sldMk cId="3414027946" sldId="649"/>
        </pc:sldMkLst>
        <pc:spChg chg="mod">
          <ac:chgData name="" userId="2263209ab78b60c5" providerId="LiveId" clId="{2C9ED760-06A7-49D6-8B9A-82A97559D35B}" dt="2025-02-23T08:04:31.744" v="42" actId="207"/>
          <ac:spMkLst>
            <pc:docMk/>
            <pc:sldMk cId="3414027946" sldId="649"/>
            <ac:spMk id="11" creationId="{00000000-0000-0000-0000-000000000000}"/>
          </ac:spMkLst>
        </pc:spChg>
      </pc:sldChg>
      <pc:sldChg chg="addSp delSp modSp add">
        <pc:chgData name="" userId="2263209ab78b60c5" providerId="LiveId" clId="{2C9ED760-06A7-49D6-8B9A-82A97559D35B}" dt="2025-02-23T08:09:21.883" v="624"/>
        <pc:sldMkLst>
          <pc:docMk/>
          <pc:sldMk cId="3833597638" sldId="650"/>
        </pc:sldMkLst>
        <pc:spChg chg="del">
          <ac:chgData name="" userId="2263209ab78b60c5" providerId="LiveId" clId="{2C9ED760-06A7-49D6-8B9A-82A97559D35B}" dt="2025-02-23T08:05:05.786" v="44"/>
          <ac:spMkLst>
            <pc:docMk/>
            <pc:sldMk cId="3833597638" sldId="650"/>
            <ac:spMk id="2" creationId="{09D346C1-CDE1-4A3D-833F-DF2A69506EC5}"/>
          </ac:spMkLst>
        </pc:spChg>
        <pc:spChg chg="del">
          <ac:chgData name="" userId="2263209ab78b60c5" providerId="LiveId" clId="{2C9ED760-06A7-49D6-8B9A-82A97559D35B}" dt="2025-02-23T08:05:05.786" v="44"/>
          <ac:spMkLst>
            <pc:docMk/>
            <pc:sldMk cId="3833597638" sldId="650"/>
            <ac:spMk id="3" creationId="{D337C3A9-62B9-480D-8674-6A96493B9FAD}"/>
          </ac:spMkLst>
        </pc:spChg>
        <pc:spChg chg="add mod">
          <ac:chgData name="" userId="2263209ab78b60c5" providerId="LiveId" clId="{2C9ED760-06A7-49D6-8B9A-82A97559D35B}" dt="2025-02-23T08:06:36.764" v="189" actId="207"/>
          <ac:spMkLst>
            <pc:docMk/>
            <pc:sldMk cId="3833597638" sldId="650"/>
            <ac:spMk id="4" creationId="{2C758AAD-B2AC-4BC3-B643-E4B1D1C96009}"/>
          </ac:spMkLst>
        </pc:spChg>
        <pc:spChg chg="add mod">
          <ac:chgData name="" userId="2263209ab78b60c5" providerId="LiveId" clId="{2C9ED760-06A7-49D6-8B9A-82A97559D35B}" dt="2025-02-23T08:06:05.549" v="140" actId="6549"/>
          <ac:spMkLst>
            <pc:docMk/>
            <pc:sldMk cId="3833597638" sldId="650"/>
            <ac:spMk id="5" creationId="{8D00198B-A668-49E6-8E75-0E2B812BF55A}"/>
          </ac:spMkLst>
        </pc:spChg>
        <pc:spChg chg="add mod">
          <ac:chgData name="" userId="2263209ab78b60c5" providerId="LiveId" clId="{2C9ED760-06A7-49D6-8B9A-82A97559D35B}" dt="2025-02-23T08:06:45.233" v="224"/>
          <ac:spMkLst>
            <pc:docMk/>
            <pc:sldMk cId="3833597638" sldId="650"/>
            <ac:spMk id="6" creationId="{2DFFFFE3-9D6E-4EB9-9713-CC1258451D52}"/>
          </ac:spMkLst>
        </pc:spChg>
        <pc:spChg chg="add mod">
          <ac:chgData name="" userId="2263209ab78b60c5" providerId="LiveId" clId="{2C9ED760-06A7-49D6-8B9A-82A97559D35B}" dt="2025-02-23T08:08:25.623" v="504"/>
          <ac:spMkLst>
            <pc:docMk/>
            <pc:sldMk cId="3833597638" sldId="650"/>
            <ac:spMk id="7" creationId="{772FAE6E-1E7B-420E-9F5E-BAF42D2CCBEC}"/>
          </ac:spMkLst>
        </pc:spChg>
        <pc:spChg chg="add mod">
          <ac:chgData name="" userId="2263209ab78b60c5" providerId="LiveId" clId="{2C9ED760-06A7-49D6-8B9A-82A97559D35B}" dt="2025-02-23T08:07:19.673" v="269"/>
          <ac:spMkLst>
            <pc:docMk/>
            <pc:sldMk cId="3833597638" sldId="650"/>
            <ac:spMk id="8" creationId="{973BAFB5-7A1B-4159-97F4-8EF48EFA96B1}"/>
          </ac:spMkLst>
        </pc:spChg>
        <pc:spChg chg="add mod">
          <ac:chgData name="" userId="2263209ab78b60c5" providerId="LiveId" clId="{2C9ED760-06A7-49D6-8B9A-82A97559D35B}" dt="2025-02-23T08:09:21.883" v="624"/>
          <ac:spMkLst>
            <pc:docMk/>
            <pc:sldMk cId="3833597638" sldId="650"/>
            <ac:spMk id="9" creationId="{FEB87B4C-CC28-4D7E-A104-18C978CB8B16}"/>
          </ac:spMkLst>
        </pc:spChg>
      </pc:sldChg>
      <pc:sldChg chg="add">
        <pc:chgData name="" userId="2263209ab78b60c5" providerId="LiveId" clId="{2C9ED760-06A7-49D6-8B9A-82A97559D35B}" dt="2025-02-23T08:37:51.810" v="981"/>
        <pc:sldMkLst>
          <pc:docMk/>
          <pc:sldMk cId="3215076680" sldId="3857"/>
        </pc:sldMkLst>
      </pc:sldChg>
      <pc:sldChg chg="add">
        <pc:chgData name="" userId="2263209ab78b60c5" providerId="LiveId" clId="{2C9ED760-06A7-49D6-8B9A-82A97559D35B}" dt="2025-02-23T08:37:51.810" v="981"/>
        <pc:sldMkLst>
          <pc:docMk/>
          <pc:sldMk cId="4073998551" sldId="3858"/>
        </pc:sldMkLst>
      </pc:sldChg>
      <pc:sldChg chg="add">
        <pc:chgData name="" userId="2263209ab78b60c5" providerId="LiveId" clId="{2C9ED760-06A7-49D6-8B9A-82A97559D35B}" dt="2025-02-23T08:09:36.522" v="625"/>
        <pc:sldMkLst>
          <pc:docMk/>
          <pc:sldMk cId="1734624840" sldId="3859"/>
        </pc:sldMkLst>
      </pc:sldChg>
      <pc:sldChg chg="add">
        <pc:chgData name="" userId="2263209ab78b60c5" providerId="LiveId" clId="{2C9ED760-06A7-49D6-8B9A-82A97559D35B}" dt="2025-02-23T08:09:36.522" v="625"/>
        <pc:sldMkLst>
          <pc:docMk/>
          <pc:sldMk cId="3651500905" sldId="3860"/>
        </pc:sldMkLst>
      </pc:sldChg>
      <pc:sldChg chg="addSp delSp modSp add">
        <pc:chgData name="" userId="2263209ab78b60c5" providerId="LiveId" clId="{2C9ED760-06A7-49D6-8B9A-82A97559D35B}" dt="2025-02-23T08:34:14.539" v="980" actId="1037"/>
        <pc:sldMkLst>
          <pc:docMk/>
          <pc:sldMk cId="4278379813" sldId="3861"/>
        </pc:sldMkLst>
        <pc:spChg chg="mod">
          <ac:chgData name="" userId="2263209ab78b60c5" providerId="LiveId" clId="{2C9ED760-06A7-49D6-8B9A-82A97559D35B}" dt="2025-02-23T08:33:29.886" v="964" actId="1076"/>
          <ac:spMkLst>
            <pc:docMk/>
            <pc:sldMk cId="4278379813" sldId="3861"/>
            <ac:spMk id="2" creationId="{0D4472C8-FBF4-4AF9-95D9-5F72AC055430}"/>
          </ac:spMkLst>
        </pc:spChg>
        <pc:spChg chg="del mod">
          <ac:chgData name="" userId="2263209ab78b60c5" providerId="LiveId" clId="{2C9ED760-06A7-49D6-8B9A-82A97559D35B}" dt="2025-02-23T08:31:11.560" v="889" actId="478"/>
          <ac:spMkLst>
            <pc:docMk/>
            <pc:sldMk cId="4278379813" sldId="3861"/>
            <ac:spMk id="3" creationId="{35E10311-0ED9-42E4-BF6F-A42CB245208C}"/>
          </ac:spMkLst>
        </pc:spChg>
        <pc:spChg chg="add mod">
          <ac:chgData name="" userId="2263209ab78b60c5" providerId="LiveId" clId="{2C9ED760-06A7-49D6-8B9A-82A97559D35B}" dt="2025-02-23T08:33:50.905" v="970" actId="14100"/>
          <ac:spMkLst>
            <pc:docMk/>
            <pc:sldMk cId="4278379813" sldId="3861"/>
            <ac:spMk id="7" creationId="{893129D4-AF3C-4B73-8C7B-A6B6BF8C65C5}"/>
          </ac:spMkLst>
        </pc:spChg>
        <pc:spChg chg="add mod">
          <ac:chgData name="" userId="2263209ab78b60c5" providerId="LiveId" clId="{2C9ED760-06A7-49D6-8B9A-82A97559D35B}" dt="2025-02-23T08:34:14.539" v="980" actId="1037"/>
          <ac:spMkLst>
            <pc:docMk/>
            <pc:sldMk cId="4278379813" sldId="3861"/>
            <ac:spMk id="8" creationId="{6AA3E78D-8DFC-4AEE-81EF-6A3D7938609F}"/>
          </ac:spMkLst>
        </pc:spChg>
        <pc:spChg chg="add mod">
          <ac:chgData name="" userId="2263209ab78b60c5" providerId="LiveId" clId="{2C9ED760-06A7-49D6-8B9A-82A97559D35B}" dt="2025-02-23T08:33:53.741" v="971" actId="1076"/>
          <ac:spMkLst>
            <pc:docMk/>
            <pc:sldMk cId="4278379813" sldId="3861"/>
            <ac:spMk id="9" creationId="{16A6859A-ED33-4432-B7DE-BF13CB44FFF1}"/>
          </ac:spMkLst>
        </pc:spChg>
        <pc:spChg chg="add mod">
          <ac:chgData name="" userId="2263209ab78b60c5" providerId="LiveId" clId="{2C9ED760-06A7-49D6-8B9A-82A97559D35B}" dt="2025-02-23T08:33:57.265" v="972" actId="1076"/>
          <ac:spMkLst>
            <pc:docMk/>
            <pc:sldMk cId="4278379813" sldId="3861"/>
            <ac:spMk id="10" creationId="{BFAE104E-1104-44E1-9DD5-B2ADCEE92DA6}"/>
          </ac:spMkLst>
        </pc:spChg>
        <pc:picChg chg="add mod">
          <ac:chgData name="" userId="2263209ab78b60c5" providerId="LiveId" clId="{2C9ED760-06A7-49D6-8B9A-82A97559D35B}" dt="2025-02-23T08:34:08.978" v="978" actId="1037"/>
          <ac:picMkLst>
            <pc:docMk/>
            <pc:sldMk cId="4278379813" sldId="3861"/>
            <ac:picMk id="6" creationId="{A8E02713-5CA8-40ED-9733-89E47E546F96}"/>
          </ac:picMkLst>
        </pc:picChg>
      </pc:sldChg>
      <pc:sldChg chg="modSp add">
        <pc:chgData name="" userId="2263209ab78b60c5" providerId="LiveId" clId="{2C9ED760-06A7-49D6-8B9A-82A97559D35B}" dt="2025-02-23T08:46:27.417" v="1347" actId="108"/>
        <pc:sldMkLst>
          <pc:docMk/>
          <pc:sldMk cId="2674375349" sldId="3862"/>
        </pc:sldMkLst>
        <pc:spChg chg="mod">
          <ac:chgData name="" userId="2263209ab78b60c5" providerId="LiveId" clId="{2C9ED760-06A7-49D6-8B9A-82A97559D35B}" dt="2025-02-23T08:44:03.084" v="1016"/>
          <ac:spMkLst>
            <pc:docMk/>
            <pc:sldMk cId="2674375349" sldId="3862"/>
            <ac:spMk id="2" creationId="{43039F02-986D-4FFE-9B08-F817EF0FC200}"/>
          </ac:spMkLst>
        </pc:spChg>
        <pc:spChg chg="mod">
          <ac:chgData name="" userId="2263209ab78b60c5" providerId="LiveId" clId="{2C9ED760-06A7-49D6-8B9A-82A97559D35B}" dt="2025-02-23T08:46:27.417" v="1347" actId="108"/>
          <ac:spMkLst>
            <pc:docMk/>
            <pc:sldMk cId="2674375349" sldId="3862"/>
            <ac:spMk id="3" creationId="{1F992CC8-0E75-4950-83FF-8EED83648763}"/>
          </ac:spMkLst>
        </pc:spChg>
      </pc:sldChg>
      <pc:sldChg chg="modSp add">
        <pc:chgData name="" userId="2263209ab78b60c5" providerId="LiveId" clId="{2C9ED760-06A7-49D6-8B9A-82A97559D35B}" dt="2025-02-23T08:50:17.537" v="1746" actId="5793"/>
        <pc:sldMkLst>
          <pc:docMk/>
          <pc:sldMk cId="1523313398" sldId="3863"/>
        </pc:sldMkLst>
        <pc:spChg chg="mod">
          <ac:chgData name="" userId="2263209ab78b60c5" providerId="LiveId" clId="{2C9ED760-06A7-49D6-8B9A-82A97559D35B}" dt="2025-02-23T08:47:02.483" v="1387"/>
          <ac:spMkLst>
            <pc:docMk/>
            <pc:sldMk cId="1523313398" sldId="3863"/>
            <ac:spMk id="2" creationId="{00AC7739-D5A5-44B8-B7B4-593E6C9DD7A9}"/>
          </ac:spMkLst>
        </pc:spChg>
        <pc:spChg chg="mod">
          <ac:chgData name="" userId="2263209ab78b60c5" providerId="LiveId" clId="{2C9ED760-06A7-49D6-8B9A-82A97559D35B}" dt="2025-02-23T08:50:17.537" v="1746" actId="5793"/>
          <ac:spMkLst>
            <pc:docMk/>
            <pc:sldMk cId="1523313398" sldId="3863"/>
            <ac:spMk id="3" creationId="{6D046A5D-C5FD-4AE8-BAAD-3CD83AE1C436}"/>
          </ac:spMkLst>
        </pc:spChg>
      </pc:sldChg>
      <pc:sldChg chg="addSp delSp modSp add">
        <pc:chgData name="" userId="2263209ab78b60c5" providerId="LiveId" clId="{2C9ED760-06A7-49D6-8B9A-82A97559D35B}" dt="2025-02-23T09:20:30.835" v="1926" actId="14100"/>
        <pc:sldMkLst>
          <pc:docMk/>
          <pc:sldMk cId="1196038240" sldId="3864"/>
        </pc:sldMkLst>
        <pc:spChg chg="add del mod">
          <ac:chgData name="" userId="2263209ab78b60c5" providerId="LiveId" clId="{2C9ED760-06A7-49D6-8B9A-82A97559D35B}" dt="2025-02-23T08:53:53.727" v="1780"/>
          <ac:spMkLst>
            <pc:docMk/>
            <pc:sldMk cId="1196038240" sldId="3864"/>
            <ac:spMk id="2" creationId="{42DBE205-3627-4946-A679-DDCFC7188E22}"/>
          </ac:spMkLst>
        </pc:spChg>
        <pc:spChg chg="add del">
          <ac:chgData name="" userId="2263209ab78b60c5" providerId="LiveId" clId="{2C9ED760-06A7-49D6-8B9A-82A97559D35B}" dt="2025-02-23T08:54:12.446" v="1784" actId="478"/>
          <ac:spMkLst>
            <pc:docMk/>
            <pc:sldMk cId="1196038240" sldId="3864"/>
            <ac:spMk id="3" creationId="{B7C6C3A1-3258-426E-97F8-EBDFF4D221B6}"/>
          </ac:spMkLst>
        </pc:spChg>
        <pc:spChg chg="del">
          <ac:chgData name="" userId="2263209ab78b60c5" providerId="LiveId" clId="{2C9ED760-06A7-49D6-8B9A-82A97559D35B}" dt="2025-02-23T09:18:13.672" v="1894" actId="478"/>
          <ac:spMkLst>
            <pc:docMk/>
            <pc:sldMk cId="1196038240" sldId="3864"/>
            <ac:spMk id="4" creationId="{33269C68-D64C-4FCF-9B20-8F46586A1E8D}"/>
          </ac:spMkLst>
        </pc:spChg>
        <pc:spChg chg="add mod">
          <ac:chgData name="" userId="2263209ab78b60c5" providerId="LiveId" clId="{2C9ED760-06A7-49D6-8B9A-82A97559D35B}" dt="2025-02-23T09:19:30.629" v="1913" actId="17032"/>
          <ac:spMkLst>
            <pc:docMk/>
            <pc:sldMk cId="1196038240" sldId="3864"/>
            <ac:spMk id="9" creationId="{0B6ED683-5B31-4915-8C3B-F8838DFA5883}"/>
          </ac:spMkLst>
        </pc:spChg>
        <pc:spChg chg="add del mod">
          <ac:chgData name="" userId="2263209ab78b60c5" providerId="LiveId" clId="{2C9ED760-06A7-49D6-8B9A-82A97559D35B}" dt="2025-02-23T09:11:07.760" v="1874"/>
          <ac:spMkLst>
            <pc:docMk/>
            <pc:sldMk cId="1196038240" sldId="3864"/>
            <ac:spMk id="10" creationId="{AAE19AD1-0B45-412F-BEE6-3A409822059A}"/>
          </ac:spMkLst>
        </pc:spChg>
        <pc:spChg chg="add del mod">
          <ac:chgData name="" userId="2263209ab78b60c5" providerId="LiveId" clId="{2C9ED760-06A7-49D6-8B9A-82A97559D35B}" dt="2025-02-23T09:10:49.008" v="1827" actId="767"/>
          <ac:spMkLst>
            <pc:docMk/>
            <pc:sldMk cId="1196038240" sldId="3864"/>
            <ac:spMk id="11" creationId="{82100622-2646-4907-AA8C-3AA5C22C96D2}"/>
          </ac:spMkLst>
        </pc:spChg>
        <pc:spChg chg="add mod">
          <ac:chgData name="" userId="2263209ab78b60c5" providerId="LiveId" clId="{2C9ED760-06A7-49D6-8B9A-82A97559D35B}" dt="2025-02-23T09:20:02.690" v="1921" actId="1076"/>
          <ac:spMkLst>
            <pc:docMk/>
            <pc:sldMk cId="1196038240" sldId="3864"/>
            <ac:spMk id="12" creationId="{6E518F51-7064-4B25-BA31-2D105585C4E5}"/>
          </ac:spMkLst>
        </pc:spChg>
        <pc:spChg chg="add mod">
          <ac:chgData name="" userId="2263209ab78b60c5" providerId="LiveId" clId="{2C9ED760-06A7-49D6-8B9A-82A97559D35B}" dt="2025-02-23T09:13:34.042" v="1881"/>
          <ac:spMkLst>
            <pc:docMk/>
            <pc:sldMk cId="1196038240" sldId="3864"/>
            <ac:spMk id="15" creationId="{EBAEE697-8A34-4F6B-B70C-1105CEEA868C}"/>
          </ac:spMkLst>
        </pc:spChg>
        <pc:spChg chg="add del mod">
          <ac:chgData name="" userId="2263209ab78b60c5" providerId="LiveId" clId="{2C9ED760-06A7-49D6-8B9A-82A97559D35B}" dt="2025-02-23T09:13:37.776" v="1882" actId="478"/>
          <ac:spMkLst>
            <pc:docMk/>
            <pc:sldMk cId="1196038240" sldId="3864"/>
            <ac:spMk id="16" creationId="{C8DA4DF2-A63F-43C6-BAA7-74ED9623E819}"/>
          </ac:spMkLst>
        </pc:spChg>
        <pc:spChg chg="add mod">
          <ac:chgData name="" userId="2263209ab78b60c5" providerId="LiveId" clId="{2C9ED760-06A7-49D6-8B9A-82A97559D35B}" dt="2025-02-23T09:19:00.639" v="1911" actId="1076"/>
          <ac:spMkLst>
            <pc:docMk/>
            <pc:sldMk cId="1196038240" sldId="3864"/>
            <ac:spMk id="18" creationId="{E826E6BB-1B20-4E40-9D3F-0077DF3A9256}"/>
          </ac:spMkLst>
        </pc:spChg>
        <pc:picChg chg="add del mod">
          <ac:chgData name="" userId="2263209ab78b60c5" providerId="LiveId" clId="{2C9ED760-06A7-49D6-8B9A-82A97559D35B}" dt="2025-02-23T08:53:49.415" v="1755"/>
          <ac:picMkLst>
            <pc:docMk/>
            <pc:sldMk cId="1196038240" sldId="3864"/>
            <ac:picMk id="6" creationId="{DDC5FA07-6999-4332-BE60-9DFB8A22C5C4}"/>
          </ac:picMkLst>
        </pc:picChg>
        <pc:picChg chg="add mod">
          <ac:chgData name="" userId="2263209ab78b60c5" providerId="LiveId" clId="{2C9ED760-06A7-49D6-8B9A-82A97559D35B}" dt="2025-02-23T09:08:03.717" v="1786" actId="14100"/>
          <ac:picMkLst>
            <pc:docMk/>
            <pc:sldMk cId="1196038240" sldId="3864"/>
            <ac:picMk id="7" creationId="{D6E1CF56-513A-4AF4-9EDF-786498BB3D7A}"/>
          </ac:picMkLst>
        </pc:picChg>
        <pc:picChg chg="add del mod">
          <ac:chgData name="" userId="2263209ab78b60c5" providerId="LiveId" clId="{2C9ED760-06A7-49D6-8B9A-82A97559D35B}" dt="2025-02-23T09:18:11.001" v="1893" actId="478"/>
          <ac:picMkLst>
            <pc:docMk/>
            <pc:sldMk cId="1196038240" sldId="3864"/>
            <ac:picMk id="8" creationId="{B208E9CF-181E-493F-AAA8-CBFFE94BB426}"/>
          </ac:picMkLst>
        </pc:picChg>
        <pc:picChg chg="add mod">
          <ac:chgData name="" userId="2263209ab78b60c5" providerId="LiveId" clId="{2C9ED760-06A7-49D6-8B9A-82A97559D35B}" dt="2025-02-23T09:20:00.436" v="1920" actId="1076"/>
          <ac:picMkLst>
            <pc:docMk/>
            <pc:sldMk cId="1196038240" sldId="3864"/>
            <ac:picMk id="14" creationId="{C2EA1839-404F-4187-84C0-8ABDB0BE16C7}"/>
          </ac:picMkLst>
        </pc:picChg>
        <pc:picChg chg="add mod">
          <ac:chgData name="" userId="2263209ab78b60c5" providerId="LiveId" clId="{2C9ED760-06A7-49D6-8B9A-82A97559D35B}" dt="2025-02-23T09:20:30.835" v="1926" actId="14100"/>
          <ac:picMkLst>
            <pc:docMk/>
            <pc:sldMk cId="1196038240" sldId="3864"/>
            <ac:picMk id="17" creationId="{3A325986-90BF-4EE2-B58C-7A6432E60A6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AAC56-3822-40F5-B759-4CC9C8EF52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175CE8-9458-470F-A0D8-5C8E8E92D4C4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0000FF"/>
              </a:solidFill>
            </a:rPr>
            <a:t>卸任人員</a:t>
          </a:r>
          <a:r>
            <a:rPr lang="en-US" altLang="zh-TW" sz="5000" b="1" dirty="0">
              <a:solidFill>
                <a:srgbClr val="0000FF"/>
              </a:solidFill>
            </a:rPr>
            <a:t>(</a:t>
          </a:r>
          <a:r>
            <a:rPr lang="zh-TW" altLang="en-US" sz="5000" b="1" dirty="0">
              <a:solidFill>
                <a:srgbClr val="FF0000"/>
              </a:solidFill>
            </a:rPr>
            <a:t>停用</a:t>
          </a:r>
          <a:r>
            <a:rPr lang="en-US" altLang="zh-TW" sz="5000" b="1" dirty="0">
              <a:solidFill>
                <a:srgbClr val="0000FF"/>
              </a:solidFill>
            </a:rPr>
            <a:t>)</a:t>
          </a:r>
          <a:endParaRPr lang="zh-TW" altLang="en-US" sz="5000" b="1" dirty="0">
            <a:solidFill>
              <a:srgbClr val="0000FF"/>
            </a:solidFill>
          </a:endParaRPr>
        </a:p>
      </dgm:t>
    </dgm:pt>
    <dgm:pt modelId="{F79831F0-6CEF-4779-9801-8A4F29F76288}" type="parTrans" cxnId="{AF9E5B0B-4A37-40B7-8231-D70811B5DF2C}">
      <dgm:prSet/>
      <dgm:spPr/>
      <dgm:t>
        <a:bodyPr/>
        <a:lstStyle/>
        <a:p>
          <a:endParaRPr lang="zh-TW" altLang="en-US"/>
        </a:p>
      </dgm:t>
    </dgm:pt>
    <dgm:pt modelId="{14B0730B-5685-4274-9C30-0204D3517AF0}" type="sibTrans" cxnId="{AF9E5B0B-4A37-40B7-8231-D70811B5DF2C}">
      <dgm:prSet/>
      <dgm:spPr/>
      <dgm:t>
        <a:bodyPr/>
        <a:lstStyle/>
        <a:p>
          <a:endParaRPr lang="zh-TW" altLang="en-US"/>
        </a:p>
      </dgm:t>
    </dgm:pt>
    <dgm:pt modelId="{25FEEFC5-2AC6-4E9C-A2DE-B65145EDACDE}">
      <dgm:prSet phldrT="[文字]"/>
      <dgm:spPr/>
      <dgm:t>
        <a:bodyPr/>
        <a:lstStyle/>
        <a:p>
          <a:r>
            <a:rPr lang="zh-TW" altLang="en-US" dirty="0"/>
            <a:t>因應教育部資安要求</a:t>
          </a:r>
        </a:p>
      </dgm:t>
    </dgm:pt>
    <dgm:pt modelId="{4826C539-BCDD-40F9-AED2-A459548570AA}" type="parTrans" cxnId="{2F51B996-AFA8-4587-9075-8B5AEC41A62B}">
      <dgm:prSet/>
      <dgm:spPr/>
      <dgm:t>
        <a:bodyPr/>
        <a:lstStyle/>
        <a:p>
          <a:endParaRPr lang="zh-TW" altLang="en-US"/>
        </a:p>
      </dgm:t>
    </dgm:pt>
    <dgm:pt modelId="{8E90DFCB-89D2-4402-8DBA-7D438CCED3A5}" type="sibTrans" cxnId="{2F51B996-AFA8-4587-9075-8B5AEC41A62B}">
      <dgm:prSet/>
      <dgm:spPr/>
      <dgm:t>
        <a:bodyPr/>
        <a:lstStyle/>
        <a:p>
          <a:endParaRPr lang="zh-TW" altLang="en-US"/>
        </a:p>
      </dgm:t>
    </dgm:pt>
    <dgm:pt modelId="{25AC71F7-335B-4FAB-82E6-72FF5679B4E9}">
      <dgm:prSet phldrT="[文字]"/>
      <dgm:spPr/>
      <dgm:t>
        <a:bodyPr/>
        <a:lstStyle/>
        <a:p>
          <a:r>
            <a:rPr lang="zh-TW" altLang="en-US" dirty="0"/>
            <a:t>人員卸任該職務</a:t>
          </a:r>
          <a:r>
            <a:rPr lang="en-US" altLang="zh-TW" dirty="0"/>
            <a:t>(</a:t>
          </a:r>
          <a:r>
            <a:rPr lang="zh-TW" altLang="en-US" dirty="0"/>
            <a:t>管理師、教</a:t>
          </a:r>
          <a:r>
            <a:rPr lang="en-US" altLang="zh-TW" dirty="0"/>
            <a:t>1</a:t>
          </a:r>
          <a:r>
            <a:rPr lang="zh-TW" altLang="en-US" dirty="0"/>
            <a:t>專責人員</a:t>
          </a:r>
          <a:r>
            <a:rPr lang="en-US" altLang="zh-TW" dirty="0"/>
            <a:t>)</a:t>
          </a:r>
          <a:endParaRPr lang="zh-TW" altLang="en-US" dirty="0"/>
        </a:p>
      </dgm:t>
    </dgm:pt>
    <dgm:pt modelId="{E50D5C86-0011-4953-8F99-487E52491764}" type="parTrans" cxnId="{6B573280-743A-4EEE-A091-3A82AAE146FB}">
      <dgm:prSet/>
      <dgm:spPr/>
      <dgm:t>
        <a:bodyPr/>
        <a:lstStyle/>
        <a:p>
          <a:endParaRPr lang="zh-TW" altLang="en-US"/>
        </a:p>
      </dgm:t>
    </dgm:pt>
    <dgm:pt modelId="{7CC94BD9-3ABF-4E6D-AD18-56013D407EB6}" type="sibTrans" cxnId="{6B573280-743A-4EEE-A091-3A82AAE146FB}">
      <dgm:prSet/>
      <dgm:spPr/>
      <dgm:t>
        <a:bodyPr/>
        <a:lstStyle/>
        <a:p>
          <a:endParaRPr lang="zh-TW" altLang="en-US"/>
        </a:p>
      </dgm:t>
    </dgm:pt>
    <dgm:pt modelId="{E7F859DE-3774-41DA-86C3-7CB1083A3950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5000" b="1" dirty="0">
              <a:solidFill>
                <a:srgbClr val="0000FF"/>
              </a:solidFill>
            </a:rPr>
            <a:t>新進人員</a:t>
          </a:r>
          <a:r>
            <a:rPr lang="en-US" altLang="zh-TW" sz="5000" b="1" dirty="0">
              <a:solidFill>
                <a:srgbClr val="0000FF"/>
              </a:solidFill>
            </a:rPr>
            <a:t>(</a:t>
          </a:r>
          <a:r>
            <a:rPr lang="zh-TW" altLang="en-US" sz="5000" b="1" dirty="0">
              <a:solidFill>
                <a:srgbClr val="FF0000"/>
              </a:solidFill>
            </a:rPr>
            <a:t>新增</a:t>
          </a:r>
          <a:r>
            <a:rPr lang="en-US" altLang="zh-TW" sz="5000" b="1" dirty="0">
              <a:solidFill>
                <a:srgbClr val="0000FF"/>
              </a:solidFill>
            </a:rPr>
            <a:t>)</a:t>
          </a:r>
          <a:endParaRPr lang="zh-TW" altLang="en-US" sz="5000" b="1" dirty="0">
            <a:solidFill>
              <a:srgbClr val="0000FF"/>
            </a:solidFill>
          </a:endParaRPr>
        </a:p>
      </dgm:t>
    </dgm:pt>
    <dgm:pt modelId="{E0CA114A-90D2-4211-AAF4-C701DB1D1287}" type="parTrans" cxnId="{8DD55F65-76AC-44AB-9882-0F55D8A85410}">
      <dgm:prSet/>
      <dgm:spPr/>
      <dgm:t>
        <a:bodyPr/>
        <a:lstStyle/>
        <a:p>
          <a:endParaRPr lang="zh-TW" altLang="en-US"/>
        </a:p>
      </dgm:t>
    </dgm:pt>
    <dgm:pt modelId="{FD82C3EA-5121-453D-B305-B8F9A181FD15}" type="sibTrans" cxnId="{8DD55F65-76AC-44AB-9882-0F55D8A85410}">
      <dgm:prSet/>
      <dgm:spPr/>
      <dgm:t>
        <a:bodyPr/>
        <a:lstStyle/>
        <a:p>
          <a:endParaRPr lang="zh-TW" altLang="en-US"/>
        </a:p>
      </dgm:t>
    </dgm:pt>
    <dgm:pt modelId="{7D4CBFAA-4EDE-497A-8DAC-C9029E30B831}">
      <dgm:prSet phldrT="[文字]"/>
      <dgm:spPr/>
      <dgm:t>
        <a:bodyPr/>
        <a:lstStyle/>
        <a:p>
          <a:r>
            <a:rPr lang="zh-TW" altLang="en-US" dirty="0"/>
            <a:t>請依申請單填報</a:t>
          </a:r>
        </a:p>
      </dgm:t>
    </dgm:pt>
    <dgm:pt modelId="{4E552A42-78B9-45AD-AF3C-77CC9B008712}" type="parTrans" cxnId="{3BF90676-9F76-4687-96D2-7154A87715B4}">
      <dgm:prSet/>
      <dgm:spPr/>
      <dgm:t>
        <a:bodyPr/>
        <a:lstStyle/>
        <a:p>
          <a:endParaRPr lang="zh-TW" altLang="en-US"/>
        </a:p>
      </dgm:t>
    </dgm:pt>
    <dgm:pt modelId="{1F2F9B80-4978-402C-9D3D-72EF9109DA3B}" type="sibTrans" cxnId="{3BF90676-9F76-4687-96D2-7154A87715B4}">
      <dgm:prSet/>
      <dgm:spPr/>
      <dgm:t>
        <a:bodyPr/>
        <a:lstStyle/>
        <a:p>
          <a:endParaRPr lang="zh-TW" altLang="en-US"/>
        </a:p>
      </dgm:t>
    </dgm:pt>
    <dgm:pt modelId="{82082F71-D0C3-4CF2-B664-3E53B67724BB}">
      <dgm:prSet phldrT="[文字]"/>
      <dgm:spPr/>
      <dgm:t>
        <a:bodyPr/>
        <a:lstStyle/>
        <a:p>
          <a:r>
            <a:rPr lang="zh-TW" altLang="en-US" dirty="0"/>
            <a:t>後續由校庫授權</a:t>
          </a:r>
        </a:p>
      </dgm:t>
    </dgm:pt>
    <dgm:pt modelId="{1985413A-BFDD-4802-BA51-A8EAE4C32A64}" type="parTrans" cxnId="{A74BB3A1-6CEB-47D2-BC37-3F1ED73A4EF3}">
      <dgm:prSet/>
      <dgm:spPr/>
      <dgm:t>
        <a:bodyPr/>
        <a:lstStyle/>
        <a:p>
          <a:endParaRPr lang="zh-TW" altLang="en-US"/>
        </a:p>
      </dgm:t>
    </dgm:pt>
    <dgm:pt modelId="{B9877A01-1C5C-4992-9CD1-9A3BB7EB977C}" type="sibTrans" cxnId="{A74BB3A1-6CEB-47D2-BC37-3F1ED73A4EF3}">
      <dgm:prSet/>
      <dgm:spPr/>
      <dgm:t>
        <a:bodyPr/>
        <a:lstStyle/>
        <a:p>
          <a:endParaRPr lang="zh-TW" altLang="en-US"/>
        </a:p>
      </dgm:t>
    </dgm:pt>
    <dgm:pt modelId="{741FFAD7-C5FE-4A21-9EF8-7026E0CED836}">
      <dgm:prSet phldrT="[文字]"/>
      <dgm:spPr/>
      <dgm:t>
        <a:bodyPr/>
        <a:lstStyle/>
        <a:p>
          <a:r>
            <a:rPr lang="zh-TW" altLang="en-US" dirty="0"/>
            <a:t>應有相應管理程序</a:t>
          </a:r>
        </a:p>
      </dgm:t>
    </dgm:pt>
    <dgm:pt modelId="{42444667-BE01-44AB-8244-A7A09CDA5AC7}" type="parTrans" cxnId="{16770502-1342-4BFC-8CBF-1AB5971DC401}">
      <dgm:prSet/>
      <dgm:spPr/>
      <dgm:t>
        <a:bodyPr/>
        <a:lstStyle/>
        <a:p>
          <a:endParaRPr lang="zh-TW" altLang="en-US"/>
        </a:p>
      </dgm:t>
    </dgm:pt>
    <dgm:pt modelId="{DFB9DE90-C358-4127-99B0-4C6B14141E42}" type="sibTrans" cxnId="{16770502-1342-4BFC-8CBF-1AB5971DC401}">
      <dgm:prSet/>
      <dgm:spPr/>
      <dgm:t>
        <a:bodyPr/>
        <a:lstStyle/>
        <a:p>
          <a:endParaRPr lang="zh-TW" altLang="en-US"/>
        </a:p>
      </dgm:t>
    </dgm:pt>
    <dgm:pt modelId="{2313AEC6-59D3-4002-BB3C-1F04762922B1}" type="pres">
      <dgm:prSet presAssocID="{8F7AAC56-3822-40F5-B759-4CC9C8EF52BC}" presName="linear" presStyleCnt="0">
        <dgm:presLayoutVars>
          <dgm:dir/>
          <dgm:animLvl val="lvl"/>
          <dgm:resizeHandles val="exact"/>
        </dgm:presLayoutVars>
      </dgm:prSet>
      <dgm:spPr/>
    </dgm:pt>
    <dgm:pt modelId="{D6589696-FE3D-4882-A0D7-69E3BE9E58C1}" type="pres">
      <dgm:prSet presAssocID="{BF175CE8-9458-470F-A0D8-5C8E8E92D4C4}" presName="parentLin" presStyleCnt="0"/>
      <dgm:spPr/>
    </dgm:pt>
    <dgm:pt modelId="{1CE8E0A2-D7B4-454B-8B42-0CCB689E28A3}" type="pres">
      <dgm:prSet presAssocID="{BF175CE8-9458-470F-A0D8-5C8E8E92D4C4}" presName="parentLeftMargin" presStyleLbl="node1" presStyleIdx="0" presStyleCnt="2"/>
      <dgm:spPr/>
    </dgm:pt>
    <dgm:pt modelId="{46B60330-5C17-43CD-A906-BD1337381F0B}" type="pres">
      <dgm:prSet presAssocID="{BF175CE8-9458-470F-A0D8-5C8E8E92D4C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5C04A9-0D02-464B-A953-ED108CCA6267}" type="pres">
      <dgm:prSet presAssocID="{BF175CE8-9458-470F-A0D8-5C8E8E92D4C4}" presName="negativeSpace" presStyleCnt="0"/>
      <dgm:spPr/>
    </dgm:pt>
    <dgm:pt modelId="{3D927909-7BA8-4B0F-8D87-DA6ACF669368}" type="pres">
      <dgm:prSet presAssocID="{BF175CE8-9458-470F-A0D8-5C8E8E92D4C4}" presName="childText" presStyleLbl="conFgAcc1" presStyleIdx="0" presStyleCnt="2">
        <dgm:presLayoutVars>
          <dgm:bulletEnabled val="1"/>
        </dgm:presLayoutVars>
      </dgm:prSet>
      <dgm:spPr/>
    </dgm:pt>
    <dgm:pt modelId="{C9455C84-8489-4074-ACE2-EA005C8DA14B}" type="pres">
      <dgm:prSet presAssocID="{14B0730B-5685-4274-9C30-0204D3517AF0}" presName="spaceBetweenRectangles" presStyleCnt="0"/>
      <dgm:spPr/>
    </dgm:pt>
    <dgm:pt modelId="{90CA39FE-F5FE-47F1-8756-796C33BB5703}" type="pres">
      <dgm:prSet presAssocID="{E7F859DE-3774-41DA-86C3-7CB1083A3950}" presName="parentLin" presStyleCnt="0"/>
      <dgm:spPr/>
    </dgm:pt>
    <dgm:pt modelId="{26275DBF-F55F-408E-99F3-256EFFD74D7D}" type="pres">
      <dgm:prSet presAssocID="{E7F859DE-3774-41DA-86C3-7CB1083A3950}" presName="parentLeftMargin" presStyleLbl="node1" presStyleIdx="0" presStyleCnt="2"/>
      <dgm:spPr/>
    </dgm:pt>
    <dgm:pt modelId="{9AAD9187-AF2C-4EAD-878F-3AC989D320C8}" type="pres">
      <dgm:prSet presAssocID="{E7F859DE-3774-41DA-86C3-7CB1083A39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A98AB8A-CA60-4A79-A8E3-BD4E2769F7A5}" type="pres">
      <dgm:prSet presAssocID="{E7F859DE-3774-41DA-86C3-7CB1083A3950}" presName="negativeSpace" presStyleCnt="0"/>
      <dgm:spPr/>
    </dgm:pt>
    <dgm:pt modelId="{6A223D1E-9E12-4723-950D-885920CB1B3C}" type="pres">
      <dgm:prSet presAssocID="{E7F859DE-3774-41DA-86C3-7CB1083A39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6770502-1342-4BFC-8CBF-1AB5971DC401}" srcId="{BF175CE8-9458-470F-A0D8-5C8E8E92D4C4}" destId="{741FFAD7-C5FE-4A21-9EF8-7026E0CED836}" srcOrd="2" destOrd="0" parTransId="{42444667-BE01-44AB-8244-A7A09CDA5AC7}" sibTransId="{DFB9DE90-C358-4127-99B0-4C6B14141E42}"/>
    <dgm:cxn modelId="{E32E5C04-0166-4D56-84BC-52D8A92C7BD0}" type="presOf" srcId="{E7F859DE-3774-41DA-86C3-7CB1083A3950}" destId="{9AAD9187-AF2C-4EAD-878F-3AC989D320C8}" srcOrd="1" destOrd="0" presId="urn:microsoft.com/office/officeart/2005/8/layout/list1"/>
    <dgm:cxn modelId="{AF9E5B0B-4A37-40B7-8231-D70811B5DF2C}" srcId="{8F7AAC56-3822-40F5-B759-4CC9C8EF52BC}" destId="{BF175CE8-9458-470F-A0D8-5C8E8E92D4C4}" srcOrd="0" destOrd="0" parTransId="{F79831F0-6CEF-4779-9801-8A4F29F76288}" sibTransId="{14B0730B-5685-4274-9C30-0204D3517AF0}"/>
    <dgm:cxn modelId="{305C4516-F577-46DE-A49C-28DC0220088B}" type="presOf" srcId="{BF175CE8-9458-470F-A0D8-5C8E8E92D4C4}" destId="{1CE8E0A2-D7B4-454B-8B42-0CCB689E28A3}" srcOrd="0" destOrd="0" presId="urn:microsoft.com/office/officeart/2005/8/layout/list1"/>
    <dgm:cxn modelId="{C50A9829-E99A-48A0-A5B0-7458F765EBF7}" type="presOf" srcId="{25FEEFC5-2AC6-4E9C-A2DE-B65145EDACDE}" destId="{3D927909-7BA8-4B0F-8D87-DA6ACF669368}" srcOrd="0" destOrd="0" presId="urn:microsoft.com/office/officeart/2005/8/layout/list1"/>
    <dgm:cxn modelId="{3C48C935-C440-478D-BDB1-3EDEDECC9E16}" type="presOf" srcId="{25AC71F7-335B-4FAB-82E6-72FF5679B4E9}" destId="{3D927909-7BA8-4B0F-8D87-DA6ACF669368}" srcOrd="0" destOrd="1" presId="urn:microsoft.com/office/officeart/2005/8/layout/list1"/>
    <dgm:cxn modelId="{F8C1EE5F-5F74-49B4-A7A5-B8F1981698DC}" type="presOf" srcId="{BF175CE8-9458-470F-A0D8-5C8E8E92D4C4}" destId="{46B60330-5C17-43CD-A906-BD1337381F0B}" srcOrd="1" destOrd="0" presId="urn:microsoft.com/office/officeart/2005/8/layout/list1"/>
    <dgm:cxn modelId="{8DD55F65-76AC-44AB-9882-0F55D8A85410}" srcId="{8F7AAC56-3822-40F5-B759-4CC9C8EF52BC}" destId="{E7F859DE-3774-41DA-86C3-7CB1083A3950}" srcOrd="1" destOrd="0" parTransId="{E0CA114A-90D2-4211-AAF4-C701DB1D1287}" sibTransId="{FD82C3EA-5121-453D-B305-B8F9A181FD15}"/>
    <dgm:cxn modelId="{3BF90676-9F76-4687-96D2-7154A87715B4}" srcId="{E7F859DE-3774-41DA-86C3-7CB1083A3950}" destId="{7D4CBFAA-4EDE-497A-8DAC-C9029E30B831}" srcOrd="0" destOrd="0" parTransId="{4E552A42-78B9-45AD-AF3C-77CC9B008712}" sibTransId="{1F2F9B80-4978-402C-9D3D-72EF9109DA3B}"/>
    <dgm:cxn modelId="{6B573280-743A-4EEE-A091-3A82AAE146FB}" srcId="{BF175CE8-9458-470F-A0D8-5C8E8E92D4C4}" destId="{25AC71F7-335B-4FAB-82E6-72FF5679B4E9}" srcOrd="1" destOrd="0" parTransId="{E50D5C86-0011-4953-8F99-487E52491764}" sibTransId="{7CC94BD9-3ABF-4E6D-AD18-56013D407EB6}"/>
    <dgm:cxn modelId="{39F5238F-9DE2-4EFC-AD75-B5DE0CEB7579}" type="presOf" srcId="{E7F859DE-3774-41DA-86C3-7CB1083A3950}" destId="{26275DBF-F55F-408E-99F3-256EFFD74D7D}" srcOrd="0" destOrd="0" presId="urn:microsoft.com/office/officeart/2005/8/layout/list1"/>
    <dgm:cxn modelId="{2F51B996-AFA8-4587-9075-8B5AEC41A62B}" srcId="{BF175CE8-9458-470F-A0D8-5C8E8E92D4C4}" destId="{25FEEFC5-2AC6-4E9C-A2DE-B65145EDACDE}" srcOrd="0" destOrd="0" parTransId="{4826C539-BCDD-40F9-AED2-A459548570AA}" sibTransId="{8E90DFCB-89D2-4402-8DBA-7D438CCED3A5}"/>
    <dgm:cxn modelId="{A74BB3A1-6CEB-47D2-BC37-3F1ED73A4EF3}" srcId="{E7F859DE-3774-41DA-86C3-7CB1083A3950}" destId="{82082F71-D0C3-4CF2-B664-3E53B67724BB}" srcOrd="1" destOrd="0" parTransId="{1985413A-BFDD-4802-BA51-A8EAE4C32A64}" sibTransId="{B9877A01-1C5C-4992-9CD1-9A3BB7EB977C}"/>
    <dgm:cxn modelId="{101738BE-C49A-4A66-B6E3-5C93AFCF72EB}" type="presOf" srcId="{7D4CBFAA-4EDE-497A-8DAC-C9029E30B831}" destId="{6A223D1E-9E12-4723-950D-885920CB1B3C}" srcOrd="0" destOrd="0" presId="urn:microsoft.com/office/officeart/2005/8/layout/list1"/>
    <dgm:cxn modelId="{F7648ABF-BDD3-41F1-A04D-F9478FC08208}" type="presOf" srcId="{8F7AAC56-3822-40F5-B759-4CC9C8EF52BC}" destId="{2313AEC6-59D3-4002-BB3C-1F04762922B1}" srcOrd="0" destOrd="0" presId="urn:microsoft.com/office/officeart/2005/8/layout/list1"/>
    <dgm:cxn modelId="{F7505BFC-3F7B-4903-989F-5907B9676C52}" type="presOf" srcId="{741FFAD7-C5FE-4A21-9EF8-7026E0CED836}" destId="{3D927909-7BA8-4B0F-8D87-DA6ACF669368}" srcOrd="0" destOrd="2" presId="urn:microsoft.com/office/officeart/2005/8/layout/list1"/>
    <dgm:cxn modelId="{7DD439FE-82D1-4291-82CE-0F99CCBBD2C3}" type="presOf" srcId="{82082F71-D0C3-4CF2-B664-3E53B67724BB}" destId="{6A223D1E-9E12-4723-950D-885920CB1B3C}" srcOrd="0" destOrd="1" presId="urn:microsoft.com/office/officeart/2005/8/layout/list1"/>
    <dgm:cxn modelId="{1CCC8846-D4A0-4F64-822D-12D77DC7C08C}" type="presParOf" srcId="{2313AEC6-59D3-4002-BB3C-1F04762922B1}" destId="{D6589696-FE3D-4882-A0D7-69E3BE9E58C1}" srcOrd="0" destOrd="0" presId="urn:microsoft.com/office/officeart/2005/8/layout/list1"/>
    <dgm:cxn modelId="{93F33CA6-8514-48D6-9D98-C8290D7EE3BB}" type="presParOf" srcId="{D6589696-FE3D-4882-A0D7-69E3BE9E58C1}" destId="{1CE8E0A2-D7B4-454B-8B42-0CCB689E28A3}" srcOrd="0" destOrd="0" presId="urn:microsoft.com/office/officeart/2005/8/layout/list1"/>
    <dgm:cxn modelId="{0E896B6A-DE0B-40E1-9403-E076F350696F}" type="presParOf" srcId="{D6589696-FE3D-4882-A0D7-69E3BE9E58C1}" destId="{46B60330-5C17-43CD-A906-BD1337381F0B}" srcOrd="1" destOrd="0" presId="urn:microsoft.com/office/officeart/2005/8/layout/list1"/>
    <dgm:cxn modelId="{9DD94993-7E1E-408E-82C0-A7D53291BDF4}" type="presParOf" srcId="{2313AEC6-59D3-4002-BB3C-1F04762922B1}" destId="{3B5C04A9-0D02-464B-A953-ED108CCA6267}" srcOrd="1" destOrd="0" presId="urn:microsoft.com/office/officeart/2005/8/layout/list1"/>
    <dgm:cxn modelId="{4CF8807B-AB36-4680-9B22-D404509B4D15}" type="presParOf" srcId="{2313AEC6-59D3-4002-BB3C-1F04762922B1}" destId="{3D927909-7BA8-4B0F-8D87-DA6ACF669368}" srcOrd="2" destOrd="0" presId="urn:microsoft.com/office/officeart/2005/8/layout/list1"/>
    <dgm:cxn modelId="{EA74FDA1-8B25-48C5-B614-C57B43654C7A}" type="presParOf" srcId="{2313AEC6-59D3-4002-BB3C-1F04762922B1}" destId="{C9455C84-8489-4074-ACE2-EA005C8DA14B}" srcOrd="3" destOrd="0" presId="urn:microsoft.com/office/officeart/2005/8/layout/list1"/>
    <dgm:cxn modelId="{89558BCF-EC7C-48BE-ADB1-DD1B894DEDA2}" type="presParOf" srcId="{2313AEC6-59D3-4002-BB3C-1F04762922B1}" destId="{90CA39FE-F5FE-47F1-8756-796C33BB5703}" srcOrd="4" destOrd="0" presId="urn:microsoft.com/office/officeart/2005/8/layout/list1"/>
    <dgm:cxn modelId="{C5FFD788-CB5A-4981-AD51-B046E7CF217E}" type="presParOf" srcId="{90CA39FE-F5FE-47F1-8756-796C33BB5703}" destId="{26275DBF-F55F-408E-99F3-256EFFD74D7D}" srcOrd="0" destOrd="0" presId="urn:microsoft.com/office/officeart/2005/8/layout/list1"/>
    <dgm:cxn modelId="{864566B8-1719-4B6B-983C-DCEBBBFD9E32}" type="presParOf" srcId="{90CA39FE-F5FE-47F1-8756-796C33BB5703}" destId="{9AAD9187-AF2C-4EAD-878F-3AC989D320C8}" srcOrd="1" destOrd="0" presId="urn:microsoft.com/office/officeart/2005/8/layout/list1"/>
    <dgm:cxn modelId="{8159C5B7-B702-40F9-8D9E-3D49F780EF43}" type="presParOf" srcId="{2313AEC6-59D3-4002-BB3C-1F04762922B1}" destId="{AA98AB8A-CA60-4A79-A8E3-BD4E2769F7A5}" srcOrd="5" destOrd="0" presId="urn:microsoft.com/office/officeart/2005/8/layout/list1"/>
    <dgm:cxn modelId="{77AB5AA0-F644-4342-896D-01895F65D0CF}" type="presParOf" srcId="{2313AEC6-59D3-4002-BB3C-1F04762922B1}" destId="{6A223D1E-9E12-4723-950D-885920CB1B3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27909-7BA8-4B0F-8D87-DA6ACF669368}">
      <dsp:nvSpPr>
        <dsp:cNvPr id="0" name=""/>
        <dsp:cNvSpPr/>
      </dsp:nvSpPr>
      <dsp:spPr>
        <a:xfrm>
          <a:off x="0" y="616647"/>
          <a:ext cx="12190942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53" tIns="833120" rIns="946153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因應教育部資安要求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人員卸任該職務</a:t>
          </a:r>
          <a:r>
            <a:rPr lang="en-US" altLang="zh-TW" sz="4000" kern="1200" dirty="0"/>
            <a:t>(</a:t>
          </a:r>
          <a:r>
            <a:rPr lang="zh-TW" altLang="en-US" sz="4000" kern="1200" dirty="0"/>
            <a:t>管理師、教</a:t>
          </a:r>
          <a:r>
            <a:rPr lang="en-US" altLang="zh-TW" sz="4000" kern="1200" dirty="0"/>
            <a:t>1</a:t>
          </a:r>
          <a:r>
            <a:rPr lang="zh-TW" altLang="en-US" sz="4000" kern="1200" dirty="0"/>
            <a:t>專責人員</a:t>
          </a:r>
          <a:r>
            <a:rPr lang="en-US" altLang="zh-TW" sz="4000" kern="1200" dirty="0"/>
            <a:t>)</a:t>
          </a:r>
          <a:endParaRPr lang="zh-TW" alt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應有相應管理程序</a:t>
          </a:r>
        </a:p>
      </dsp:txBody>
      <dsp:txXfrm>
        <a:off x="0" y="616647"/>
        <a:ext cx="12190942" cy="3780000"/>
      </dsp:txXfrm>
    </dsp:sp>
    <dsp:sp modelId="{46B60330-5C17-43CD-A906-BD1337381F0B}">
      <dsp:nvSpPr>
        <dsp:cNvPr id="0" name=""/>
        <dsp:cNvSpPr/>
      </dsp:nvSpPr>
      <dsp:spPr>
        <a:xfrm>
          <a:off x="609547" y="26247"/>
          <a:ext cx="8533659" cy="1180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52" tIns="0" rIns="322552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0000FF"/>
              </a:solidFill>
            </a:rPr>
            <a:t>卸任人員</a:t>
          </a:r>
          <a:r>
            <a:rPr lang="en-US" altLang="zh-TW" sz="5000" b="1" kern="1200" dirty="0">
              <a:solidFill>
                <a:srgbClr val="0000FF"/>
              </a:solidFill>
            </a:rPr>
            <a:t>(</a:t>
          </a:r>
          <a:r>
            <a:rPr lang="zh-TW" altLang="en-US" sz="5000" b="1" kern="1200" dirty="0">
              <a:solidFill>
                <a:srgbClr val="FF0000"/>
              </a:solidFill>
            </a:rPr>
            <a:t>停用</a:t>
          </a:r>
          <a:r>
            <a:rPr lang="en-US" altLang="zh-TW" sz="5000" b="1" kern="1200" dirty="0">
              <a:solidFill>
                <a:srgbClr val="0000FF"/>
              </a:solidFill>
            </a:rPr>
            <a:t>)</a:t>
          </a:r>
          <a:endParaRPr lang="zh-TW" altLang="en-US" sz="5000" b="1" kern="1200" dirty="0">
            <a:solidFill>
              <a:srgbClr val="0000FF"/>
            </a:solidFill>
          </a:endParaRPr>
        </a:p>
      </dsp:txBody>
      <dsp:txXfrm>
        <a:off x="667189" y="83889"/>
        <a:ext cx="8418375" cy="1065516"/>
      </dsp:txXfrm>
    </dsp:sp>
    <dsp:sp modelId="{6A223D1E-9E12-4723-950D-885920CB1B3C}">
      <dsp:nvSpPr>
        <dsp:cNvPr id="0" name=""/>
        <dsp:cNvSpPr/>
      </dsp:nvSpPr>
      <dsp:spPr>
        <a:xfrm>
          <a:off x="0" y="5203047"/>
          <a:ext cx="12190942" cy="289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153" tIns="833120" rIns="946153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請依申請單填報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000" kern="1200" dirty="0"/>
            <a:t>後續由校庫授權</a:t>
          </a:r>
        </a:p>
      </dsp:txBody>
      <dsp:txXfrm>
        <a:off x="0" y="5203047"/>
        <a:ext cx="12190942" cy="2898000"/>
      </dsp:txXfrm>
    </dsp:sp>
    <dsp:sp modelId="{9AAD9187-AF2C-4EAD-878F-3AC989D320C8}">
      <dsp:nvSpPr>
        <dsp:cNvPr id="0" name=""/>
        <dsp:cNvSpPr/>
      </dsp:nvSpPr>
      <dsp:spPr>
        <a:xfrm>
          <a:off x="609547" y="4612647"/>
          <a:ext cx="8533659" cy="1180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52" tIns="0" rIns="322552" bIns="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000" b="1" kern="1200" dirty="0">
              <a:solidFill>
                <a:srgbClr val="0000FF"/>
              </a:solidFill>
            </a:rPr>
            <a:t>新進人員</a:t>
          </a:r>
          <a:r>
            <a:rPr lang="en-US" altLang="zh-TW" sz="5000" b="1" kern="1200" dirty="0">
              <a:solidFill>
                <a:srgbClr val="0000FF"/>
              </a:solidFill>
            </a:rPr>
            <a:t>(</a:t>
          </a:r>
          <a:r>
            <a:rPr lang="zh-TW" altLang="en-US" sz="5000" b="1" kern="1200" dirty="0">
              <a:solidFill>
                <a:srgbClr val="FF0000"/>
              </a:solidFill>
            </a:rPr>
            <a:t>新增</a:t>
          </a:r>
          <a:r>
            <a:rPr lang="en-US" altLang="zh-TW" sz="5000" b="1" kern="1200" dirty="0">
              <a:solidFill>
                <a:srgbClr val="0000FF"/>
              </a:solidFill>
            </a:rPr>
            <a:t>)</a:t>
          </a:r>
          <a:endParaRPr lang="zh-TW" altLang="en-US" sz="5000" b="1" kern="1200" dirty="0">
            <a:solidFill>
              <a:srgbClr val="0000FF"/>
            </a:solidFill>
          </a:endParaRPr>
        </a:p>
      </dsp:txBody>
      <dsp:txXfrm>
        <a:off x="667189" y="4670289"/>
        <a:ext cx="8418375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0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2B19-2213-4B06-9122-430E4115A3D2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483" y="3771901"/>
            <a:ext cx="13371938" cy="3394172"/>
          </a:xfrm>
        </p:spPr>
        <p:txBody>
          <a:bodyPr anchor="b">
            <a:normAutofit/>
          </a:bodyPr>
          <a:lstStyle>
            <a:lvl1pPr>
              <a:defRPr sz="809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483" y="7166069"/>
            <a:ext cx="13371938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751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97059" y="9758958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3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051" y="936165"/>
            <a:ext cx="13366370" cy="19213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481" y="3200400"/>
            <a:ext cx="13371940" cy="566643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66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3088125"/>
            <a:ext cx="13371938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482" y="5295194"/>
            <a:ext cx="13371938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2" y="47672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16864" y="9751250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9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481" y="3200400"/>
            <a:ext cx="6470234" cy="56664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5185" y="3189333"/>
            <a:ext cx="6470234" cy="56664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16864" y="9739312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4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677" y="2959055"/>
            <a:ext cx="598857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482" y="3823449"/>
            <a:ext cx="6513774" cy="503109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8967" y="2954213"/>
            <a:ext cx="5997981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49503" y="3818607"/>
            <a:ext cx="6507446" cy="503109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286222" y="1887546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16864" y="9733874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2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7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669132"/>
            <a:ext cx="5257342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3695" y="669133"/>
            <a:ext cx="7771726" cy="812244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482" y="2397920"/>
            <a:ext cx="5257342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754" indent="0">
              <a:buNone/>
              <a:defRPr sz="1800"/>
            </a:lvl2pPr>
            <a:lvl3pPr marL="1371509" indent="0">
              <a:buNone/>
              <a:defRPr sz="1500"/>
            </a:lvl3pPr>
            <a:lvl4pPr marL="2057263" indent="0">
              <a:buNone/>
              <a:defRPr sz="1350"/>
            </a:lvl4pPr>
            <a:lvl5pPr marL="2743017" indent="0">
              <a:buNone/>
              <a:defRPr sz="1350"/>
            </a:lvl5pPr>
            <a:lvl6pPr marL="3428771" indent="0">
              <a:buNone/>
              <a:defRPr sz="1350"/>
            </a:lvl6pPr>
            <a:lvl7pPr marL="4114526" indent="0">
              <a:buNone/>
              <a:defRPr sz="1350"/>
            </a:lvl7pPr>
            <a:lvl8pPr marL="4800280" indent="0">
              <a:buNone/>
              <a:defRPr sz="1350"/>
            </a:lvl8pPr>
            <a:lvl9pPr marL="5486034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03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7200900"/>
            <a:ext cx="1337194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481" y="952448"/>
            <a:ext cx="1337194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54" indent="0">
              <a:buNone/>
              <a:defRPr sz="2400"/>
            </a:lvl2pPr>
            <a:lvl3pPr marL="1371509" indent="0">
              <a:buNone/>
              <a:defRPr sz="2400"/>
            </a:lvl3pPr>
            <a:lvl4pPr marL="2057263" indent="0">
              <a:buNone/>
              <a:defRPr sz="2400"/>
            </a:lvl4pPr>
            <a:lvl5pPr marL="2743017" indent="0">
              <a:buNone/>
              <a:defRPr sz="2400"/>
            </a:lvl5pPr>
            <a:lvl6pPr marL="3428771" indent="0">
              <a:buNone/>
              <a:defRPr sz="2400"/>
            </a:lvl6pPr>
            <a:lvl7pPr marL="4114526" indent="0">
              <a:buNone/>
              <a:defRPr sz="2400"/>
            </a:lvl7pPr>
            <a:lvl8pPr marL="4800280" indent="0">
              <a:buNone/>
              <a:defRPr sz="2400"/>
            </a:lvl8pPr>
            <a:lvl9pPr marL="5486034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482" y="8051007"/>
            <a:ext cx="1337194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754" indent="0">
              <a:buNone/>
              <a:defRPr sz="1800"/>
            </a:lvl2pPr>
            <a:lvl3pPr marL="1371509" indent="0">
              <a:buNone/>
              <a:defRPr sz="1500"/>
            </a:lvl3pPr>
            <a:lvl4pPr marL="2057263" indent="0">
              <a:buNone/>
              <a:defRPr sz="1350"/>
            </a:lvl4pPr>
            <a:lvl5pPr marL="2743017" indent="0">
              <a:buNone/>
              <a:defRPr sz="1350"/>
            </a:lvl5pPr>
            <a:lvl6pPr marL="3428771" indent="0">
              <a:buNone/>
              <a:defRPr sz="1350"/>
            </a:lvl6pPr>
            <a:lvl7pPr marL="4114526" indent="0">
              <a:buNone/>
              <a:defRPr sz="1350"/>
            </a:lvl7pPr>
            <a:lvl8pPr marL="4800280" indent="0">
              <a:buNone/>
              <a:defRPr sz="1350"/>
            </a:lvl8pPr>
            <a:lvl9pPr marL="5486034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286222" y="5719564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16864" y="9739312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50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914400"/>
            <a:ext cx="13371938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482" y="6531069"/>
            <a:ext cx="13371938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20523" y="5558501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16864" y="9739312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553" y="914400"/>
            <a:ext cx="12589796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092" y="5257800"/>
            <a:ext cx="11303850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482" y="6531069"/>
            <a:ext cx="13371938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0" y="41052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95233" y="9751250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1157" y="972008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0831" y="4357959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635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3657601"/>
            <a:ext cx="1337194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482" y="7772400"/>
            <a:ext cx="1337194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5766" y="6367636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0717" y="9739312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9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553" y="914400"/>
            <a:ext cx="12589796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481" y="6515100"/>
            <a:ext cx="1337194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482" y="7772400"/>
            <a:ext cx="1337194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91132" y="6382804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16864" y="9724367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1157" y="972008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0831" y="4357959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266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482" y="941111"/>
            <a:ext cx="13371938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481" y="6515100"/>
            <a:ext cx="1337194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482" y="7772400"/>
            <a:ext cx="1337194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0" y="6223620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04598" y="9735971"/>
            <a:ext cx="1169549" cy="5476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44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1009" y="941108"/>
            <a:ext cx="3311114" cy="7925726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481" y="941108"/>
            <a:ext cx="9714657" cy="79257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2" y="1071563"/>
            <a:ext cx="2382584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33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1E936EF-FD9E-4D2C-B5CE-19BCB7EC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3481" y="9195656"/>
            <a:ext cx="11429007" cy="5476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1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EB525A-CD01-461D-BD39-C9165BB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3481" y="9195656"/>
            <a:ext cx="11429007" cy="5476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32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30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3697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401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5289" y="3"/>
            <a:ext cx="16828877" cy="10286997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191" y="2738438"/>
            <a:ext cx="4323318" cy="6446517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2700"/>
            </a:lvl1pPr>
            <a:lvl2pPr marL="1114351" indent="-428596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1800105" indent="-428596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100"/>
            </a:lvl3pPr>
            <a:lvl4pPr marL="2314421" indent="-257158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3000175" indent="-257158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57374" y="2738438"/>
            <a:ext cx="10971846" cy="644652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7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191" y="457205"/>
            <a:ext cx="15772031" cy="2209461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191" y="2757149"/>
            <a:ext cx="12017127" cy="642733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700"/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400"/>
            </a:lvl2pPr>
            <a:lvl3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2100"/>
            </a:lvl3pPr>
            <a:lvl4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1800"/>
            </a:lvl4pPr>
            <a:lvl5pPr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571635" y="7716673"/>
            <a:ext cx="2606102" cy="1439179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740284" y="3"/>
            <a:ext cx="1273881" cy="536502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6662705" y="5290564"/>
            <a:ext cx="1623708" cy="242478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55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191" y="2738438"/>
            <a:ext cx="7372105" cy="6446520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3000"/>
            </a:lvl1pPr>
            <a:lvl2pPr marL="342877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2pPr>
            <a:lvl3pPr marL="891481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3pPr>
            <a:lvl4pPr marL="1302933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4pPr>
            <a:lvl5pPr marL="1714386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221044" y="2725374"/>
            <a:ext cx="7817442" cy="6446520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spcAft>
                <a:spcPts val="1200"/>
              </a:spcAft>
              <a:buNone/>
              <a:defRPr sz="3000"/>
            </a:lvl1pPr>
            <a:lvl2pPr marL="342877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2pPr>
            <a:lvl3pPr marL="891481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3pPr>
            <a:lvl4pPr marL="1302933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4pPr>
            <a:lvl5pPr marL="1714386" indent="-342877">
              <a:spcBef>
                <a:spcPts val="15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5288" y="3"/>
            <a:ext cx="18101125" cy="10286997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6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66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938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2647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34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5FFD6F-2F4D-4AC6-9131-5947B2D80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B2EDBC-B214-4F07-86B9-0D3A545B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061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28E6BA-E3CD-4D0F-8924-04F8EB184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4313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60BC-33ED-4A58-B179-5F1D558D2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ft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342900"/>
            <a:ext cx="4276903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28" y="-1179"/>
            <a:ext cx="3534704" cy="102810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296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049" y="936165"/>
            <a:ext cx="13366370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481" y="3200400"/>
            <a:ext cx="1337194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481" y="9195656"/>
            <a:ext cx="114290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095420" y="9739312"/>
            <a:ext cx="116954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1CCCFB0-C9C5-41CC-98E7-99816D138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41070" y="9195656"/>
            <a:ext cx="1719275" cy="5555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8" r:id="rId27"/>
    <p:sldLayoutId id="2147483759" r:id="rId28"/>
    <p:sldLayoutId id="2147483660" r:id="rId29"/>
    <p:sldLayoutId id="2147483676" r:id="rId30"/>
    <p:sldLayoutId id="2147483700" r:id="rId31"/>
    <p:sldLayoutId id="2147483695" r:id="rId32"/>
    <p:sldLayoutId id="2147483683" r:id="rId33"/>
    <p:sldLayoutId id="2147483666" r:id="rId34"/>
    <p:sldLayoutId id="2147483691" r:id="rId35"/>
    <p:sldLayoutId id="2147483675" r:id="rId36"/>
    <p:sldLayoutId id="2147483682" r:id="rId37"/>
    <p:sldLayoutId id="2147483668" r:id="rId38"/>
    <p:sldLayoutId id="2147483687" r:id="rId39"/>
    <p:sldLayoutId id="2147483669" r:id="rId40"/>
    <p:sldLayoutId id="2147483678" r:id="rId41"/>
    <p:sldLayoutId id="2147483670" r:id="rId42"/>
    <p:sldLayoutId id="2147483671" r:id="rId43"/>
    <p:sldLayoutId id="2147483690" r:id="rId44"/>
    <p:sldLayoutId id="2147483692" r:id="rId45"/>
    <p:sldLayoutId id="2147483693" r:id="rId46"/>
    <p:sldLayoutId id="2147483694" r:id="rId47"/>
    <p:sldLayoutId id="2147483699" r:id="rId48"/>
    <p:sldLayoutId id="2147483697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</p:sldLayoutIdLst>
  <p:hf hdr="0" ftr="0" dt="0"/>
  <p:txStyles>
    <p:titleStyle>
      <a:lvl1pPr algn="l" defTabSz="6857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16" indent="-514316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351" indent="-428596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386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140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5894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649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403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157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8911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da.gov.tw/ACS/press/news/press/18660" TargetMode="Externa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系統</a:t>
            </a:r>
            <a:r>
              <a:rPr lang="zh-TW" altLang="en-US" b="1" dirty="0">
                <a:solidFill>
                  <a:srgbClr val="00B0F0"/>
                </a:solidFill>
              </a:rPr>
              <a:t>操作</a:t>
            </a:r>
            <a:r>
              <a:rPr lang="zh-TW" altLang="en-US" b="1" dirty="0"/>
              <a:t>說明</a:t>
            </a:r>
            <a:endParaRPr kumimoji="1" lang="ja-JP" altLang="en-US" b="1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56EE291-835F-4B6D-81C6-15D84A37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表單下載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3F43F1A-C6C7-41A7-AD80-8526221F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98" y="2460895"/>
            <a:ext cx="13193848" cy="6723709"/>
          </a:xfrm>
          <a:prstGeom prst="rect">
            <a:avLst/>
          </a:prstGeom>
        </p:spPr>
      </p:pic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FA1CED42-CD40-4D57-82C8-F67DB6270405}"/>
              </a:ext>
            </a:extLst>
          </p:cNvPr>
          <p:cNvSpPr/>
          <p:nvPr/>
        </p:nvSpPr>
        <p:spPr>
          <a:xfrm>
            <a:off x="8752070" y="8259258"/>
            <a:ext cx="5698968" cy="123401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9810A7-0A77-4E51-A625-9AD51159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F0DFA2D-2BC7-4344-B908-14073F80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34" y="1968503"/>
            <a:ext cx="15197381" cy="6127675"/>
          </a:xfrm>
          <a:prstGeom prst="rect">
            <a:avLst/>
          </a:prstGeom>
        </p:spPr>
      </p:pic>
      <p:sp>
        <p:nvSpPr>
          <p:cNvPr id="8" name="Google Shape;3040;p219">
            <a:extLst>
              <a:ext uri="{FF2B5EF4-FFF2-40B4-BE49-F238E27FC236}">
                <a16:creationId xmlns:a16="http://schemas.microsoft.com/office/drawing/2014/main" id="{A8D06F5A-8075-4348-8C5E-E6AA02C245EB}"/>
              </a:ext>
            </a:extLst>
          </p:cNvPr>
          <p:cNvSpPr/>
          <p:nvPr/>
        </p:nvSpPr>
        <p:spPr>
          <a:xfrm>
            <a:off x="718270" y="4415331"/>
            <a:ext cx="15553088" cy="123401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B8315D-1B1D-4222-97F9-2C597B1D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472C8-FBF4-4AF9-95D9-5F72AC05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22" y="-598742"/>
            <a:ext cx="15485809" cy="220946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資料前後期比對及檢核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BD90A41-4672-45BF-8557-1791FDC40E7A}"/>
              </a:ext>
            </a:extLst>
          </p:cNvPr>
          <p:cNvGrpSpPr/>
          <p:nvPr/>
        </p:nvGrpSpPr>
        <p:grpSpPr>
          <a:xfrm>
            <a:off x="1726382" y="1596586"/>
            <a:ext cx="15442082" cy="8659482"/>
            <a:chOff x="2844331" y="1596586"/>
            <a:chExt cx="15442082" cy="865948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5D6F08B-10FB-4B3E-AA3D-E39C76499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4186" y="1596586"/>
              <a:ext cx="15432227" cy="594586"/>
            </a:xfrm>
            <a:prstGeom prst="rect">
              <a:avLst/>
            </a:prstGeom>
          </p:spPr>
        </p:pic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F07ABC5C-B9F5-4524-8CB7-C7D25DD4E8F0}"/>
                </a:ext>
              </a:extLst>
            </p:cNvPr>
            <p:cNvGrpSpPr/>
            <p:nvPr/>
          </p:nvGrpSpPr>
          <p:grpSpPr>
            <a:xfrm>
              <a:off x="2844331" y="2197022"/>
              <a:ext cx="15371883" cy="8059046"/>
              <a:chOff x="2844331" y="2197022"/>
              <a:chExt cx="15371883" cy="8059046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21814DBB-0A3F-4420-AC0F-E81900085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4331" y="2197022"/>
                <a:ext cx="15371883" cy="8059046"/>
              </a:xfrm>
              <a:prstGeom prst="rect">
                <a:avLst/>
              </a:prstGeom>
            </p:spPr>
          </p:pic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893129D4-AF3C-4B73-8C7B-A6B6BF8C65C5}"/>
                  </a:ext>
                </a:extLst>
              </p:cNvPr>
              <p:cNvSpPr/>
              <p:nvPr/>
            </p:nvSpPr>
            <p:spPr>
              <a:xfrm>
                <a:off x="9431238" y="2736497"/>
                <a:ext cx="2232248" cy="7519571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6AA3E78D-8DFC-4AEE-81EF-6A3D7938609F}"/>
                  </a:ext>
                </a:extLst>
              </p:cNvPr>
              <p:cNvSpPr/>
              <p:nvPr/>
            </p:nvSpPr>
            <p:spPr>
              <a:xfrm>
                <a:off x="13107113" y="2738696"/>
                <a:ext cx="2012757" cy="7517372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6A6859A-ED33-4432-B7DE-BF13CB44FFF1}"/>
                  </a:ext>
                </a:extLst>
              </p:cNvPr>
              <p:cNvSpPr txBox="1"/>
              <p:nvPr/>
            </p:nvSpPr>
            <p:spPr>
              <a:xfrm>
                <a:off x="10711478" y="6079604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本期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FAE104E-1104-44E1-9DD5-B2ADCEE92DA6}"/>
                  </a:ext>
                </a:extLst>
              </p:cNvPr>
              <p:cNvSpPr txBox="1"/>
              <p:nvPr/>
            </p:nvSpPr>
            <p:spPr>
              <a:xfrm>
                <a:off x="13103646" y="6079604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前期</a:t>
                </a:r>
              </a:p>
            </p:txBody>
          </p:sp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2197B456-3653-4D01-9930-CA0C6A3F29B7}"/>
                  </a:ext>
                </a:extLst>
              </p:cNvPr>
              <p:cNvSpPr/>
              <p:nvPr/>
            </p:nvSpPr>
            <p:spPr>
              <a:xfrm>
                <a:off x="17211242" y="6439644"/>
                <a:ext cx="1004972" cy="432048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EF347AF-7B79-4E65-85AF-B8113074E3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2486" y="967036"/>
            <a:ext cx="13249472" cy="58767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差異大於</a:t>
            </a:r>
            <a:r>
              <a:rPr lang="en-US" altLang="zh-TW" sz="3600" dirty="0">
                <a:solidFill>
                  <a:srgbClr val="C00000"/>
                </a:solidFill>
              </a:rPr>
              <a:t>20%</a:t>
            </a:r>
            <a:r>
              <a:rPr lang="zh-TW" altLang="en-US" sz="3600" dirty="0">
                <a:solidFill>
                  <a:srgbClr val="C00000"/>
                </a:solidFill>
              </a:rPr>
              <a:t>，並非一定錯誤，只是</a:t>
            </a:r>
            <a:r>
              <a:rPr lang="zh-TW" altLang="en-US" sz="3600" b="1" dirty="0">
                <a:solidFill>
                  <a:srgbClr val="C00000"/>
                </a:solidFill>
              </a:rPr>
              <a:t>提醒</a:t>
            </a:r>
            <a:r>
              <a:rPr lang="zh-TW" altLang="en-US" sz="3600" dirty="0">
                <a:solidFill>
                  <a:srgbClr val="C00000"/>
                </a:solidFill>
              </a:rPr>
              <a:t>使用者留意數據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07BB0255-8716-4B41-BBB3-4592CFE7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96DD0E-137B-40C0-A45F-AA3EE31F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283E44-8B96-4207-A5A1-36B7EC807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6742" y="7969962"/>
            <a:ext cx="13249472" cy="58767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差異大於</a:t>
            </a:r>
            <a:r>
              <a:rPr lang="en-US" altLang="zh-TW" sz="3600" dirty="0">
                <a:solidFill>
                  <a:srgbClr val="C00000"/>
                </a:solidFill>
              </a:rPr>
              <a:t>20%</a:t>
            </a:r>
            <a:r>
              <a:rPr lang="zh-TW" altLang="en-US" sz="3600" dirty="0">
                <a:solidFill>
                  <a:srgbClr val="C00000"/>
                </a:solidFill>
              </a:rPr>
              <a:t>，並非一定錯誤，只是</a:t>
            </a:r>
            <a:r>
              <a:rPr lang="zh-TW" altLang="en-US" sz="3600" b="1" dirty="0">
                <a:solidFill>
                  <a:srgbClr val="C00000"/>
                </a:solidFill>
              </a:rPr>
              <a:t>提醒</a:t>
            </a:r>
            <a:r>
              <a:rPr lang="zh-TW" altLang="en-US" sz="3600" dirty="0">
                <a:solidFill>
                  <a:srgbClr val="C00000"/>
                </a:solidFill>
              </a:rPr>
              <a:t>使用者留意數據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427777-95DB-47C2-B8BA-9D1D82C5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10" y="1729362"/>
            <a:ext cx="16674567" cy="615044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06235A81-B3FF-4C78-A5CD-C6269EDB31C1}"/>
              </a:ext>
            </a:extLst>
          </p:cNvPr>
          <p:cNvSpPr txBox="1">
            <a:spLocks/>
          </p:cNvSpPr>
          <p:nvPr/>
        </p:nvSpPr>
        <p:spPr>
          <a:xfrm>
            <a:off x="286222" y="-615309"/>
            <a:ext cx="15485809" cy="2209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 b="1">
                <a:solidFill>
                  <a:schemeClr val="accent1"/>
                </a:solidFill>
              </a:rPr>
              <a:t>資料前後期比對及檢核</a:t>
            </a:r>
            <a:endParaRPr kumimoji="0"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38D3039-2965-4D47-B0BE-0DBA8E03C6C4}"/>
              </a:ext>
            </a:extLst>
          </p:cNvPr>
          <p:cNvSpPr/>
          <p:nvPr/>
        </p:nvSpPr>
        <p:spPr>
          <a:xfrm>
            <a:off x="7265754" y="6223620"/>
            <a:ext cx="8646204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4AAF850-1BA2-4A1B-9ABF-71529CECF6EA}"/>
              </a:ext>
            </a:extLst>
          </p:cNvPr>
          <p:cNvSpPr/>
          <p:nvPr/>
        </p:nvSpPr>
        <p:spPr>
          <a:xfrm>
            <a:off x="7265754" y="6784995"/>
            <a:ext cx="8646204" cy="43204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0AC2FB3-E89A-452B-9B4F-5B14AF76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BE205-3627-4946-A679-DDCFC718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3" y="221007"/>
            <a:ext cx="13366370" cy="1250086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資料前後期比對及檢核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E1CF56-513A-4AF4-9EDF-786498BB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7" y="1239805"/>
            <a:ext cx="11089232" cy="4320480"/>
          </a:xfrm>
          <a:prstGeom prst="rect">
            <a:avLst/>
          </a:prstGeom>
        </p:spPr>
      </p:pic>
      <p:sp>
        <p:nvSpPr>
          <p:cNvPr id="9" name="箭號: 向下 8">
            <a:extLst>
              <a:ext uri="{FF2B5EF4-FFF2-40B4-BE49-F238E27FC236}">
                <a16:creationId xmlns:a16="http://schemas.microsoft.com/office/drawing/2014/main" id="{0B6ED683-5B31-4915-8C3B-F8838DFA5883}"/>
              </a:ext>
            </a:extLst>
          </p:cNvPr>
          <p:cNvSpPr/>
          <p:nvPr/>
        </p:nvSpPr>
        <p:spPr>
          <a:xfrm>
            <a:off x="11760874" y="3127276"/>
            <a:ext cx="1800200" cy="2228528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照抄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18F51-7064-4B25-BA31-2D105585C4E5}"/>
              </a:ext>
            </a:extLst>
          </p:cNvPr>
          <p:cNvSpPr txBox="1"/>
          <p:nvPr/>
        </p:nvSpPr>
        <p:spPr>
          <a:xfrm>
            <a:off x="14080444" y="3400045"/>
            <a:ext cx="2983641" cy="107721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請核對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原始資料</a:t>
            </a:r>
          </a:p>
        </p:txBody>
      </p:sp>
      <p:pic>
        <p:nvPicPr>
          <p:cNvPr id="14" name="圖形 13" descr="核取記號">
            <a:extLst>
              <a:ext uri="{FF2B5EF4-FFF2-40B4-BE49-F238E27FC236}">
                <a16:creationId xmlns:a16="http://schemas.microsoft.com/office/drawing/2014/main" id="{C2EA1839-404F-4187-84C0-8ABDB0BE1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63656" y="1777658"/>
            <a:ext cx="1597867" cy="15978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A325986-90BF-4EE2-B58C-7A6432E60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07" y="5462003"/>
            <a:ext cx="8567352" cy="4824997"/>
          </a:xfrm>
          <a:prstGeom prst="rect">
            <a:avLst/>
          </a:prstGeom>
        </p:spPr>
      </p:pic>
      <p:sp>
        <p:nvSpPr>
          <p:cNvPr id="18" name="乘號 17">
            <a:extLst>
              <a:ext uri="{FF2B5EF4-FFF2-40B4-BE49-F238E27FC236}">
                <a16:creationId xmlns:a16="http://schemas.microsoft.com/office/drawing/2014/main" id="{E826E6BB-1B20-4E40-9D3F-0077DF3A9256}"/>
              </a:ext>
            </a:extLst>
          </p:cNvPr>
          <p:cNvSpPr/>
          <p:nvPr/>
        </p:nvSpPr>
        <p:spPr>
          <a:xfrm>
            <a:off x="11943635" y="1815508"/>
            <a:ext cx="1434678" cy="14084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9BBC85C-D758-4050-8C2A-A2F33AF60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0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38E3404-2089-48CD-8E3E-80266C893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587DF91-FEB9-4B4F-8159-99FF6B1651C1}"/>
              </a:ext>
            </a:extLst>
          </p:cNvPr>
          <p:cNvSpPr txBox="1">
            <a:spLocks/>
          </p:cNvSpPr>
          <p:nvPr/>
        </p:nvSpPr>
        <p:spPr>
          <a:xfrm>
            <a:off x="320113" y="221007"/>
            <a:ext cx="13366370" cy="1250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 b="1">
                <a:solidFill>
                  <a:schemeClr val="accent1"/>
                </a:solidFill>
              </a:rPr>
              <a:t>資料前後期比對及檢核</a:t>
            </a:r>
            <a:endParaRPr kumimoji="0"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1496990-66D0-42B6-A21E-A2F98518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74" y="1196245"/>
            <a:ext cx="15265696" cy="8396133"/>
          </a:xfrm>
          <a:prstGeom prst="rect">
            <a:avLst/>
          </a:prstGeom>
        </p:spPr>
      </p:pic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9BA4AAC1-2C6D-40C0-BECB-DE6A63F00803}"/>
              </a:ext>
            </a:extLst>
          </p:cNvPr>
          <p:cNvSpPr txBox="1">
            <a:spLocks/>
          </p:cNvSpPr>
          <p:nvPr/>
        </p:nvSpPr>
        <p:spPr>
          <a:xfrm>
            <a:off x="11022187" y="3625390"/>
            <a:ext cx="5328592" cy="5441401"/>
          </a:xfrm>
          <a:prstGeom prst="rect">
            <a:avLst/>
          </a:prstGeom>
        </p:spPr>
        <p:txBody>
          <a:bodyPr>
            <a:normAutofit/>
          </a:bodyPr>
          <a:lstStyle>
            <a:lvl1pPr marL="514316" indent="-514316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351" indent="-428596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3600" dirty="0">
                <a:solidFill>
                  <a:srgbClr val="C00000"/>
                </a:solidFill>
              </a:rPr>
              <a:t>差異大於</a:t>
            </a:r>
            <a:r>
              <a:rPr kumimoji="0" lang="en-US" altLang="zh-TW" sz="3600" dirty="0">
                <a:solidFill>
                  <a:srgbClr val="C00000"/>
                </a:solidFill>
              </a:rPr>
              <a:t>20%</a:t>
            </a:r>
            <a:r>
              <a:rPr kumimoji="0" lang="zh-TW" altLang="en-US" sz="3600" dirty="0">
                <a:solidFill>
                  <a:srgbClr val="C00000"/>
                </a:solidFill>
              </a:rPr>
              <a:t>，並非一定錯誤，只是</a:t>
            </a:r>
            <a:r>
              <a:rPr kumimoji="0" lang="zh-TW" altLang="en-US" sz="3600" b="1" dirty="0">
                <a:solidFill>
                  <a:srgbClr val="C00000"/>
                </a:solidFill>
              </a:rPr>
              <a:t>提醒</a:t>
            </a:r>
            <a:r>
              <a:rPr kumimoji="0" lang="zh-TW" altLang="en-US" sz="3600" dirty="0">
                <a:solidFill>
                  <a:srgbClr val="C00000"/>
                </a:solidFill>
              </a:rPr>
              <a:t>使用者留意數據。</a:t>
            </a:r>
            <a:endParaRPr kumimoji="0" lang="en-US" altLang="zh-TW" sz="3600" dirty="0">
              <a:solidFill>
                <a:srgbClr val="C00000"/>
              </a:solidFill>
            </a:endParaRPr>
          </a:p>
          <a:p>
            <a:endParaRPr kumimoji="0" lang="en-US" altLang="zh-TW" sz="3600" dirty="0">
              <a:solidFill>
                <a:srgbClr val="C00000"/>
              </a:solidFill>
            </a:endParaRPr>
          </a:p>
          <a:p>
            <a:r>
              <a:rPr kumimoji="0" lang="zh-TW" altLang="en-US" sz="3600" dirty="0">
                <a:solidFill>
                  <a:srgbClr val="C00000"/>
                </a:solidFill>
              </a:rPr>
              <a:t>再次確認資料無誤。</a:t>
            </a:r>
            <a:endParaRPr kumimoji="0" lang="en-US" altLang="zh-TW" sz="3600" dirty="0">
              <a:solidFill>
                <a:srgbClr val="C00000"/>
              </a:solidFill>
            </a:endParaRPr>
          </a:p>
          <a:p>
            <a:endParaRPr kumimoji="0"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3F119A1-93E2-44CF-8B63-033BB66C0D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9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708C2B98-4EB5-4F25-8528-5CEDFA8E4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434" y="3760480"/>
            <a:ext cx="14509612" cy="4695388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C00000">
                    <a:alpha val="90000"/>
                  </a:srgbClr>
                </a:solidFill>
              </a:rPr>
              <a:t>更新使用者資料</a:t>
            </a:r>
            <a:endParaRPr lang="en-US" altLang="zh-TW" sz="4000" b="1" dirty="0">
              <a:solidFill>
                <a:srgbClr val="C00000">
                  <a:alpha val="90000"/>
                </a:srgbClr>
              </a:solidFill>
            </a:endParaRPr>
          </a:p>
          <a:p>
            <a:endParaRPr lang="en-US" altLang="zh-TW" sz="4000" b="1" dirty="0">
              <a:solidFill>
                <a:srgbClr val="C00000">
                  <a:alpha val="90000"/>
                </a:srgbClr>
              </a:solidFill>
            </a:endParaRPr>
          </a:p>
          <a:p>
            <a:r>
              <a:rPr lang="zh-TW" altLang="en-US" sz="4000" b="1" dirty="0">
                <a:solidFill>
                  <a:srgbClr val="C00000">
                    <a:alpha val="90000"/>
                  </a:srgbClr>
                </a:solidFill>
              </a:rPr>
              <a:t>輸入新密碼</a:t>
            </a:r>
            <a:endParaRPr lang="en-US" altLang="zh-TW" sz="4000" b="1" dirty="0">
              <a:solidFill>
                <a:srgbClr val="C00000">
                  <a:alpha val="90000"/>
                </a:srgbClr>
              </a:solidFill>
            </a:endParaRPr>
          </a:p>
          <a:p>
            <a:endParaRPr lang="en-US" altLang="zh-TW" sz="4000" b="1" dirty="0">
              <a:solidFill>
                <a:srgbClr val="C00000">
                  <a:alpha val="90000"/>
                </a:srgbClr>
              </a:solidFill>
            </a:endParaRPr>
          </a:p>
          <a:p>
            <a:r>
              <a:rPr lang="zh-TW" altLang="en-US" sz="4000" b="1" dirty="0">
                <a:solidFill>
                  <a:srgbClr val="C00000">
                    <a:alpha val="90000"/>
                  </a:srgbClr>
                </a:solidFill>
              </a:rPr>
              <a:t>密碼設定規則</a:t>
            </a:r>
            <a:endParaRPr lang="en-US" altLang="zh-TW" sz="4000" b="1" dirty="0">
              <a:solidFill>
                <a:srgbClr val="C00000">
                  <a:alpha val="90000"/>
                </a:srgbClr>
              </a:solidFill>
            </a:endParaRPr>
          </a:p>
          <a:p>
            <a:endParaRPr lang="zh-TW" altLang="en-US" sz="4000" b="1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222E2E1-66B1-4FD1-B809-A5D8953F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8" y="2243517"/>
            <a:ext cx="5514624" cy="140718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04ABE22-AABB-47E4-9057-F3C1A7F9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94" y="1839145"/>
            <a:ext cx="10513168" cy="8269162"/>
          </a:xfrm>
          <a:prstGeom prst="rect">
            <a:avLst/>
          </a:prstGeom>
        </p:spPr>
      </p:pic>
      <p:sp>
        <p:nvSpPr>
          <p:cNvPr id="19" name="標題 7">
            <a:extLst>
              <a:ext uri="{FF2B5EF4-FFF2-40B4-BE49-F238E27FC236}">
                <a16:creationId xmlns:a16="http://schemas.microsoft.com/office/drawing/2014/main" id="{BA0536C9-70BA-492A-9E9A-506550559C38}"/>
              </a:ext>
            </a:extLst>
          </p:cNvPr>
          <p:cNvSpPr txBox="1">
            <a:spLocks/>
          </p:cNvSpPr>
          <p:nvPr/>
        </p:nvSpPr>
        <p:spPr>
          <a:xfrm>
            <a:off x="1535661" y="601025"/>
            <a:ext cx="15745061" cy="1110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kumimoji="0" lang="zh-TW" altLang="en-US" b="1" dirty="0">
                <a:solidFill>
                  <a:schemeClr val="accent1"/>
                </a:solidFill>
              </a:rPr>
              <a:t>新期數首次登入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0AB57D7-4774-4584-A48C-651FA7679455}"/>
              </a:ext>
            </a:extLst>
          </p:cNvPr>
          <p:cNvSpPr/>
          <p:nvPr/>
        </p:nvSpPr>
        <p:spPr>
          <a:xfrm>
            <a:off x="589278" y="2119164"/>
            <a:ext cx="5601600" cy="16413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AB646AD-7E8D-4EAD-B007-1C94C2509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72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69A66E-29D3-482E-97E9-57ECF8CC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82" y="3343300"/>
            <a:ext cx="7747440" cy="3892994"/>
          </a:xfrm>
          <a:prstGeom prst="rect">
            <a:avLst/>
          </a:prstGeom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366" y="751012"/>
            <a:ext cx="15673053" cy="2106488"/>
          </a:xfrm>
        </p:spPr>
        <p:txBody>
          <a:bodyPr/>
          <a:lstStyle/>
          <a:p>
            <a:pPr algn="ctr"/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重設密碼</a:t>
            </a:r>
            <a:r>
              <a:rPr lang="en-US" altLang="zh-TW" b="1" dirty="0">
                <a:solidFill>
                  <a:schemeClr val="accent1"/>
                </a:solidFill>
              </a:rPr>
              <a:t>(</a:t>
            </a:r>
            <a:r>
              <a:rPr kumimoji="0" lang="zh-TW" altLang="en-US" b="1" dirty="0">
                <a:solidFill>
                  <a:schemeClr val="accent1"/>
                </a:solidFill>
              </a:rPr>
              <a:t>忘記密碼</a:t>
            </a:r>
            <a:r>
              <a:rPr lang="en-US" altLang="zh-TW" b="1" dirty="0">
                <a:solidFill>
                  <a:schemeClr val="accent1"/>
                </a:solidFill>
              </a:rPr>
              <a:t>)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699" y="1643219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5542806" y="5935589"/>
            <a:ext cx="201622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308170-DE66-467C-80DF-FA2C7FB9A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重設密碼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1658199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581292" y="3789596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FDB43CC-B191-4252-A08A-F9C25AF6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2551212"/>
            <a:ext cx="8507578" cy="59570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296B091-0409-440E-BFD2-7FF184607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956" y="6596524"/>
            <a:ext cx="6947445" cy="2363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7B682AD-E5E2-48BF-B9C2-21F483B57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800" y="3101289"/>
            <a:ext cx="6947444" cy="2125473"/>
          </a:xfrm>
          <a:prstGeom prst="rect">
            <a:avLst/>
          </a:prstGeom>
        </p:spPr>
      </p:pic>
      <p:sp>
        <p:nvSpPr>
          <p:cNvPr id="13" name="乘號 12">
            <a:extLst>
              <a:ext uri="{FF2B5EF4-FFF2-40B4-BE49-F238E27FC236}">
                <a16:creationId xmlns:a16="http://schemas.microsoft.com/office/drawing/2014/main" id="{05C423B4-5F9B-44B3-B07C-B1A56CB438BB}"/>
              </a:ext>
            </a:extLst>
          </p:cNvPr>
          <p:cNvSpPr/>
          <p:nvPr/>
        </p:nvSpPr>
        <p:spPr>
          <a:xfrm>
            <a:off x="9696778" y="6743293"/>
            <a:ext cx="1434678" cy="14084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7D1F517-ACB5-4F4A-9DFD-6AA56B0E0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111" y="228832"/>
            <a:ext cx="13366370" cy="1921335"/>
          </a:xfrm>
        </p:spPr>
        <p:txBody>
          <a:bodyPr/>
          <a:lstStyle/>
          <a:p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重設密碼</a:t>
            </a:r>
            <a:endParaRPr lang="zh-TW" altLang="en-US" b="1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1358" y="2263180"/>
            <a:ext cx="7488832" cy="541759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C00000">
                    <a:alpha val="80000"/>
                  </a:srgbClr>
                </a:solidFill>
              </a:rPr>
              <a:t>重設密碼連結</a:t>
            </a:r>
            <a:r>
              <a:rPr lang="en-US" altLang="zh-TW" sz="4400" b="1" dirty="0">
                <a:solidFill>
                  <a:srgbClr val="C00000">
                    <a:alpha val="80000"/>
                  </a:srgbClr>
                </a:solidFill>
              </a:rPr>
              <a:t>30</a:t>
            </a:r>
            <a:r>
              <a:rPr lang="zh-TW" altLang="en-US" sz="4400" b="1" dirty="0">
                <a:solidFill>
                  <a:srgbClr val="C00000">
                    <a:alpha val="80000"/>
                  </a:srgbClr>
                </a:solidFill>
              </a:rPr>
              <a:t>分鐘內有效</a:t>
            </a:r>
            <a:endParaRPr lang="en-US" altLang="zh-TW" sz="4400" b="1" dirty="0">
              <a:solidFill>
                <a:srgbClr val="C00000">
                  <a:alpha val="80000"/>
                </a:srgbClr>
              </a:solidFill>
            </a:endParaRPr>
          </a:p>
          <a:p>
            <a:endParaRPr lang="en-US" altLang="zh-TW" sz="4400" b="1" dirty="0">
              <a:solidFill>
                <a:srgbClr val="C00000">
                  <a:alpha val="80000"/>
                </a:srgbClr>
              </a:solidFill>
            </a:endParaRPr>
          </a:p>
          <a:p>
            <a:r>
              <a:rPr lang="zh-TW" altLang="en-US" sz="4400" b="1" dirty="0">
                <a:solidFill>
                  <a:srgbClr val="C00000">
                    <a:alpha val="80000"/>
                  </a:srgbClr>
                </a:solidFill>
              </a:rPr>
              <a:t>瀏覽器有阻擋，請複製連結</a:t>
            </a:r>
            <a:endParaRPr lang="en-US" altLang="zh-TW" sz="4400" b="1" dirty="0">
              <a:solidFill>
                <a:srgbClr val="C00000">
                  <a:alpha val="80000"/>
                </a:srgbClr>
              </a:solidFill>
            </a:endParaRPr>
          </a:p>
          <a:p>
            <a:endParaRPr lang="en-US" altLang="zh-TW" sz="4400" b="1" dirty="0">
              <a:solidFill>
                <a:srgbClr val="C00000">
                  <a:alpha val="80000"/>
                </a:srgbClr>
              </a:solidFill>
            </a:endParaRPr>
          </a:p>
          <a:p>
            <a:r>
              <a:rPr lang="zh-TW" altLang="en-US" sz="4400" b="1" dirty="0">
                <a:solidFill>
                  <a:srgbClr val="C00000">
                    <a:alpha val="80000"/>
                  </a:srgbClr>
                </a:solidFill>
              </a:rPr>
              <a:t>小提醒：留意社交工程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3D4D19C-3A38-4E75-8CF6-32E0F4EF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32" y="1543100"/>
            <a:ext cx="9586312" cy="756084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18355EFB-B6FB-4D2B-A664-E5FBBCBD98EA}"/>
              </a:ext>
            </a:extLst>
          </p:cNvPr>
          <p:cNvSpPr/>
          <p:nvPr/>
        </p:nvSpPr>
        <p:spPr>
          <a:xfrm>
            <a:off x="5686822" y="3309426"/>
            <a:ext cx="3600400" cy="111399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E9C5CC4-B6B9-4B47-9151-541048C95A80}"/>
              </a:ext>
            </a:extLst>
          </p:cNvPr>
          <p:cNvSpPr/>
          <p:nvPr/>
        </p:nvSpPr>
        <p:spPr>
          <a:xfrm>
            <a:off x="1030932" y="4927476"/>
            <a:ext cx="8112274" cy="50405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A23584-6905-41D5-B381-A2B731807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590478" y="895028"/>
            <a:ext cx="13557478" cy="1440161"/>
          </a:xfrm>
        </p:spPr>
        <p:txBody>
          <a:bodyPr/>
          <a:lstStyle/>
          <a:p>
            <a:r>
              <a:rPr kumimoji="1" lang="zh-TW" altLang="en-US" sz="8000" b="1" dirty="0">
                <a:solidFill>
                  <a:schemeClr val="accent1"/>
                </a:solidFill>
              </a:rPr>
              <a:t>注意</a:t>
            </a:r>
            <a:r>
              <a:rPr kumimoji="1" lang="zh-TW" altLang="en-US" sz="8000" b="1" dirty="0"/>
              <a:t>事項</a:t>
            </a:r>
            <a:endParaRPr kumimoji="1" lang="ja-JP" altLang="en-US" sz="8000" b="1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2636969" y="2839243"/>
            <a:ext cx="15507237" cy="6840761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FF0000"/>
                </a:solidFill>
              </a:rPr>
              <a:t>密碼規則異動</a:t>
            </a:r>
            <a:r>
              <a:rPr kumimoji="1" lang="zh-TW" altLang="en-US" sz="4800" b="1" dirty="0"/>
              <a:t>：加長，至少</a:t>
            </a:r>
            <a:r>
              <a:rPr kumimoji="1" lang="en-US" altLang="zh-TW" sz="4800" b="1" dirty="0"/>
              <a:t>15</a:t>
            </a:r>
            <a:r>
              <a:rPr kumimoji="1" lang="zh-TW" altLang="en-US" sz="4800" b="1" dirty="0"/>
              <a:t>碼</a:t>
            </a:r>
            <a:endParaRPr kumimoji="1" lang="en-US" altLang="zh-TW" sz="4800" b="1" dirty="0"/>
          </a:p>
          <a:p>
            <a:endParaRPr kumimoji="1" lang="en-US" altLang="zh-TW" sz="4800" dirty="0"/>
          </a:p>
          <a:p>
            <a:r>
              <a:rPr kumimoji="1" lang="zh-TW" altLang="en-US" sz="4800" b="1" dirty="0">
                <a:solidFill>
                  <a:srgbClr val="FF0000"/>
                </a:solidFill>
              </a:rPr>
              <a:t>管理師登入需雙因子驗證</a:t>
            </a:r>
            <a:r>
              <a:rPr kumimoji="1" lang="zh-TW" altLang="en-US" sz="4800" b="1" dirty="0"/>
              <a:t>：驗證碼寄至信箱</a:t>
            </a:r>
            <a:endParaRPr kumimoji="1" lang="en-US" altLang="zh-TW" sz="4800" b="1" dirty="0"/>
          </a:p>
          <a:p>
            <a:endParaRPr kumimoji="1" lang="en-US" altLang="zh-TW" sz="4800" dirty="0"/>
          </a:p>
          <a:p>
            <a:r>
              <a:rPr lang="zh-TW" altLang="en-US" sz="4800" dirty="0"/>
              <a:t>管理師與教</a:t>
            </a:r>
            <a:r>
              <a:rPr lang="en-US" altLang="zh-TW" sz="4800" dirty="0"/>
              <a:t>1</a:t>
            </a:r>
            <a:r>
              <a:rPr lang="zh-TW" altLang="en-US" sz="4800" dirty="0"/>
              <a:t>專責人員異動</a:t>
            </a:r>
            <a:r>
              <a:rPr lang="en-US" altLang="zh-TW" sz="4800" dirty="0"/>
              <a:t>(</a:t>
            </a:r>
            <a:r>
              <a:rPr lang="zh-TW" altLang="en-US" sz="4800" dirty="0">
                <a:solidFill>
                  <a:srgbClr val="FF0000"/>
                </a:solidFill>
              </a:rPr>
              <a:t>須填</a:t>
            </a:r>
            <a:r>
              <a:rPr lang="en-US" altLang="zh-TW" sz="4800" dirty="0">
                <a:solidFill>
                  <a:srgbClr val="FF0000"/>
                </a:solidFill>
              </a:rPr>
              <a:t>2</a:t>
            </a:r>
            <a:r>
              <a:rPr lang="zh-TW" altLang="en-US" sz="4800" dirty="0">
                <a:solidFill>
                  <a:srgbClr val="FF0000"/>
                </a:solidFill>
              </a:rPr>
              <a:t>張申請單</a:t>
            </a:r>
            <a:r>
              <a:rPr lang="en-US" altLang="zh-TW" sz="4800" dirty="0"/>
              <a:t>)</a:t>
            </a:r>
          </a:p>
          <a:p>
            <a:endParaRPr kumimoji="1" lang="en-US" altLang="zh-TW" sz="4800" dirty="0"/>
          </a:p>
          <a:p>
            <a:r>
              <a:rPr lang="zh-TW" altLang="en-US" sz="4800" dirty="0"/>
              <a:t>資料前後期比對及檢核</a:t>
            </a:r>
            <a:endParaRPr lang="en-US" altLang="zh-TW" sz="4800" dirty="0"/>
          </a:p>
          <a:p>
            <a:endParaRPr kumimoji="1" lang="en-US" altLang="zh-TW" sz="4800" dirty="0"/>
          </a:p>
          <a:p>
            <a:r>
              <a:rPr kumimoji="1" lang="zh-TW" altLang="en-US" sz="4800" dirty="0"/>
              <a:t>使用者登入</a:t>
            </a:r>
            <a:endParaRPr kumimoji="1" lang="en-US" altLang="zh-TW" sz="4800" dirty="0"/>
          </a:p>
          <a:p>
            <a:endParaRPr kumimoji="1" lang="ja-JP" altLang="en-US" dirty="0"/>
          </a:p>
        </p:txBody>
      </p:sp>
      <p:sp>
        <p:nvSpPr>
          <p:cNvPr id="4" name="Freeform 23">
            <a:extLst>
              <a:ext uri="{FF2B5EF4-FFF2-40B4-BE49-F238E27FC236}">
                <a16:creationId xmlns:a16="http://schemas.microsoft.com/office/drawing/2014/main" id="{589C6F3C-FD9B-4AB7-8357-D5A4F157E5F5}"/>
              </a:ext>
            </a:extLst>
          </p:cNvPr>
          <p:cNvSpPr>
            <a:spLocks noEditPoints="1"/>
          </p:cNvSpPr>
          <p:nvPr/>
        </p:nvSpPr>
        <p:spPr bwMode="auto">
          <a:xfrm>
            <a:off x="286222" y="2350468"/>
            <a:ext cx="3225081" cy="3225080"/>
          </a:xfrm>
          <a:custGeom>
            <a:avLst/>
            <a:gdLst>
              <a:gd name="T0" fmla="*/ 1071 w 1079"/>
              <a:gd name="T1" fmla="*/ 525 h 1079"/>
              <a:gd name="T2" fmla="*/ 968 w 1079"/>
              <a:gd name="T3" fmla="*/ 405 h 1079"/>
              <a:gd name="T4" fmla="*/ 991 w 1079"/>
              <a:gd name="T5" fmla="*/ 260 h 1079"/>
              <a:gd name="T6" fmla="*/ 842 w 1079"/>
              <a:gd name="T7" fmla="*/ 208 h 1079"/>
              <a:gd name="T8" fmla="*/ 792 w 1079"/>
              <a:gd name="T9" fmla="*/ 71 h 1079"/>
              <a:gd name="T10" fmla="*/ 636 w 1079"/>
              <a:gd name="T11" fmla="*/ 101 h 1079"/>
              <a:gd name="T12" fmla="*/ 523 w 1079"/>
              <a:gd name="T13" fmla="*/ 8 h 1079"/>
              <a:gd name="T14" fmla="*/ 403 w 1079"/>
              <a:gd name="T15" fmla="*/ 111 h 1079"/>
              <a:gd name="T16" fmla="*/ 258 w 1079"/>
              <a:gd name="T17" fmla="*/ 88 h 1079"/>
              <a:gd name="T18" fmla="*/ 206 w 1079"/>
              <a:gd name="T19" fmla="*/ 237 h 1079"/>
              <a:gd name="T20" fmla="*/ 69 w 1079"/>
              <a:gd name="T21" fmla="*/ 287 h 1079"/>
              <a:gd name="T22" fmla="*/ 99 w 1079"/>
              <a:gd name="T23" fmla="*/ 443 h 1079"/>
              <a:gd name="T24" fmla="*/ 6 w 1079"/>
              <a:gd name="T25" fmla="*/ 556 h 1079"/>
              <a:gd name="T26" fmla="*/ 109 w 1079"/>
              <a:gd name="T27" fmla="*/ 676 h 1079"/>
              <a:gd name="T28" fmla="*/ 86 w 1079"/>
              <a:gd name="T29" fmla="*/ 821 h 1079"/>
              <a:gd name="T30" fmla="*/ 235 w 1079"/>
              <a:gd name="T31" fmla="*/ 873 h 1079"/>
              <a:gd name="T32" fmla="*/ 288 w 1079"/>
              <a:gd name="T33" fmla="*/ 1010 h 1079"/>
              <a:gd name="T34" fmla="*/ 443 w 1079"/>
              <a:gd name="T35" fmla="*/ 980 h 1079"/>
              <a:gd name="T36" fmla="*/ 554 w 1079"/>
              <a:gd name="T37" fmla="*/ 1073 h 1079"/>
              <a:gd name="T38" fmla="*/ 674 w 1079"/>
              <a:gd name="T39" fmla="*/ 970 h 1079"/>
              <a:gd name="T40" fmla="*/ 819 w 1079"/>
              <a:gd name="T41" fmla="*/ 993 h 1079"/>
              <a:gd name="T42" fmla="*/ 872 w 1079"/>
              <a:gd name="T43" fmla="*/ 844 h 1079"/>
              <a:gd name="T44" fmla="*/ 1008 w 1079"/>
              <a:gd name="T45" fmla="*/ 791 h 1079"/>
              <a:gd name="T46" fmla="*/ 979 w 1079"/>
              <a:gd name="T47" fmla="*/ 636 h 1079"/>
              <a:gd name="T48" fmla="*/ 361 w 1079"/>
              <a:gd name="T49" fmla="*/ 716 h 1079"/>
              <a:gd name="T50" fmla="*/ 300 w 1079"/>
              <a:gd name="T51" fmla="*/ 730 h 1079"/>
              <a:gd name="T52" fmla="*/ 267 w 1079"/>
              <a:gd name="T53" fmla="*/ 749 h 1079"/>
              <a:gd name="T54" fmla="*/ 200 w 1079"/>
              <a:gd name="T55" fmla="*/ 514 h 1079"/>
              <a:gd name="T56" fmla="*/ 244 w 1079"/>
              <a:gd name="T57" fmla="*/ 506 h 1079"/>
              <a:gd name="T58" fmla="*/ 305 w 1079"/>
              <a:gd name="T59" fmla="*/ 491 h 1079"/>
              <a:gd name="T60" fmla="*/ 338 w 1079"/>
              <a:gd name="T61" fmla="*/ 474 h 1079"/>
              <a:gd name="T62" fmla="*/ 405 w 1079"/>
              <a:gd name="T63" fmla="*/ 709 h 1079"/>
              <a:gd name="T64" fmla="*/ 466 w 1079"/>
              <a:gd name="T65" fmla="*/ 695 h 1079"/>
              <a:gd name="T66" fmla="*/ 380 w 1079"/>
              <a:gd name="T67" fmla="*/ 487 h 1079"/>
              <a:gd name="T68" fmla="*/ 485 w 1079"/>
              <a:gd name="T69" fmla="*/ 430 h 1079"/>
              <a:gd name="T70" fmla="*/ 515 w 1079"/>
              <a:gd name="T71" fmla="*/ 453 h 1079"/>
              <a:gd name="T72" fmla="*/ 506 w 1079"/>
              <a:gd name="T73" fmla="*/ 527 h 1079"/>
              <a:gd name="T74" fmla="*/ 536 w 1079"/>
              <a:gd name="T75" fmla="*/ 539 h 1079"/>
              <a:gd name="T76" fmla="*/ 475 w 1079"/>
              <a:gd name="T77" fmla="*/ 649 h 1079"/>
              <a:gd name="T78" fmla="*/ 571 w 1079"/>
              <a:gd name="T79" fmla="*/ 642 h 1079"/>
              <a:gd name="T80" fmla="*/ 554 w 1079"/>
              <a:gd name="T81" fmla="*/ 670 h 1079"/>
              <a:gd name="T82" fmla="*/ 733 w 1079"/>
              <a:gd name="T83" fmla="*/ 613 h 1079"/>
              <a:gd name="T84" fmla="*/ 680 w 1079"/>
              <a:gd name="T85" fmla="*/ 617 h 1079"/>
              <a:gd name="T86" fmla="*/ 643 w 1079"/>
              <a:gd name="T87" fmla="*/ 647 h 1079"/>
              <a:gd name="T88" fmla="*/ 523 w 1079"/>
              <a:gd name="T89" fmla="*/ 437 h 1079"/>
              <a:gd name="T90" fmla="*/ 542 w 1079"/>
              <a:gd name="T91" fmla="*/ 409 h 1079"/>
              <a:gd name="T92" fmla="*/ 643 w 1079"/>
              <a:gd name="T93" fmla="*/ 581 h 1079"/>
              <a:gd name="T94" fmla="*/ 638 w 1079"/>
              <a:gd name="T95" fmla="*/ 382 h 1079"/>
              <a:gd name="T96" fmla="*/ 739 w 1079"/>
              <a:gd name="T97" fmla="*/ 554 h 1079"/>
              <a:gd name="T98" fmla="*/ 727 w 1079"/>
              <a:gd name="T99" fmla="*/ 359 h 1079"/>
              <a:gd name="T100" fmla="*/ 762 w 1079"/>
              <a:gd name="T101" fmla="*/ 369 h 1079"/>
              <a:gd name="T102" fmla="*/ 783 w 1079"/>
              <a:gd name="T103" fmla="*/ 600 h 1079"/>
              <a:gd name="T104" fmla="*/ 809 w 1079"/>
              <a:gd name="T105" fmla="*/ 439 h 1079"/>
              <a:gd name="T106" fmla="*/ 792 w 1079"/>
              <a:gd name="T107" fmla="*/ 340 h 1079"/>
              <a:gd name="T108" fmla="*/ 830 w 1079"/>
              <a:gd name="T109" fmla="*/ 353 h 1079"/>
              <a:gd name="T110" fmla="*/ 865 w 1079"/>
              <a:gd name="T111" fmla="*/ 508 h 1079"/>
              <a:gd name="T112" fmla="*/ 842 w 1079"/>
              <a:gd name="T113" fmla="*/ 521 h 1079"/>
              <a:gd name="T114" fmla="*/ 861 w 1079"/>
              <a:gd name="T115" fmla="*/ 584 h 1079"/>
              <a:gd name="T116" fmla="*/ 842 w 1079"/>
              <a:gd name="T117" fmla="*/ 546 h 1079"/>
              <a:gd name="T118" fmla="*/ 884 w 1079"/>
              <a:gd name="T119" fmla="*/ 542 h 1079"/>
              <a:gd name="T120" fmla="*/ 872 w 1079"/>
              <a:gd name="T121" fmla="*/ 584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9" h="1079">
                <a:moveTo>
                  <a:pt x="1071" y="556"/>
                </a:moveTo>
                <a:lnTo>
                  <a:pt x="1071" y="556"/>
                </a:lnTo>
                <a:lnTo>
                  <a:pt x="1077" y="548"/>
                </a:lnTo>
                <a:lnTo>
                  <a:pt x="1079" y="539"/>
                </a:lnTo>
                <a:lnTo>
                  <a:pt x="1077" y="531"/>
                </a:lnTo>
                <a:lnTo>
                  <a:pt x="1071" y="525"/>
                </a:lnTo>
                <a:lnTo>
                  <a:pt x="979" y="443"/>
                </a:lnTo>
                <a:lnTo>
                  <a:pt x="979" y="443"/>
                </a:lnTo>
                <a:lnTo>
                  <a:pt x="972" y="434"/>
                </a:lnTo>
                <a:lnTo>
                  <a:pt x="968" y="426"/>
                </a:lnTo>
                <a:lnTo>
                  <a:pt x="966" y="413"/>
                </a:lnTo>
                <a:lnTo>
                  <a:pt x="968" y="405"/>
                </a:lnTo>
                <a:lnTo>
                  <a:pt x="1008" y="287"/>
                </a:lnTo>
                <a:lnTo>
                  <a:pt x="1008" y="287"/>
                </a:lnTo>
                <a:lnTo>
                  <a:pt x="1010" y="279"/>
                </a:lnTo>
                <a:lnTo>
                  <a:pt x="1006" y="271"/>
                </a:lnTo>
                <a:lnTo>
                  <a:pt x="1000" y="264"/>
                </a:lnTo>
                <a:lnTo>
                  <a:pt x="991" y="260"/>
                </a:lnTo>
                <a:lnTo>
                  <a:pt x="872" y="237"/>
                </a:lnTo>
                <a:lnTo>
                  <a:pt x="872" y="237"/>
                </a:lnTo>
                <a:lnTo>
                  <a:pt x="861" y="233"/>
                </a:lnTo>
                <a:lnTo>
                  <a:pt x="853" y="227"/>
                </a:lnTo>
                <a:lnTo>
                  <a:pt x="846" y="218"/>
                </a:lnTo>
                <a:lnTo>
                  <a:pt x="842" y="208"/>
                </a:lnTo>
                <a:lnTo>
                  <a:pt x="819" y="88"/>
                </a:lnTo>
                <a:lnTo>
                  <a:pt x="819" y="88"/>
                </a:lnTo>
                <a:lnTo>
                  <a:pt x="815" y="78"/>
                </a:lnTo>
                <a:lnTo>
                  <a:pt x="809" y="73"/>
                </a:lnTo>
                <a:lnTo>
                  <a:pt x="800" y="69"/>
                </a:lnTo>
                <a:lnTo>
                  <a:pt x="792" y="71"/>
                </a:lnTo>
                <a:lnTo>
                  <a:pt x="674" y="111"/>
                </a:lnTo>
                <a:lnTo>
                  <a:pt x="674" y="111"/>
                </a:lnTo>
                <a:lnTo>
                  <a:pt x="666" y="113"/>
                </a:lnTo>
                <a:lnTo>
                  <a:pt x="653" y="111"/>
                </a:lnTo>
                <a:lnTo>
                  <a:pt x="645" y="107"/>
                </a:lnTo>
                <a:lnTo>
                  <a:pt x="636" y="101"/>
                </a:lnTo>
                <a:lnTo>
                  <a:pt x="554" y="8"/>
                </a:lnTo>
                <a:lnTo>
                  <a:pt x="554" y="8"/>
                </a:lnTo>
                <a:lnTo>
                  <a:pt x="548" y="2"/>
                </a:lnTo>
                <a:lnTo>
                  <a:pt x="540" y="0"/>
                </a:lnTo>
                <a:lnTo>
                  <a:pt x="531" y="2"/>
                </a:lnTo>
                <a:lnTo>
                  <a:pt x="523" y="8"/>
                </a:lnTo>
                <a:lnTo>
                  <a:pt x="443" y="101"/>
                </a:lnTo>
                <a:lnTo>
                  <a:pt x="443" y="101"/>
                </a:lnTo>
                <a:lnTo>
                  <a:pt x="435" y="107"/>
                </a:lnTo>
                <a:lnTo>
                  <a:pt x="424" y="111"/>
                </a:lnTo>
                <a:lnTo>
                  <a:pt x="414" y="113"/>
                </a:lnTo>
                <a:lnTo>
                  <a:pt x="403" y="111"/>
                </a:lnTo>
                <a:lnTo>
                  <a:pt x="288" y="71"/>
                </a:lnTo>
                <a:lnTo>
                  <a:pt x="288" y="71"/>
                </a:lnTo>
                <a:lnTo>
                  <a:pt x="277" y="69"/>
                </a:lnTo>
                <a:lnTo>
                  <a:pt x="269" y="73"/>
                </a:lnTo>
                <a:lnTo>
                  <a:pt x="263" y="78"/>
                </a:lnTo>
                <a:lnTo>
                  <a:pt x="258" y="88"/>
                </a:lnTo>
                <a:lnTo>
                  <a:pt x="235" y="208"/>
                </a:lnTo>
                <a:lnTo>
                  <a:pt x="235" y="208"/>
                </a:lnTo>
                <a:lnTo>
                  <a:pt x="231" y="218"/>
                </a:lnTo>
                <a:lnTo>
                  <a:pt x="225" y="227"/>
                </a:lnTo>
                <a:lnTo>
                  <a:pt x="216" y="233"/>
                </a:lnTo>
                <a:lnTo>
                  <a:pt x="206" y="237"/>
                </a:lnTo>
                <a:lnTo>
                  <a:pt x="86" y="260"/>
                </a:lnTo>
                <a:lnTo>
                  <a:pt x="86" y="260"/>
                </a:lnTo>
                <a:lnTo>
                  <a:pt x="78" y="264"/>
                </a:lnTo>
                <a:lnTo>
                  <a:pt x="71" y="271"/>
                </a:lnTo>
                <a:lnTo>
                  <a:pt x="69" y="279"/>
                </a:lnTo>
                <a:lnTo>
                  <a:pt x="69" y="287"/>
                </a:lnTo>
                <a:lnTo>
                  <a:pt x="109" y="405"/>
                </a:lnTo>
                <a:lnTo>
                  <a:pt x="109" y="405"/>
                </a:lnTo>
                <a:lnTo>
                  <a:pt x="111" y="413"/>
                </a:lnTo>
                <a:lnTo>
                  <a:pt x="109" y="426"/>
                </a:lnTo>
                <a:lnTo>
                  <a:pt x="105" y="434"/>
                </a:lnTo>
                <a:lnTo>
                  <a:pt x="99" y="443"/>
                </a:lnTo>
                <a:lnTo>
                  <a:pt x="6" y="525"/>
                </a:lnTo>
                <a:lnTo>
                  <a:pt x="6" y="525"/>
                </a:lnTo>
                <a:lnTo>
                  <a:pt x="0" y="531"/>
                </a:lnTo>
                <a:lnTo>
                  <a:pt x="0" y="539"/>
                </a:lnTo>
                <a:lnTo>
                  <a:pt x="0" y="548"/>
                </a:lnTo>
                <a:lnTo>
                  <a:pt x="6" y="556"/>
                </a:lnTo>
                <a:lnTo>
                  <a:pt x="99" y="636"/>
                </a:lnTo>
                <a:lnTo>
                  <a:pt x="99" y="636"/>
                </a:lnTo>
                <a:lnTo>
                  <a:pt x="105" y="644"/>
                </a:lnTo>
                <a:lnTo>
                  <a:pt x="109" y="655"/>
                </a:lnTo>
                <a:lnTo>
                  <a:pt x="111" y="665"/>
                </a:lnTo>
                <a:lnTo>
                  <a:pt x="109" y="676"/>
                </a:lnTo>
                <a:lnTo>
                  <a:pt x="69" y="791"/>
                </a:lnTo>
                <a:lnTo>
                  <a:pt x="69" y="791"/>
                </a:lnTo>
                <a:lnTo>
                  <a:pt x="69" y="802"/>
                </a:lnTo>
                <a:lnTo>
                  <a:pt x="71" y="810"/>
                </a:lnTo>
                <a:lnTo>
                  <a:pt x="78" y="817"/>
                </a:lnTo>
                <a:lnTo>
                  <a:pt x="86" y="821"/>
                </a:lnTo>
                <a:lnTo>
                  <a:pt x="206" y="844"/>
                </a:lnTo>
                <a:lnTo>
                  <a:pt x="206" y="844"/>
                </a:lnTo>
                <a:lnTo>
                  <a:pt x="216" y="848"/>
                </a:lnTo>
                <a:lnTo>
                  <a:pt x="225" y="854"/>
                </a:lnTo>
                <a:lnTo>
                  <a:pt x="231" y="863"/>
                </a:lnTo>
                <a:lnTo>
                  <a:pt x="235" y="873"/>
                </a:lnTo>
                <a:lnTo>
                  <a:pt x="258" y="993"/>
                </a:lnTo>
                <a:lnTo>
                  <a:pt x="258" y="993"/>
                </a:lnTo>
                <a:lnTo>
                  <a:pt x="263" y="1001"/>
                </a:lnTo>
                <a:lnTo>
                  <a:pt x="269" y="1008"/>
                </a:lnTo>
                <a:lnTo>
                  <a:pt x="277" y="1010"/>
                </a:lnTo>
                <a:lnTo>
                  <a:pt x="288" y="1010"/>
                </a:lnTo>
                <a:lnTo>
                  <a:pt x="403" y="970"/>
                </a:lnTo>
                <a:lnTo>
                  <a:pt x="403" y="970"/>
                </a:lnTo>
                <a:lnTo>
                  <a:pt x="414" y="968"/>
                </a:lnTo>
                <a:lnTo>
                  <a:pt x="424" y="970"/>
                </a:lnTo>
                <a:lnTo>
                  <a:pt x="435" y="974"/>
                </a:lnTo>
                <a:lnTo>
                  <a:pt x="443" y="980"/>
                </a:lnTo>
                <a:lnTo>
                  <a:pt x="523" y="1073"/>
                </a:lnTo>
                <a:lnTo>
                  <a:pt x="523" y="1073"/>
                </a:lnTo>
                <a:lnTo>
                  <a:pt x="531" y="1077"/>
                </a:lnTo>
                <a:lnTo>
                  <a:pt x="540" y="1079"/>
                </a:lnTo>
                <a:lnTo>
                  <a:pt x="548" y="1077"/>
                </a:lnTo>
                <a:lnTo>
                  <a:pt x="554" y="1073"/>
                </a:lnTo>
                <a:lnTo>
                  <a:pt x="636" y="980"/>
                </a:lnTo>
                <a:lnTo>
                  <a:pt x="636" y="980"/>
                </a:lnTo>
                <a:lnTo>
                  <a:pt x="645" y="974"/>
                </a:lnTo>
                <a:lnTo>
                  <a:pt x="653" y="970"/>
                </a:lnTo>
                <a:lnTo>
                  <a:pt x="666" y="968"/>
                </a:lnTo>
                <a:lnTo>
                  <a:pt x="674" y="970"/>
                </a:lnTo>
                <a:lnTo>
                  <a:pt x="792" y="1010"/>
                </a:lnTo>
                <a:lnTo>
                  <a:pt x="792" y="1010"/>
                </a:lnTo>
                <a:lnTo>
                  <a:pt x="800" y="1010"/>
                </a:lnTo>
                <a:lnTo>
                  <a:pt x="809" y="1008"/>
                </a:lnTo>
                <a:lnTo>
                  <a:pt x="815" y="1001"/>
                </a:lnTo>
                <a:lnTo>
                  <a:pt x="819" y="993"/>
                </a:lnTo>
                <a:lnTo>
                  <a:pt x="842" y="873"/>
                </a:lnTo>
                <a:lnTo>
                  <a:pt x="842" y="873"/>
                </a:lnTo>
                <a:lnTo>
                  <a:pt x="846" y="863"/>
                </a:lnTo>
                <a:lnTo>
                  <a:pt x="853" y="854"/>
                </a:lnTo>
                <a:lnTo>
                  <a:pt x="861" y="848"/>
                </a:lnTo>
                <a:lnTo>
                  <a:pt x="872" y="844"/>
                </a:lnTo>
                <a:lnTo>
                  <a:pt x="991" y="821"/>
                </a:lnTo>
                <a:lnTo>
                  <a:pt x="991" y="821"/>
                </a:lnTo>
                <a:lnTo>
                  <a:pt x="1000" y="817"/>
                </a:lnTo>
                <a:lnTo>
                  <a:pt x="1006" y="810"/>
                </a:lnTo>
                <a:lnTo>
                  <a:pt x="1010" y="802"/>
                </a:lnTo>
                <a:lnTo>
                  <a:pt x="1008" y="791"/>
                </a:lnTo>
                <a:lnTo>
                  <a:pt x="968" y="676"/>
                </a:lnTo>
                <a:lnTo>
                  <a:pt x="968" y="676"/>
                </a:lnTo>
                <a:lnTo>
                  <a:pt x="966" y="665"/>
                </a:lnTo>
                <a:lnTo>
                  <a:pt x="968" y="655"/>
                </a:lnTo>
                <a:lnTo>
                  <a:pt x="972" y="644"/>
                </a:lnTo>
                <a:lnTo>
                  <a:pt x="979" y="636"/>
                </a:lnTo>
                <a:lnTo>
                  <a:pt x="1071" y="556"/>
                </a:lnTo>
                <a:close/>
                <a:moveTo>
                  <a:pt x="393" y="720"/>
                </a:moveTo>
                <a:lnTo>
                  <a:pt x="393" y="720"/>
                </a:lnTo>
                <a:lnTo>
                  <a:pt x="380" y="722"/>
                </a:lnTo>
                <a:lnTo>
                  <a:pt x="370" y="722"/>
                </a:lnTo>
                <a:lnTo>
                  <a:pt x="361" y="716"/>
                </a:lnTo>
                <a:lnTo>
                  <a:pt x="353" y="707"/>
                </a:lnTo>
                <a:lnTo>
                  <a:pt x="263" y="590"/>
                </a:lnTo>
                <a:lnTo>
                  <a:pt x="263" y="590"/>
                </a:lnTo>
                <a:lnTo>
                  <a:pt x="298" y="722"/>
                </a:lnTo>
                <a:lnTo>
                  <a:pt x="298" y="722"/>
                </a:lnTo>
                <a:lnTo>
                  <a:pt x="300" y="730"/>
                </a:lnTo>
                <a:lnTo>
                  <a:pt x="298" y="739"/>
                </a:lnTo>
                <a:lnTo>
                  <a:pt x="292" y="747"/>
                </a:lnTo>
                <a:lnTo>
                  <a:pt x="284" y="751"/>
                </a:lnTo>
                <a:lnTo>
                  <a:pt x="284" y="751"/>
                </a:lnTo>
                <a:lnTo>
                  <a:pt x="275" y="751"/>
                </a:lnTo>
                <a:lnTo>
                  <a:pt x="267" y="749"/>
                </a:lnTo>
                <a:lnTo>
                  <a:pt x="258" y="743"/>
                </a:lnTo>
                <a:lnTo>
                  <a:pt x="254" y="735"/>
                </a:lnTo>
                <a:lnTo>
                  <a:pt x="197" y="533"/>
                </a:lnTo>
                <a:lnTo>
                  <a:pt x="197" y="533"/>
                </a:lnTo>
                <a:lnTo>
                  <a:pt x="195" y="523"/>
                </a:lnTo>
                <a:lnTo>
                  <a:pt x="200" y="514"/>
                </a:lnTo>
                <a:lnTo>
                  <a:pt x="206" y="508"/>
                </a:lnTo>
                <a:lnTo>
                  <a:pt x="216" y="504"/>
                </a:lnTo>
                <a:lnTo>
                  <a:pt x="216" y="504"/>
                </a:lnTo>
                <a:lnTo>
                  <a:pt x="225" y="502"/>
                </a:lnTo>
                <a:lnTo>
                  <a:pt x="235" y="502"/>
                </a:lnTo>
                <a:lnTo>
                  <a:pt x="244" y="506"/>
                </a:lnTo>
                <a:lnTo>
                  <a:pt x="252" y="516"/>
                </a:lnTo>
                <a:lnTo>
                  <a:pt x="342" y="632"/>
                </a:lnTo>
                <a:lnTo>
                  <a:pt x="342" y="632"/>
                </a:lnTo>
                <a:lnTo>
                  <a:pt x="307" y="502"/>
                </a:lnTo>
                <a:lnTo>
                  <a:pt x="307" y="502"/>
                </a:lnTo>
                <a:lnTo>
                  <a:pt x="305" y="491"/>
                </a:lnTo>
                <a:lnTo>
                  <a:pt x="309" y="483"/>
                </a:lnTo>
                <a:lnTo>
                  <a:pt x="313" y="476"/>
                </a:lnTo>
                <a:lnTo>
                  <a:pt x="321" y="472"/>
                </a:lnTo>
                <a:lnTo>
                  <a:pt x="321" y="472"/>
                </a:lnTo>
                <a:lnTo>
                  <a:pt x="330" y="472"/>
                </a:lnTo>
                <a:lnTo>
                  <a:pt x="338" y="474"/>
                </a:lnTo>
                <a:lnTo>
                  <a:pt x="347" y="481"/>
                </a:lnTo>
                <a:lnTo>
                  <a:pt x="351" y="489"/>
                </a:lnTo>
                <a:lnTo>
                  <a:pt x="407" y="688"/>
                </a:lnTo>
                <a:lnTo>
                  <a:pt x="407" y="688"/>
                </a:lnTo>
                <a:lnTo>
                  <a:pt x="407" y="699"/>
                </a:lnTo>
                <a:lnTo>
                  <a:pt x="405" y="709"/>
                </a:lnTo>
                <a:lnTo>
                  <a:pt x="401" y="716"/>
                </a:lnTo>
                <a:lnTo>
                  <a:pt x="393" y="720"/>
                </a:lnTo>
                <a:lnTo>
                  <a:pt x="393" y="720"/>
                </a:lnTo>
                <a:close/>
                <a:moveTo>
                  <a:pt x="554" y="670"/>
                </a:moveTo>
                <a:lnTo>
                  <a:pt x="466" y="695"/>
                </a:lnTo>
                <a:lnTo>
                  <a:pt x="466" y="695"/>
                </a:lnTo>
                <a:lnTo>
                  <a:pt x="456" y="695"/>
                </a:lnTo>
                <a:lnTo>
                  <a:pt x="445" y="693"/>
                </a:lnTo>
                <a:lnTo>
                  <a:pt x="439" y="686"/>
                </a:lnTo>
                <a:lnTo>
                  <a:pt x="435" y="676"/>
                </a:lnTo>
                <a:lnTo>
                  <a:pt x="380" y="487"/>
                </a:lnTo>
                <a:lnTo>
                  <a:pt x="380" y="487"/>
                </a:lnTo>
                <a:lnTo>
                  <a:pt x="380" y="474"/>
                </a:lnTo>
                <a:lnTo>
                  <a:pt x="382" y="466"/>
                </a:lnTo>
                <a:lnTo>
                  <a:pt x="389" y="460"/>
                </a:lnTo>
                <a:lnTo>
                  <a:pt x="397" y="455"/>
                </a:lnTo>
                <a:lnTo>
                  <a:pt x="485" y="430"/>
                </a:lnTo>
                <a:lnTo>
                  <a:pt x="485" y="430"/>
                </a:lnTo>
                <a:lnTo>
                  <a:pt x="496" y="430"/>
                </a:lnTo>
                <a:lnTo>
                  <a:pt x="504" y="432"/>
                </a:lnTo>
                <a:lnTo>
                  <a:pt x="510" y="437"/>
                </a:lnTo>
                <a:lnTo>
                  <a:pt x="512" y="445"/>
                </a:lnTo>
                <a:lnTo>
                  <a:pt x="512" y="445"/>
                </a:lnTo>
                <a:lnTo>
                  <a:pt x="515" y="453"/>
                </a:lnTo>
                <a:lnTo>
                  <a:pt x="512" y="460"/>
                </a:lnTo>
                <a:lnTo>
                  <a:pt x="506" y="466"/>
                </a:lnTo>
                <a:lnTo>
                  <a:pt x="496" y="470"/>
                </a:lnTo>
                <a:lnTo>
                  <a:pt x="431" y="489"/>
                </a:lnTo>
                <a:lnTo>
                  <a:pt x="445" y="544"/>
                </a:lnTo>
                <a:lnTo>
                  <a:pt x="506" y="527"/>
                </a:lnTo>
                <a:lnTo>
                  <a:pt x="506" y="527"/>
                </a:lnTo>
                <a:lnTo>
                  <a:pt x="519" y="525"/>
                </a:lnTo>
                <a:lnTo>
                  <a:pt x="527" y="527"/>
                </a:lnTo>
                <a:lnTo>
                  <a:pt x="531" y="533"/>
                </a:lnTo>
                <a:lnTo>
                  <a:pt x="536" y="539"/>
                </a:lnTo>
                <a:lnTo>
                  <a:pt x="536" y="539"/>
                </a:lnTo>
                <a:lnTo>
                  <a:pt x="538" y="548"/>
                </a:lnTo>
                <a:lnTo>
                  <a:pt x="536" y="556"/>
                </a:lnTo>
                <a:lnTo>
                  <a:pt x="529" y="563"/>
                </a:lnTo>
                <a:lnTo>
                  <a:pt x="519" y="567"/>
                </a:lnTo>
                <a:lnTo>
                  <a:pt x="456" y="584"/>
                </a:lnTo>
                <a:lnTo>
                  <a:pt x="475" y="649"/>
                </a:lnTo>
                <a:lnTo>
                  <a:pt x="544" y="630"/>
                </a:lnTo>
                <a:lnTo>
                  <a:pt x="544" y="630"/>
                </a:lnTo>
                <a:lnTo>
                  <a:pt x="554" y="628"/>
                </a:lnTo>
                <a:lnTo>
                  <a:pt x="563" y="630"/>
                </a:lnTo>
                <a:lnTo>
                  <a:pt x="569" y="634"/>
                </a:lnTo>
                <a:lnTo>
                  <a:pt x="571" y="642"/>
                </a:lnTo>
                <a:lnTo>
                  <a:pt x="571" y="642"/>
                </a:lnTo>
                <a:lnTo>
                  <a:pt x="573" y="651"/>
                </a:lnTo>
                <a:lnTo>
                  <a:pt x="571" y="657"/>
                </a:lnTo>
                <a:lnTo>
                  <a:pt x="565" y="663"/>
                </a:lnTo>
                <a:lnTo>
                  <a:pt x="554" y="670"/>
                </a:lnTo>
                <a:lnTo>
                  <a:pt x="554" y="670"/>
                </a:lnTo>
                <a:close/>
                <a:moveTo>
                  <a:pt x="760" y="615"/>
                </a:moveTo>
                <a:lnTo>
                  <a:pt x="760" y="615"/>
                </a:lnTo>
                <a:lnTo>
                  <a:pt x="746" y="617"/>
                </a:lnTo>
                <a:lnTo>
                  <a:pt x="739" y="617"/>
                </a:lnTo>
                <a:lnTo>
                  <a:pt x="735" y="617"/>
                </a:lnTo>
                <a:lnTo>
                  <a:pt x="733" y="613"/>
                </a:lnTo>
                <a:lnTo>
                  <a:pt x="729" y="611"/>
                </a:lnTo>
                <a:lnTo>
                  <a:pt x="722" y="598"/>
                </a:lnTo>
                <a:lnTo>
                  <a:pt x="664" y="476"/>
                </a:lnTo>
                <a:lnTo>
                  <a:pt x="664" y="476"/>
                </a:lnTo>
                <a:lnTo>
                  <a:pt x="680" y="617"/>
                </a:lnTo>
                <a:lnTo>
                  <a:pt x="680" y="617"/>
                </a:lnTo>
                <a:lnTo>
                  <a:pt x="678" y="628"/>
                </a:lnTo>
                <a:lnTo>
                  <a:pt x="676" y="636"/>
                </a:lnTo>
                <a:lnTo>
                  <a:pt x="668" y="640"/>
                </a:lnTo>
                <a:lnTo>
                  <a:pt x="655" y="644"/>
                </a:lnTo>
                <a:lnTo>
                  <a:pt x="655" y="644"/>
                </a:lnTo>
                <a:lnTo>
                  <a:pt x="643" y="647"/>
                </a:lnTo>
                <a:lnTo>
                  <a:pt x="632" y="647"/>
                </a:lnTo>
                <a:lnTo>
                  <a:pt x="626" y="640"/>
                </a:lnTo>
                <a:lnTo>
                  <a:pt x="622" y="634"/>
                </a:lnTo>
                <a:lnTo>
                  <a:pt x="531" y="453"/>
                </a:lnTo>
                <a:lnTo>
                  <a:pt x="531" y="453"/>
                </a:lnTo>
                <a:lnTo>
                  <a:pt x="523" y="437"/>
                </a:lnTo>
                <a:lnTo>
                  <a:pt x="523" y="437"/>
                </a:lnTo>
                <a:lnTo>
                  <a:pt x="523" y="428"/>
                </a:lnTo>
                <a:lnTo>
                  <a:pt x="525" y="420"/>
                </a:lnTo>
                <a:lnTo>
                  <a:pt x="533" y="413"/>
                </a:lnTo>
                <a:lnTo>
                  <a:pt x="542" y="409"/>
                </a:lnTo>
                <a:lnTo>
                  <a:pt x="542" y="409"/>
                </a:lnTo>
                <a:lnTo>
                  <a:pt x="550" y="409"/>
                </a:lnTo>
                <a:lnTo>
                  <a:pt x="559" y="411"/>
                </a:lnTo>
                <a:lnTo>
                  <a:pt x="563" y="416"/>
                </a:lnTo>
                <a:lnTo>
                  <a:pt x="567" y="422"/>
                </a:lnTo>
                <a:lnTo>
                  <a:pt x="643" y="581"/>
                </a:lnTo>
                <a:lnTo>
                  <a:pt x="643" y="581"/>
                </a:lnTo>
                <a:lnTo>
                  <a:pt x="622" y="407"/>
                </a:lnTo>
                <a:lnTo>
                  <a:pt x="622" y="407"/>
                </a:lnTo>
                <a:lnTo>
                  <a:pt x="622" y="399"/>
                </a:lnTo>
                <a:lnTo>
                  <a:pt x="624" y="390"/>
                </a:lnTo>
                <a:lnTo>
                  <a:pt x="630" y="386"/>
                </a:lnTo>
                <a:lnTo>
                  <a:pt x="638" y="382"/>
                </a:lnTo>
                <a:lnTo>
                  <a:pt x="638" y="382"/>
                </a:lnTo>
                <a:lnTo>
                  <a:pt x="647" y="382"/>
                </a:lnTo>
                <a:lnTo>
                  <a:pt x="653" y="384"/>
                </a:lnTo>
                <a:lnTo>
                  <a:pt x="659" y="388"/>
                </a:lnTo>
                <a:lnTo>
                  <a:pt x="664" y="395"/>
                </a:lnTo>
                <a:lnTo>
                  <a:pt x="739" y="554"/>
                </a:lnTo>
                <a:lnTo>
                  <a:pt x="741" y="552"/>
                </a:lnTo>
                <a:lnTo>
                  <a:pt x="718" y="382"/>
                </a:lnTo>
                <a:lnTo>
                  <a:pt x="718" y="382"/>
                </a:lnTo>
                <a:lnTo>
                  <a:pt x="718" y="371"/>
                </a:lnTo>
                <a:lnTo>
                  <a:pt x="720" y="363"/>
                </a:lnTo>
                <a:lnTo>
                  <a:pt x="727" y="359"/>
                </a:lnTo>
                <a:lnTo>
                  <a:pt x="735" y="355"/>
                </a:lnTo>
                <a:lnTo>
                  <a:pt x="735" y="355"/>
                </a:lnTo>
                <a:lnTo>
                  <a:pt x="746" y="353"/>
                </a:lnTo>
                <a:lnTo>
                  <a:pt x="752" y="355"/>
                </a:lnTo>
                <a:lnTo>
                  <a:pt x="758" y="361"/>
                </a:lnTo>
                <a:lnTo>
                  <a:pt x="762" y="369"/>
                </a:lnTo>
                <a:lnTo>
                  <a:pt x="762" y="369"/>
                </a:lnTo>
                <a:lnTo>
                  <a:pt x="764" y="386"/>
                </a:lnTo>
                <a:lnTo>
                  <a:pt x="783" y="581"/>
                </a:lnTo>
                <a:lnTo>
                  <a:pt x="783" y="581"/>
                </a:lnTo>
                <a:lnTo>
                  <a:pt x="785" y="596"/>
                </a:lnTo>
                <a:lnTo>
                  <a:pt x="783" y="600"/>
                </a:lnTo>
                <a:lnTo>
                  <a:pt x="781" y="605"/>
                </a:lnTo>
                <a:lnTo>
                  <a:pt x="773" y="611"/>
                </a:lnTo>
                <a:lnTo>
                  <a:pt x="760" y="615"/>
                </a:lnTo>
                <a:lnTo>
                  <a:pt x="760" y="615"/>
                </a:lnTo>
                <a:close/>
                <a:moveTo>
                  <a:pt x="809" y="439"/>
                </a:moveTo>
                <a:lnTo>
                  <a:pt x="809" y="439"/>
                </a:lnTo>
                <a:lnTo>
                  <a:pt x="800" y="416"/>
                </a:lnTo>
                <a:lnTo>
                  <a:pt x="785" y="365"/>
                </a:lnTo>
                <a:lnTo>
                  <a:pt x="785" y="365"/>
                </a:lnTo>
                <a:lnTo>
                  <a:pt x="783" y="355"/>
                </a:lnTo>
                <a:lnTo>
                  <a:pt x="785" y="346"/>
                </a:lnTo>
                <a:lnTo>
                  <a:pt x="792" y="340"/>
                </a:lnTo>
                <a:lnTo>
                  <a:pt x="800" y="336"/>
                </a:lnTo>
                <a:lnTo>
                  <a:pt x="800" y="336"/>
                </a:lnTo>
                <a:lnTo>
                  <a:pt x="811" y="336"/>
                </a:lnTo>
                <a:lnTo>
                  <a:pt x="819" y="338"/>
                </a:lnTo>
                <a:lnTo>
                  <a:pt x="825" y="344"/>
                </a:lnTo>
                <a:lnTo>
                  <a:pt x="830" y="353"/>
                </a:lnTo>
                <a:lnTo>
                  <a:pt x="844" y="403"/>
                </a:lnTo>
                <a:lnTo>
                  <a:pt x="844" y="403"/>
                </a:lnTo>
                <a:lnTo>
                  <a:pt x="851" y="428"/>
                </a:lnTo>
                <a:lnTo>
                  <a:pt x="863" y="500"/>
                </a:lnTo>
                <a:lnTo>
                  <a:pt x="863" y="500"/>
                </a:lnTo>
                <a:lnTo>
                  <a:pt x="865" y="508"/>
                </a:lnTo>
                <a:lnTo>
                  <a:pt x="863" y="514"/>
                </a:lnTo>
                <a:lnTo>
                  <a:pt x="861" y="518"/>
                </a:lnTo>
                <a:lnTo>
                  <a:pt x="853" y="521"/>
                </a:lnTo>
                <a:lnTo>
                  <a:pt x="853" y="521"/>
                </a:lnTo>
                <a:lnTo>
                  <a:pt x="846" y="523"/>
                </a:lnTo>
                <a:lnTo>
                  <a:pt x="842" y="521"/>
                </a:lnTo>
                <a:lnTo>
                  <a:pt x="838" y="514"/>
                </a:lnTo>
                <a:lnTo>
                  <a:pt x="834" y="508"/>
                </a:lnTo>
                <a:lnTo>
                  <a:pt x="809" y="439"/>
                </a:lnTo>
                <a:close/>
                <a:moveTo>
                  <a:pt x="872" y="584"/>
                </a:moveTo>
                <a:lnTo>
                  <a:pt x="872" y="584"/>
                </a:lnTo>
                <a:lnTo>
                  <a:pt x="861" y="584"/>
                </a:lnTo>
                <a:lnTo>
                  <a:pt x="851" y="581"/>
                </a:lnTo>
                <a:lnTo>
                  <a:pt x="844" y="575"/>
                </a:lnTo>
                <a:lnTo>
                  <a:pt x="838" y="565"/>
                </a:lnTo>
                <a:lnTo>
                  <a:pt x="838" y="565"/>
                </a:lnTo>
                <a:lnTo>
                  <a:pt x="838" y="554"/>
                </a:lnTo>
                <a:lnTo>
                  <a:pt x="842" y="546"/>
                </a:lnTo>
                <a:lnTo>
                  <a:pt x="848" y="537"/>
                </a:lnTo>
                <a:lnTo>
                  <a:pt x="857" y="533"/>
                </a:lnTo>
                <a:lnTo>
                  <a:pt x="857" y="533"/>
                </a:lnTo>
                <a:lnTo>
                  <a:pt x="867" y="531"/>
                </a:lnTo>
                <a:lnTo>
                  <a:pt x="878" y="535"/>
                </a:lnTo>
                <a:lnTo>
                  <a:pt x="884" y="542"/>
                </a:lnTo>
                <a:lnTo>
                  <a:pt x="888" y="550"/>
                </a:lnTo>
                <a:lnTo>
                  <a:pt x="888" y="550"/>
                </a:lnTo>
                <a:lnTo>
                  <a:pt x="890" y="560"/>
                </a:lnTo>
                <a:lnTo>
                  <a:pt x="886" y="571"/>
                </a:lnTo>
                <a:lnTo>
                  <a:pt x="880" y="579"/>
                </a:lnTo>
                <a:lnTo>
                  <a:pt x="872" y="584"/>
                </a:lnTo>
                <a:lnTo>
                  <a:pt x="872" y="5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0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9" y="629877"/>
            <a:ext cx="13366370" cy="1921335"/>
          </a:xfrm>
        </p:spPr>
        <p:txBody>
          <a:bodyPr/>
          <a:lstStyle/>
          <a:p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重設密碼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42" y="1831132"/>
            <a:ext cx="7560840" cy="6772445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9204082" y="6295628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6E6D37-45A7-4996-B104-91981285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90" y="5863580"/>
            <a:ext cx="7344800" cy="2000529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0C75BC-A7AA-415E-B8A5-304ADFE42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5AC050-628D-4267-BF15-8D54092A9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19" y="3127276"/>
            <a:ext cx="6749787" cy="66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b="1" dirty="0">
                <a:solidFill>
                  <a:schemeClr val="accent1"/>
                </a:solidFill>
              </a:rPr>
              <a:t>使用者登入</a:t>
            </a:r>
            <a:r>
              <a:rPr kumimoji="0"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重設密碼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特殊狀況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5294" y="2569579"/>
            <a:ext cx="8136904" cy="575841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一般使用者超時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070263BC-59F8-43BC-AB41-C5AC1CF3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360573"/>
            <a:ext cx="7987866" cy="23349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7048706-CD03-44E3-9DAF-5FB51427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78" y="5815966"/>
            <a:ext cx="10043940" cy="2783918"/>
          </a:xfrm>
          <a:prstGeom prst="rect">
            <a:avLst/>
          </a:prstGeom>
        </p:spPr>
      </p:pic>
      <p:sp>
        <p:nvSpPr>
          <p:cNvPr id="14" name="文字版面配置區 8">
            <a:extLst>
              <a:ext uri="{FF2B5EF4-FFF2-40B4-BE49-F238E27FC236}">
                <a16:creationId xmlns:a16="http://schemas.microsoft.com/office/drawing/2014/main" id="{25C9CE88-BA79-4666-9710-ECC6A7F56326}"/>
              </a:ext>
            </a:extLst>
          </p:cNvPr>
          <p:cNvSpPr txBox="1">
            <a:spLocks/>
          </p:cNvSpPr>
          <p:nvPr/>
        </p:nvSpPr>
        <p:spPr>
          <a:xfrm>
            <a:off x="1366342" y="6583660"/>
            <a:ext cx="9145016" cy="2480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16" indent="-514316" algn="l" defTabSz="685754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70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14351" indent="-428596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685754" rtl="0" eaLnBrk="1" latinLnBrk="0" hangingPunct="1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教</a:t>
            </a:r>
            <a:r>
              <a:rPr kumimoji="0" lang="en-US" altLang="zh-TW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1</a:t>
            </a:r>
            <a:r>
              <a:rPr kumimoji="0" lang="zh-TW" altLang="en-US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專責人員</a:t>
            </a:r>
            <a:r>
              <a:rPr kumimoji="0" lang="en-US" altLang="zh-TW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(IP</a:t>
            </a:r>
            <a:r>
              <a:rPr kumimoji="0" lang="zh-TW" altLang="en-US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固定</a:t>
            </a:r>
            <a:r>
              <a:rPr kumimoji="0" lang="en-US" altLang="zh-TW" sz="3600" b="1" dirty="0">
                <a:solidFill>
                  <a:srgbClr val="C00000">
                    <a:alpha val="80000"/>
                  </a:srgbClr>
                </a:solidFill>
                <a:highlight>
                  <a:srgbClr val="FFFF00"/>
                </a:highlight>
              </a:rPr>
              <a:t>)</a:t>
            </a:r>
            <a:endParaRPr kumimoji="0" lang="zh-TW" altLang="en-US" sz="3600" b="1" dirty="0">
              <a:solidFill>
                <a:srgbClr val="C00000">
                  <a:alpha val="80000"/>
                </a:srgbClr>
              </a:solidFill>
              <a:highlight>
                <a:srgbClr val="FFFF00"/>
              </a:highlight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C828B0D-73B0-4004-84EE-478AB24B9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帳號管理及修正申請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3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3958630" y="3703339"/>
            <a:ext cx="8640960" cy="1440161"/>
          </a:xfrm>
        </p:spPr>
        <p:txBody>
          <a:bodyPr/>
          <a:lstStyle/>
          <a:p>
            <a:r>
              <a:rPr kumimoji="1" lang="zh-TW" altLang="en-US" b="1" dirty="0">
                <a:solidFill>
                  <a:schemeClr val="accent1"/>
                </a:solidFill>
              </a:rPr>
              <a:t>基本資料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30" y="936165"/>
            <a:ext cx="16428889" cy="1921335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accent1"/>
                </a:solidFill>
              </a:rPr>
              <a:t>基本資料</a:t>
            </a:r>
            <a:r>
              <a:rPr lang="en-US" altLang="zh-TW" b="1" dirty="0"/>
              <a:t>-</a:t>
            </a:r>
            <a:r>
              <a:rPr lang="en-US" altLang="zh-TW" sz="6000" b="1" dirty="0"/>
              <a:t>3</a:t>
            </a:r>
            <a:r>
              <a:rPr lang="zh-TW" altLang="en-US" b="1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530" y="1687116"/>
            <a:ext cx="16273560" cy="151216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2446" y="2839244"/>
            <a:ext cx="15841760" cy="5616624"/>
          </a:xfrm>
        </p:spPr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之基本資料異動。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請填</a:t>
            </a:r>
            <a:r>
              <a:rPr lang="zh-TW" altLang="en-US" sz="4000" dirty="0">
                <a:solidFill>
                  <a:srgbClr val="FF0000">
                    <a:alpha val="90000"/>
                  </a:srgbClr>
                </a:solidFill>
              </a:rPr>
              <a:t>線上異動申請表</a:t>
            </a:r>
            <a:r>
              <a:rPr lang="zh-TW" altLang="en-US" sz="4000" dirty="0"/>
              <a:t>，並提供校庫基本資料異動之核定公文或佐證。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FCF561-5BBB-4667-A907-E61B70A77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A66920-BAA2-4A41-A80C-76DE3B32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9" y="936165"/>
            <a:ext cx="13366370" cy="111099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  <a:r>
              <a:rPr lang="en-US" altLang="zh-TW" b="1" dirty="0">
                <a:solidFill>
                  <a:schemeClr val="accent1"/>
                </a:solidFill>
              </a:rPr>
              <a:t>(</a:t>
            </a:r>
            <a:r>
              <a:rPr lang="zh-TW" altLang="en-US" b="1" dirty="0">
                <a:solidFill>
                  <a:schemeClr val="accent1"/>
                </a:solidFill>
              </a:rPr>
              <a:t>總承辦人權限</a:t>
            </a:r>
            <a:r>
              <a:rPr lang="en-US" altLang="zh-TW" b="1" dirty="0">
                <a:solidFill>
                  <a:schemeClr val="accent1"/>
                </a:solidFill>
              </a:rPr>
              <a:t>)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F4528ED-0D7D-4DF2-A8CC-39C57352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6" y="2508001"/>
            <a:ext cx="6825344" cy="7077668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228A25FD-022A-4F7D-8936-353D7431132C}"/>
              </a:ext>
            </a:extLst>
          </p:cNvPr>
          <p:cNvSpPr/>
          <p:nvPr/>
        </p:nvSpPr>
        <p:spPr>
          <a:xfrm>
            <a:off x="4897978" y="5359524"/>
            <a:ext cx="1652941" cy="1584176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9002759-94FA-4C07-9EC2-3067CAC40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2" y="1903140"/>
            <a:ext cx="3831841" cy="78200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133B369-E10D-4AAA-9908-959764084FCB}"/>
              </a:ext>
            </a:extLst>
          </p:cNvPr>
          <p:cNvSpPr/>
          <p:nvPr/>
        </p:nvSpPr>
        <p:spPr>
          <a:xfrm>
            <a:off x="646262" y="9031932"/>
            <a:ext cx="2664296" cy="71946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6ABF629B-2BF7-483E-A497-AABB333BD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8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579BC-E5A2-4F35-8596-A9786AE06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  <a:r>
              <a:rPr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提出申請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81FBFAC-B552-4277-AEF9-EE9457EE7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2143817-E6B8-4D7A-841F-C8DA676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38" y="2182796"/>
            <a:ext cx="12977434" cy="5841023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F5A2D7-0890-42A6-A80D-127D04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8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6BE3F-5352-4CF3-BC46-CE6B57A1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  <a:r>
              <a:rPr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上傳佐證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A8AFB7-C221-498A-9D06-9260CCE6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3" y="2623220"/>
            <a:ext cx="10645722" cy="5472608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B2394D8-DB79-46B6-8861-4ED85959B1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8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1932B-7ADB-4A13-B1C0-84201321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</a:t>
            </a:r>
            <a:r>
              <a:rPr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上傳佐證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2251D7-61CC-4430-9D84-222F81C1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8" y="2047156"/>
            <a:ext cx="12960697" cy="6840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68EFCD6A-0042-4684-9478-B80BA45F4E79}"/>
              </a:ext>
            </a:extLst>
          </p:cNvPr>
          <p:cNvSpPr/>
          <p:nvPr/>
        </p:nvSpPr>
        <p:spPr>
          <a:xfrm>
            <a:off x="4390678" y="5575547"/>
            <a:ext cx="8352928" cy="421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D6D0528-AE8D-40AF-B6AA-FC973283A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5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507AE-7141-45B9-B85E-FC14415A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  <a:r>
              <a:rPr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檢視佐證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AEAD234-4B7B-4EC7-A01F-B50AC223F3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020603-4173-4FB8-9B46-C53764E0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0" y="2439028"/>
            <a:ext cx="11041926" cy="529676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4623C39D-072D-4A71-B0E5-A26A9093BFFF}"/>
              </a:ext>
            </a:extLst>
          </p:cNvPr>
          <p:cNvSpPr/>
          <p:nvPr/>
        </p:nvSpPr>
        <p:spPr>
          <a:xfrm>
            <a:off x="11231438" y="4639445"/>
            <a:ext cx="2088232" cy="7602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3C40092-0935-44E3-88B0-AFBA6B72C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2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CF2FEA9-B5BF-428B-AF01-59890846F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F24E9A7-58E4-4C62-B87D-6C7D463216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FB334FD-002E-4A8F-B84C-2EB208E54C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ADE73ED-3BCD-4D24-9635-4838A2E52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3494" y="102941"/>
            <a:ext cx="11429007" cy="936104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https://moda.gov.tw/ACS/press/news/press/18660</a:t>
            </a: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C075113-B838-48E2-A2BF-92660C05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801" y="1039044"/>
            <a:ext cx="13002125" cy="9033558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CB4EAA4-04C2-41EA-A66E-AECF82A3D7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3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8D8EB-4580-4A0C-99F1-55D21FD5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574" y="936165"/>
            <a:ext cx="13366370" cy="1921335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  <a:r>
              <a:rPr lang="en-US" altLang="zh-TW" b="1" dirty="0">
                <a:solidFill>
                  <a:schemeClr val="accent1"/>
                </a:solidFill>
              </a:rPr>
              <a:t>-</a:t>
            </a:r>
            <a:r>
              <a:rPr lang="zh-TW" altLang="en-US" b="1" dirty="0">
                <a:solidFill>
                  <a:schemeClr val="accent1"/>
                </a:solidFill>
              </a:rPr>
              <a:t>編輯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222604-5BE2-4FA6-966F-1211648F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7" y="2551212"/>
            <a:ext cx="15045231" cy="6696744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11AE18-DD5D-42D9-AFF8-1C5425AC0E48}"/>
              </a:ext>
            </a:extLst>
          </p:cNvPr>
          <p:cNvSpPr/>
          <p:nvPr/>
        </p:nvSpPr>
        <p:spPr>
          <a:xfrm>
            <a:off x="790277" y="8311852"/>
            <a:ext cx="864097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D333CD7-CA79-4FAC-A1C0-7BF11B6A1F98}"/>
              </a:ext>
            </a:extLst>
          </p:cNvPr>
          <p:cNvSpPr/>
          <p:nvPr/>
        </p:nvSpPr>
        <p:spPr>
          <a:xfrm>
            <a:off x="11951518" y="8286329"/>
            <a:ext cx="1944216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2210BB8-FF67-4680-A009-963BF0768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4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17758-5B85-45DE-B446-420B0685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601" y="306795"/>
            <a:ext cx="13366370" cy="1921335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7B78D4-5A21-4A2A-8BD1-7FE5BDE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1267463"/>
            <a:ext cx="8454136" cy="900749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F0DD23-A936-4007-A618-D210C6E61BD7}"/>
              </a:ext>
            </a:extLst>
          </p:cNvPr>
          <p:cNvSpPr/>
          <p:nvPr/>
        </p:nvSpPr>
        <p:spPr>
          <a:xfrm>
            <a:off x="2014414" y="5595105"/>
            <a:ext cx="5976664" cy="5476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DAD474E-748E-48DB-8A07-0DC22CEE1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1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D40C4-8B9E-4D98-AD80-F8B4CC3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線上異動申請表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297ED1-D7C6-4749-A7BA-5345DC194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723" y="1663485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8190D87-C7D5-4548-A4B5-E210DF3A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442477"/>
            <a:ext cx="7992888" cy="72809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2E5016-621D-42B4-9783-F7C6F78D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478" y="3573265"/>
            <a:ext cx="3960440" cy="4648304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5B477BF-7E37-4C1F-9118-DB25210FBD43}"/>
              </a:ext>
            </a:extLst>
          </p:cNvPr>
          <p:cNvSpPr/>
          <p:nvPr/>
        </p:nvSpPr>
        <p:spPr>
          <a:xfrm>
            <a:off x="5686822" y="6583660"/>
            <a:ext cx="834897" cy="3052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4DF91295-F1A0-431A-A239-671DF224FF1F}"/>
              </a:ext>
            </a:extLst>
          </p:cNvPr>
          <p:cNvSpPr/>
          <p:nvPr/>
        </p:nvSpPr>
        <p:spPr>
          <a:xfrm>
            <a:off x="6802946" y="6295628"/>
            <a:ext cx="4680519" cy="1179717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D4AE0838-50AE-4D05-9973-FBEE03A1D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2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3526582" y="3775348"/>
            <a:ext cx="13557478" cy="1440161"/>
          </a:xfrm>
        </p:spPr>
        <p:txBody>
          <a:bodyPr/>
          <a:lstStyle/>
          <a:p>
            <a:r>
              <a:rPr kumimoji="1" lang="zh-TW" altLang="en-US" b="1" dirty="0">
                <a:solidFill>
                  <a:schemeClr val="accent1"/>
                </a:solidFill>
              </a:rPr>
              <a:t>資料填報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39550" y="3721596"/>
            <a:ext cx="6840760" cy="5382344"/>
          </a:xfrm>
        </p:spPr>
        <p:txBody>
          <a:bodyPr/>
          <a:lstStyle/>
          <a:p>
            <a:r>
              <a:rPr lang="zh-TW" altLang="en-US" b="1" dirty="0"/>
              <a:t>新增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en-US" altLang="zh-TW" b="1" dirty="0"/>
              <a:t>Excel</a:t>
            </a:r>
            <a:r>
              <a:rPr lang="zh-TW" altLang="en-US" b="1" dirty="0"/>
              <a:t>上下傳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清除本表資料</a:t>
            </a:r>
            <a:r>
              <a:rPr lang="en-US" altLang="zh-TW" b="1" dirty="0"/>
              <a:t>(</a:t>
            </a:r>
            <a:r>
              <a:rPr lang="zh-TW" altLang="en-US" b="1" dirty="0"/>
              <a:t>僅供總承辦使用</a:t>
            </a:r>
            <a:r>
              <a:rPr lang="en-US" altLang="zh-TW" b="1" dirty="0"/>
              <a:t>)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FF0000">
                    <a:alpha val="80000"/>
                  </a:srgbClr>
                </a:solidFill>
              </a:rPr>
              <a:t>       *清除該表所有資料，務必先備份</a:t>
            </a:r>
            <a:endParaRPr lang="en-US" altLang="zh-TW" b="1" dirty="0">
              <a:solidFill>
                <a:srgbClr val="FF0000">
                  <a:alpha val="80000"/>
                </a:srgbClr>
              </a:solidFill>
            </a:endParaRPr>
          </a:p>
          <a:p>
            <a:endParaRPr lang="en-US" altLang="zh-TW" b="1" dirty="0"/>
          </a:p>
          <a:p>
            <a:r>
              <a:rPr lang="zh-TW" altLang="en-US" b="1" dirty="0"/>
              <a:t>本表無資料</a:t>
            </a:r>
            <a:r>
              <a:rPr lang="en-US" altLang="zh-TW" b="1" dirty="0"/>
              <a:t>(</a:t>
            </a:r>
            <a:r>
              <a:rPr lang="zh-TW" altLang="en-US" b="1" dirty="0"/>
              <a:t>僅供總承辦使用</a:t>
            </a:r>
            <a:r>
              <a:rPr lang="en-US" altLang="zh-TW" b="1" dirty="0"/>
              <a:t>)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       *當該表無資料才可按</a:t>
            </a:r>
            <a:endParaRPr lang="en-US" altLang="zh-TW" b="1" dirty="0">
              <a:solidFill>
                <a:srgbClr val="0070C0">
                  <a:alpha val="80000"/>
                </a:srgbClr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       *如誤按，直接</a:t>
            </a:r>
            <a:r>
              <a:rPr lang="en-US" altLang="zh-TW" b="1" dirty="0">
                <a:solidFill>
                  <a:srgbClr val="0070C0">
                    <a:alpha val="80000"/>
                  </a:srgbClr>
                </a:solidFill>
              </a:rPr>
              <a:t>[</a:t>
            </a: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新增</a:t>
            </a:r>
            <a:r>
              <a:rPr lang="en-US" altLang="zh-TW" b="1" dirty="0">
                <a:solidFill>
                  <a:srgbClr val="0070C0">
                    <a:alpha val="80000"/>
                  </a:srgbClr>
                </a:solidFill>
              </a:rPr>
              <a:t>]</a:t>
            </a: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、</a:t>
            </a:r>
            <a:r>
              <a:rPr lang="en-US" altLang="zh-TW" b="1" dirty="0">
                <a:solidFill>
                  <a:srgbClr val="0070C0">
                    <a:alpha val="80000"/>
                  </a:srgbClr>
                </a:solidFill>
              </a:rPr>
              <a:t>[</a:t>
            </a: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上傳資料</a:t>
            </a:r>
            <a:r>
              <a:rPr lang="en-US" altLang="zh-TW" b="1" dirty="0">
                <a:solidFill>
                  <a:srgbClr val="0070C0">
                    <a:alpha val="80000"/>
                  </a:srgbClr>
                </a:solidFill>
              </a:rPr>
              <a:t>]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70C0">
                    <a:alpha val="80000"/>
                  </a:srgbClr>
                </a:solidFill>
              </a:rPr>
              <a:t>         即可消除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D90AA0-9650-4C9B-9855-5E3D7085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10" y="2319519"/>
            <a:ext cx="10873208" cy="56479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462686" y="3091780"/>
            <a:ext cx="5184576" cy="53955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3A8EF2-6CDB-45CE-A655-B9FE2D8F2653}"/>
              </a:ext>
            </a:extLst>
          </p:cNvPr>
          <p:cNvSpPr/>
          <p:nvPr/>
        </p:nvSpPr>
        <p:spPr>
          <a:xfrm>
            <a:off x="1150318" y="5791572"/>
            <a:ext cx="7488832" cy="62981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94423586-61A0-4B55-9B61-9BDE919E2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  <a:r>
              <a:rPr lang="en-US" altLang="zh-TW" b="1" dirty="0"/>
              <a:t>-</a:t>
            </a:r>
            <a:r>
              <a:rPr lang="zh-TW" altLang="en-US" b="1" dirty="0"/>
              <a:t>新增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562862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8B7C50-2174-4C78-BDAF-725EEC77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42" y="1858732"/>
            <a:ext cx="11665296" cy="8198918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19EF068-B2C8-4D64-B8D9-606D1A47E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31A6A66-A129-4A19-AB28-C5838FB180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6">
            <a:extLst>
              <a:ext uri="{FF2B5EF4-FFF2-40B4-BE49-F238E27FC236}">
                <a16:creationId xmlns:a16="http://schemas.microsoft.com/office/drawing/2014/main" id="{B31B0D24-6D76-4907-8FB4-8CD721205FBE}"/>
              </a:ext>
            </a:extLst>
          </p:cNvPr>
          <p:cNvSpPr txBox="1">
            <a:spLocks/>
          </p:cNvSpPr>
          <p:nvPr/>
        </p:nvSpPr>
        <p:spPr>
          <a:xfrm>
            <a:off x="3883482" y="895028"/>
            <a:ext cx="13366370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 b="1" dirty="0"/>
              <a:t>資料填報</a:t>
            </a:r>
            <a:r>
              <a:rPr kumimoji="0" lang="en-US" altLang="zh-TW" b="1" dirty="0"/>
              <a:t>-</a:t>
            </a:r>
            <a:r>
              <a:rPr kumimoji="0" lang="zh-TW" altLang="en-US" b="1" dirty="0"/>
              <a:t>新增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6181D2C-2ABA-4E8F-988F-9D04FEEE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48" y="2046932"/>
            <a:ext cx="15212073" cy="69849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5EBDA11-30E5-4337-8F1E-DDC598951136}"/>
              </a:ext>
            </a:extLst>
          </p:cNvPr>
          <p:cNvSpPr/>
          <p:nvPr/>
        </p:nvSpPr>
        <p:spPr>
          <a:xfrm>
            <a:off x="7198990" y="4639444"/>
            <a:ext cx="3096344" cy="54768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642FBE-C9F4-4F64-B944-3F797A50A8DB}"/>
              </a:ext>
            </a:extLst>
          </p:cNvPr>
          <p:cNvSpPr/>
          <p:nvPr/>
        </p:nvSpPr>
        <p:spPr>
          <a:xfrm>
            <a:off x="15479910" y="2816363"/>
            <a:ext cx="1368152" cy="88697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90478B9-80D2-4974-B569-048B6B793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3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  <a:r>
              <a:rPr lang="en-US" altLang="zh-TW" b="1" dirty="0"/>
              <a:t>-</a:t>
            </a:r>
            <a:r>
              <a:rPr lang="zh-TW" altLang="en-US" b="1" dirty="0"/>
              <a:t>填表說明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975" y="64824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26BFB33-23CE-4BDA-8C67-0217280D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54" y="1823573"/>
            <a:ext cx="13537504" cy="8357521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51DA0AC-28E8-4095-BDC6-20D53BDA7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  <a:r>
              <a:rPr lang="en-US" altLang="zh-TW" b="1" dirty="0"/>
              <a:t>-Excel </a:t>
            </a:r>
            <a:r>
              <a:rPr lang="zh-TW" altLang="en-US" b="1" dirty="0"/>
              <a:t>上傳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862534" y="692376"/>
            <a:ext cx="16273560" cy="575841"/>
          </a:xfrm>
        </p:spPr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筆，第二次上傳另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筆，則資料累計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</a:t>
            </a:r>
            <a:r>
              <a:rPr lang="en-US" altLang="zh-TW" dirty="0"/>
              <a:t>Excel</a:t>
            </a:r>
            <a:r>
              <a:rPr lang="zh-TW" altLang="en-US" dirty="0"/>
              <a:t>檔案原本有</a:t>
            </a:r>
            <a:r>
              <a:rPr lang="en-US" altLang="zh-TW" dirty="0"/>
              <a:t>10</a:t>
            </a:r>
            <a:r>
              <a:rPr lang="zh-TW" altLang="en-US" dirty="0"/>
              <a:t>筆資料且上傳完成。後續</a:t>
            </a:r>
            <a:r>
              <a:rPr lang="en-US" altLang="zh-TW" dirty="0"/>
              <a:t>Excel</a:t>
            </a:r>
            <a:r>
              <a:rPr lang="zh-TW" altLang="en-US" dirty="0"/>
              <a:t>檔案刪除至剩</a:t>
            </a:r>
            <a:r>
              <a:rPr lang="en-US" altLang="zh-TW" dirty="0"/>
              <a:t>3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7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若前後上傳的資料均為相同的資料，例如：同系所</a:t>
            </a:r>
            <a:r>
              <a:rPr lang="en-US" altLang="zh-TW" dirty="0"/>
              <a:t>-</a:t>
            </a:r>
            <a:r>
              <a:rPr lang="zh-TW" altLang="en-US" dirty="0"/>
              <a:t>同年級</a:t>
            </a:r>
            <a:r>
              <a:rPr lang="en-US" altLang="zh-TW" dirty="0"/>
              <a:t>-</a:t>
            </a:r>
            <a:r>
              <a:rPr lang="zh-TW" altLang="en-US" dirty="0"/>
              <a:t>同性別，則以第二次上傳為主</a:t>
            </a:r>
            <a:endParaRPr lang="en-US" altLang="zh-TW" dirty="0"/>
          </a:p>
          <a:p>
            <a:r>
              <a:rPr lang="zh-TW" altLang="en-US" dirty="0"/>
              <a:t>注意：教師異動身分證號或居留證號，例如：王</a:t>
            </a:r>
            <a:r>
              <a:rPr lang="en-US" altLang="zh-TW" dirty="0"/>
              <a:t>O</a:t>
            </a:r>
            <a:r>
              <a:rPr lang="zh-TW" altLang="en-US" dirty="0"/>
              <a:t>雄：</a:t>
            </a:r>
            <a:r>
              <a:rPr lang="en-US" altLang="zh-TW" dirty="0"/>
              <a:t>AB12345678</a:t>
            </a:r>
            <a:r>
              <a:rPr lang="zh-TW" altLang="en-US" dirty="0"/>
              <a:t>；異動</a:t>
            </a:r>
            <a:r>
              <a:rPr lang="en-US" altLang="zh-TW" dirty="0"/>
              <a:t>AH34567899</a:t>
            </a:r>
            <a:r>
              <a:rPr lang="zh-TW" altLang="en-US" dirty="0"/>
              <a:t>，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第一次上傳 王</a:t>
            </a:r>
            <a:r>
              <a:rPr lang="en-US" altLang="zh-TW" dirty="0"/>
              <a:t>O</a:t>
            </a:r>
            <a:r>
              <a:rPr lang="zh-TW" altLang="en-US" dirty="0"/>
              <a:t>雄：</a:t>
            </a:r>
            <a:r>
              <a:rPr lang="en-US" altLang="zh-TW" dirty="0"/>
              <a:t>AB12345678</a:t>
            </a:r>
          </a:p>
          <a:p>
            <a:pPr marL="0" indent="0">
              <a:buNone/>
            </a:pPr>
            <a:r>
              <a:rPr lang="zh-TW" altLang="en-US" dirty="0"/>
              <a:t>                第二次上傳 王</a:t>
            </a:r>
            <a:r>
              <a:rPr lang="en-US" altLang="zh-TW" dirty="0"/>
              <a:t>O</a:t>
            </a:r>
            <a:r>
              <a:rPr lang="zh-TW" altLang="en-US" dirty="0"/>
              <a:t>雄：</a:t>
            </a:r>
            <a:r>
              <a:rPr lang="en-US" altLang="zh-TW" dirty="0"/>
              <a:t>AH34567899</a:t>
            </a:r>
            <a:r>
              <a:rPr lang="zh-TW" altLang="en-US" dirty="0"/>
              <a:t> 會</a:t>
            </a:r>
            <a:r>
              <a:rPr lang="zh-TW" altLang="en-US" b="1" dirty="0">
                <a:solidFill>
                  <a:srgbClr val="FF0000">
                    <a:alpha val="90000"/>
                  </a:srgbClr>
                </a:solidFill>
              </a:rPr>
              <a:t>被視為同名同姓但不同人</a:t>
            </a:r>
            <a:endParaRPr lang="en-US" altLang="zh-TW" b="1" dirty="0">
              <a:solidFill>
                <a:srgbClr val="FF0000">
                  <a:alpha val="90000"/>
                </a:srgbClr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E7654384-C493-4D92-9565-7C51227CF2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  <a:r>
              <a:rPr lang="en-US" altLang="zh-TW" b="1" dirty="0"/>
              <a:t>-Excel </a:t>
            </a:r>
            <a:r>
              <a:rPr lang="zh-TW" altLang="en-US" b="1" dirty="0"/>
              <a:t>上傳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410" y="509151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6334894" y="6506283"/>
            <a:ext cx="5256584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一年級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6334894" y="4906082"/>
            <a:ext cx="5328592" cy="830997"/>
          </a:xfrm>
          <a:prstGeom prst="rect">
            <a:avLst/>
          </a:prstGeom>
          <a:solidFill>
            <a:schemeClr val="accent2">
              <a:lumMod val="5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一年級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6334894" y="3305880"/>
            <a:ext cx="5328592" cy="83099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一年級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 b="1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A9937D4-4DAC-4C6B-A654-660761822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38815B5-EA81-46D3-B275-F9EC06D8A2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526" y="1039044"/>
            <a:ext cx="16273560" cy="1078123"/>
          </a:xfrm>
        </p:spPr>
        <p:txBody>
          <a:bodyPr>
            <a:normAutofit/>
          </a:bodyPr>
          <a:lstStyle/>
          <a:p>
            <a:r>
              <a:rPr kumimoji="1" lang="zh-TW" altLang="en-US" sz="4800" b="1" dirty="0">
                <a:solidFill>
                  <a:srgbClr val="C00000">
                    <a:alpha val="80000"/>
                  </a:srgbClr>
                </a:solidFill>
              </a:rPr>
              <a:t>密碼規則異動：加長，至少</a:t>
            </a:r>
            <a:r>
              <a:rPr kumimoji="1" lang="en-US" altLang="zh-TW" sz="4800" b="1" dirty="0">
                <a:solidFill>
                  <a:srgbClr val="C00000">
                    <a:alpha val="80000"/>
                  </a:srgbClr>
                </a:solidFill>
              </a:rPr>
              <a:t>15</a:t>
            </a:r>
            <a:r>
              <a:rPr kumimoji="1" lang="zh-TW" altLang="en-US" sz="4800" b="1" dirty="0">
                <a:solidFill>
                  <a:srgbClr val="C00000">
                    <a:alpha val="80000"/>
                  </a:srgbClr>
                </a:solidFill>
              </a:rPr>
              <a:t>碼</a:t>
            </a:r>
            <a:endParaRPr lang="zh-TW" altLang="en-US" sz="4800" b="1" dirty="0">
              <a:solidFill>
                <a:srgbClr val="C00000">
                  <a:alpha val="80000"/>
                </a:srgbClr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E3A5B3E-F734-4A8C-B794-1B269C17F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78C3980-30CD-4576-8A9E-2B6074AF3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F3F3DB01-5927-4270-B2D3-FE8FD92F7E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5557078D-2C70-44CE-B063-5B75152875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sz="3600" dirty="0"/>
              <a:t>密碼設定規則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介面友善：密碼可檢視切換</a:t>
            </a:r>
            <a:endParaRPr lang="en-US" altLang="zh-TW" sz="3600" dirty="0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1C7B08DB-AF80-4C89-A51B-0E168F282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C46E8453-283F-4185-8ADE-4B971302772F}"/>
              </a:ext>
            </a:extLst>
          </p:cNvPr>
          <p:cNvSpPr>
            <a:spLocks noEditPoints="1"/>
          </p:cNvSpPr>
          <p:nvPr/>
        </p:nvSpPr>
        <p:spPr bwMode="auto">
          <a:xfrm>
            <a:off x="10118220" y="5563940"/>
            <a:ext cx="5313313" cy="4449216"/>
          </a:xfrm>
          <a:custGeom>
            <a:avLst/>
            <a:gdLst>
              <a:gd name="T0" fmla="*/ 1071 w 1079"/>
              <a:gd name="T1" fmla="*/ 525 h 1079"/>
              <a:gd name="T2" fmla="*/ 968 w 1079"/>
              <a:gd name="T3" fmla="*/ 405 h 1079"/>
              <a:gd name="T4" fmla="*/ 991 w 1079"/>
              <a:gd name="T5" fmla="*/ 260 h 1079"/>
              <a:gd name="T6" fmla="*/ 842 w 1079"/>
              <a:gd name="T7" fmla="*/ 208 h 1079"/>
              <a:gd name="T8" fmla="*/ 792 w 1079"/>
              <a:gd name="T9" fmla="*/ 71 h 1079"/>
              <a:gd name="T10" fmla="*/ 636 w 1079"/>
              <a:gd name="T11" fmla="*/ 101 h 1079"/>
              <a:gd name="T12" fmla="*/ 523 w 1079"/>
              <a:gd name="T13" fmla="*/ 8 h 1079"/>
              <a:gd name="T14" fmla="*/ 403 w 1079"/>
              <a:gd name="T15" fmla="*/ 111 h 1079"/>
              <a:gd name="T16" fmla="*/ 258 w 1079"/>
              <a:gd name="T17" fmla="*/ 88 h 1079"/>
              <a:gd name="T18" fmla="*/ 206 w 1079"/>
              <a:gd name="T19" fmla="*/ 237 h 1079"/>
              <a:gd name="T20" fmla="*/ 69 w 1079"/>
              <a:gd name="T21" fmla="*/ 287 h 1079"/>
              <a:gd name="T22" fmla="*/ 99 w 1079"/>
              <a:gd name="T23" fmla="*/ 443 h 1079"/>
              <a:gd name="T24" fmla="*/ 6 w 1079"/>
              <a:gd name="T25" fmla="*/ 556 h 1079"/>
              <a:gd name="T26" fmla="*/ 109 w 1079"/>
              <a:gd name="T27" fmla="*/ 676 h 1079"/>
              <a:gd name="T28" fmla="*/ 86 w 1079"/>
              <a:gd name="T29" fmla="*/ 821 h 1079"/>
              <a:gd name="T30" fmla="*/ 235 w 1079"/>
              <a:gd name="T31" fmla="*/ 873 h 1079"/>
              <a:gd name="T32" fmla="*/ 288 w 1079"/>
              <a:gd name="T33" fmla="*/ 1010 h 1079"/>
              <a:gd name="T34" fmla="*/ 443 w 1079"/>
              <a:gd name="T35" fmla="*/ 980 h 1079"/>
              <a:gd name="T36" fmla="*/ 554 w 1079"/>
              <a:gd name="T37" fmla="*/ 1073 h 1079"/>
              <a:gd name="T38" fmla="*/ 674 w 1079"/>
              <a:gd name="T39" fmla="*/ 970 h 1079"/>
              <a:gd name="T40" fmla="*/ 819 w 1079"/>
              <a:gd name="T41" fmla="*/ 993 h 1079"/>
              <a:gd name="T42" fmla="*/ 872 w 1079"/>
              <a:gd name="T43" fmla="*/ 844 h 1079"/>
              <a:gd name="T44" fmla="*/ 1008 w 1079"/>
              <a:gd name="T45" fmla="*/ 791 h 1079"/>
              <a:gd name="T46" fmla="*/ 979 w 1079"/>
              <a:gd name="T47" fmla="*/ 636 h 1079"/>
              <a:gd name="T48" fmla="*/ 361 w 1079"/>
              <a:gd name="T49" fmla="*/ 716 h 1079"/>
              <a:gd name="T50" fmla="*/ 300 w 1079"/>
              <a:gd name="T51" fmla="*/ 730 h 1079"/>
              <a:gd name="T52" fmla="*/ 267 w 1079"/>
              <a:gd name="T53" fmla="*/ 749 h 1079"/>
              <a:gd name="T54" fmla="*/ 200 w 1079"/>
              <a:gd name="T55" fmla="*/ 514 h 1079"/>
              <a:gd name="T56" fmla="*/ 244 w 1079"/>
              <a:gd name="T57" fmla="*/ 506 h 1079"/>
              <a:gd name="T58" fmla="*/ 305 w 1079"/>
              <a:gd name="T59" fmla="*/ 491 h 1079"/>
              <a:gd name="T60" fmla="*/ 338 w 1079"/>
              <a:gd name="T61" fmla="*/ 474 h 1079"/>
              <a:gd name="T62" fmla="*/ 405 w 1079"/>
              <a:gd name="T63" fmla="*/ 709 h 1079"/>
              <a:gd name="T64" fmla="*/ 466 w 1079"/>
              <a:gd name="T65" fmla="*/ 695 h 1079"/>
              <a:gd name="T66" fmla="*/ 380 w 1079"/>
              <a:gd name="T67" fmla="*/ 487 h 1079"/>
              <a:gd name="T68" fmla="*/ 485 w 1079"/>
              <a:gd name="T69" fmla="*/ 430 h 1079"/>
              <a:gd name="T70" fmla="*/ 515 w 1079"/>
              <a:gd name="T71" fmla="*/ 453 h 1079"/>
              <a:gd name="T72" fmla="*/ 506 w 1079"/>
              <a:gd name="T73" fmla="*/ 527 h 1079"/>
              <a:gd name="T74" fmla="*/ 536 w 1079"/>
              <a:gd name="T75" fmla="*/ 539 h 1079"/>
              <a:gd name="T76" fmla="*/ 475 w 1079"/>
              <a:gd name="T77" fmla="*/ 649 h 1079"/>
              <a:gd name="T78" fmla="*/ 571 w 1079"/>
              <a:gd name="T79" fmla="*/ 642 h 1079"/>
              <a:gd name="T80" fmla="*/ 554 w 1079"/>
              <a:gd name="T81" fmla="*/ 670 h 1079"/>
              <a:gd name="T82" fmla="*/ 733 w 1079"/>
              <a:gd name="T83" fmla="*/ 613 h 1079"/>
              <a:gd name="T84" fmla="*/ 680 w 1079"/>
              <a:gd name="T85" fmla="*/ 617 h 1079"/>
              <a:gd name="T86" fmla="*/ 643 w 1079"/>
              <a:gd name="T87" fmla="*/ 647 h 1079"/>
              <a:gd name="T88" fmla="*/ 523 w 1079"/>
              <a:gd name="T89" fmla="*/ 437 h 1079"/>
              <a:gd name="T90" fmla="*/ 542 w 1079"/>
              <a:gd name="T91" fmla="*/ 409 h 1079"/>
              <a:gd name="T92" fmla="*/ 643 w 1079"/>
              <a:gd name="T93" fmla="*/ 581 h 1079"/>
              <a:gd name="T94" fmla="*/ 638 w 1079"/>
              <a:gd name="T95" fmla="*/ 382 h 1079"/>
              <a:gd name="T96" fmla="*/ 739 w 1079"/>
              <a:gd name="T97" fmla="*/ 554 h 1079"/>
              <a:gd name="T98" fmla="*/ 727 w 1079"/>
              <a:gd name="T99" fmla="*/ 359 h 1079"/>
              <a:gd name="T100" fmla="*/ 762 w 1079"/>
              <a:gd name="T101" fmla="*/ 369 h 1079"/>
              <a:gd name="T102" fmla="*/ 783 w 1079"/>
              <a:gd name="T103" fmla="*/ 600 h 1079"/>
              <a:gd name="T104" fmla="*/ 809 w 1079"/>
              <a:gd name="T105" fmla="*/ 439 h 1079"/>
              <a:gd name="T106" fmla="*/ 792 w 1079"/>
              <a:gd name="T107" fmla="*/ 340 h 1079"/>
              <a:gd name="T108" fmla="*/ 830 w 1079"/>
              <a:gd name="T109" fmla="*/ 353 h 1079"/>
              <a:gd name="T110" fmla="*/ 865 w 1079"/>
              <a:gd name="T111" fmla="*/ 508 h 1079"/>
              <a:gd name="T112" fmla="*/ 842 w 1079"/>
              <a:gd name="T113" fmla="*/ 521 h 1079"/>
              <a:gd name="T114" fmla="*/ 861 w 1079"/>
              <a:gd name="T115" fmla="*/ 584 h 1079"/>
              <a:gd name="T116" fmla="*/ 842 w 1079"/>
              <a:gd name="T117" fmla="*/ 546 h 1079"/>
              <a:gd name="T118" fmla="*/ 884 w 1079"/>
              <a:gd name="T119" fmla="*/ 542 h 1079"/>
              <a:gd name="T120" fmla="*/ 872 w 1079"/>
              <a:gd name="T121" fmla="*/ 584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79" h="1079">
                <a:moveTo>
                  <a:pt x="1071" y="556"/>
                </a:moveTo>
                <a:lnTo>
                  <a:pt x="1071" y="556"/>
                </a:lnTo>
                <a:lnTo>
                  <a:pt x="1077" y="548"/>
                </a:lnTo>
                <a:lnTo>
                  <a:pt x="1079" y="539"/>
                </a:lnTo>
                <a:lnTo>
                  <a:pt x="1077" y="531"/>
                </a:lnTo>
                <a:lnTo>
                  <a:pt x="1071" y="525"/>
                </a:lnTo>
                <a:lnTo>
                  <a:pt x="979" y="443"/>
                </a:lnTo>
                <a:lnTo>
                  <a:pt x="979" y="443"/>
                </a:lnTo>
                <a:lnTo>
                  <a:pt x="972" y="434"/>
                </a:lnTo>
                <a:lnTo>
                  <a:pt x="968" y="426"/>
                </a:lnTo>
                <a:lnTo>
                  <a:pt x="966" y="413"/>
                </a:lnTo>
                <a:lnTo>
                  <a:pt x="968" y="405"/>
                </a:lnTo>
                <a:lnTo>
                  <a:pt x="1008" y="287"/>
                </a:lnTo>
                <a:lnTo>
                  <a:pt x="1008" y="287"/>
                </a:lnTo>
                <a:lnTo>
                  <a:pt x="1010" y="279"/>
                </a:lnTo>
                <a:lnTo>
                  <a:pt x="1006" y="271"/>
                </a:lnTo>
                <a:lnTo>
                  <a:pt x="1000" y="264"/>
                </a:lnTo>
                <a:lnTo>
                  <a:pt x="991" y="260"/>
                </a:lnTo>
                <a:lnTo>
                  <a:pt x="872" y="237"/>
                </a:lnTo>
                <a:lnTo>
                  <a:pt x="872" y="237"/>
                </a:lnTo>
                <a:lnTo>
                  <a:pt x="861" y="233"/>
                </a:lnTo>
                <a:lnTo>
                  <a:pt x="853" y="227"/>
                </a:lnTo>
                <a:lnTo>
                  <a:pt x="846" y="218"/>
                </a:lnTo>
                <a:lnTo>
                  <a:pt x="842" y="208"/>
                </a:lnTo>
                <a:lnTo>
                  <a:pt x="819" y="88"/>
                </a:lnTo>
                <a:lnTo>
                  <a:pt x="819" y="88"/>
                </a:lnTo>
                <a:lnTo>
                  <a:pt x="815" y="78"/>
                </a:lnTo>
                <a:lnTo>
                  <a:pt x="809" y="73"/>
                </a:lnTo>
                <a:lnTo>
                  <a:pt x="800" y="69"/>
                </a:lnTo>
                <a:lnTo>
                  <a:pt x="792" y="71"/>
                </a:lnTo>
                <a:lnTo>
                  <a:pt x="674" y="111"/>
                </a:lnTo>
                <a:lnTo>
                  <a:pt x="674" y="111"/>
                </a:lnTo>
                <a:lnTo>
                  <a:pt x="666" y="113"/>
                </a:lnTo>
                <a:lnTo>
                  <a:pt x="653" y="111"/>
                </a:lnTo>
                <a:lnTo>
                  <a:pt x="645" y="107"/>
                </a:lnTo>
                <a:lnTo>
                  <a:pt x="636" y="101"/>
                </a:lnTo>
                <a:lnTo>
                  <a:pt x="554" y="8"/>
                </a:lnTo>
                <a:lnTo>
                  <a:pt x="554" y="8"/>
                </a:lnTo>
                <a:lnTo>
                  <a:pt x="548" y="2"/>
                </a:lnTo>
                <a:lnTo>
                  <a:pt x="540" y="0"/>
                </a:lnTo>
                <a:lnTo>
                  <a:pt x="531" y="2"/>
                </a:lnTo>
                <a:lnTo>
                  <a:pt x="523" y="8"/>
                </a:lnTo>
                <a:lnTo>
                  <a:pt x="443" y="101"/>
                </a:lnTo>
                <a:lnTo>
                  <a:pt x="443" y="101"/>
                </a:lnTo>
                <a:lnTo>
                  <a:pt x="435" y="107"/>
                </a:lnTo>
                <a:lnTo>
                  <a:pt x="424" y="111"/>
                </a:lnTo>
                <a:lnTo>
                  <a:pt x="414" y="113"/>
                </a:lnTo>
                <a:lnTo>
                  <a:pt x="403" y="111"/>
                </a:lnTo>
                <a:lnTo>
                  <a:pt x="288" y="71"/>
                </a:lnTo>
                <a:lnTo>
                  <a:pt x="288" y="71"/>
                </a:lnTo>
                <a:lnTo>
                  <a:pt x="277" y="69"/>
                </a:lnTo>
                <a:lnTo>
                  <a:pt x="269" y="73"/>
                </a:lnTo>
                <a:lnTo>
                  <a:pt x="263" y="78"/>
                </a:lnTo>
                <a:lnTo>
                  <a:pt x="258" y="88"/>
                </a:lnTo>
                <a:lnTo>
                  <a:pt x="235" y="208"/>
                </a:lnTo>
                <a:lnTo>
                  <a:pt x="235" y="208"/>
                </a:lnTo>
                <a:lnTo>
                  <a:pt x="231" y="218"/>
                </a:lnTo>
                <a:lnTo>
                  <a:pt x="225" y="227"/>
                </a:lnTo>
                <a:lnTo>
                  <a:pt x="216" y="233"/>
                </a:lnTo>
                <a:lnTo>
                  <a:pt x="206" y="237"/>
                </a:lnTo>
                <a:lnTo>
                  <a:pt x="86" y="260"/>
                </a:lnTo>
                <a:lnTo>
                  <a:pt x="86" y="260"/>
                </a:lnTo>
                <a:lnTo>
                  <a:pt x="78" y="264"/>
                </a:lnTo>
                <a:lnTo>
                  <a:pt x="71" y="271"/>
                </a:lnTo>
                <a:lnTo>
                  <a:pt x="69" y="279"/>
                </a:lnTo>
                <a:lnTo>
                  <a:pt x="69" y="287"/>
                </a:lnTo>
                <a:lnTo>
                  <a:pt x="109" y="405"/>
                </a:lnTo>
                <a:lnTo>
                  <a:pt x="109" y="405"/>
                </a:lnTo>
                <a:lnTo>
                  <a:pt x="111" y="413"/>
                </a:lnTo>
                <a:lnTo>
                  <a:pt x="109" y="426"/>
                </a:lnTo>
                <a:lnTo>
                  <a:pt x="105" y="434"/>
                </a:lnTo>
                <a:lnTo>
                  <a:pt x="99" y="443"/>
                </a:lnTo>
                <a:lnTo>
                  <a:pt x="6" y="525"/>
                </a:lnTo>
                <a:lnTo>
                  <a:pt x="6" y="525"/>
                </a:lnTo>
                <a:lnTo>
                  <a:pt x="0" y="531"/>
                </a:lnTo>
                <a:lnTo>
                  <a:pt x="0" y="539"/>
                </a:lnTo>
                <a:lnTo>
                  <a:pt x="0" y="548"/>
                </a:lnTo>
                <a:lnTo>
                  <a:pt x="6" y="556"/>
                </a:lnTo>
                <a:lnTo>
                  <a:pt x="99" y="636"/>
                </a:lnTo>
                <a:lnTo>
                  <a:pt x="99" y="636"/>
                </a:lnTo>
                <a:lnTo>
                  <a:pt x="105" y="644"/>
                </a:lnTo>
                <a:lnTo>
                  <a:pt x="109" y="655"/>
                </a:lnTo>
                <a:lnTo>
                  <a:pt x="111" y="665"/>
                </a:lnTo>
                <a:lnTo>
                  <a:pt x="109" y="676"/>
                </a:lnTo>
                <a:lnTo>
                  <a:pt x="69" y="791"/>
                </a:lnTo>
                <a:lnTo>
                  <a:pt x="69" y="791"/>
                </a:lnTo>
                <a:lnTo>
                  <a:pt x="69" y="802"/>
                </a:lnTo>
                <a:lnTo>
                  <a:pt x="71" y="810"/>
                </a:lnTo>
                <a:lnTo>
                  <a:pt x="78" y="817"/>
                </a:lnTo>
                <a:lnTo>
                  <a:pt x="86" y="821"/>
                </a:lnTo>
                <a:lnTo>
                  <a:pt x="206" y="844"/>
                </a:lnTo>
                <a:lnTo>
                  <a:pt x="206" y="844"/>
                </a:lnTo>
                <a:lnTo>
                  <a:pt x="216" y="848"/>
                </a:lnTo>
                <a:lnTo>
                  <a:pt x="225" y="854"/>
                </a:lnTo>
                <a:lnTo>
                  <a:pt x="231" y="863"/>
                </a:lnTo>
                <a:lnTo>
                  <a:pt x="235" y="873"/>
                </a:lnTo>
                <a:lnTo>
                  <a:pt x="258" y="993"/>
                </a:lnTo>
                <a:lnTo>
                  <a:pt x="258" y="993"/>
                </a:lnTo>
                <a:lnTo>
                  <a:pt x="263" y="1001"/>
                </a:lnTo>
                <a:lnTo>
                  <a:pt x="269" y="1008"/>
                </a:lnTo>
                <a:lnTo>
                  <a:pt x="277" y="1010"/>
                </a:lnTo>
                <a:lnTo>
                  <a:pt x="288" y="1010"/>
                </a:lnTo>
                <a:lnTo>
                  <a:pt x="403" y="970"/>
                </a:lnTo>
                <a:lnTo>
                  <a:pt x="403" y="970"/>
                </a:lnTo>
                <a:lnTo>
                  <a:pt x="414" y="968"/>
                </a:lnTo>
                <a:lnTo>
                  <a:pt x="424" y="970"/>
                </a:lnTo>
                <a:lnTo>
                  <a:pt x="435" y="974"/>
                </a:lnTo>
                <a:lnTo>
                  <a:pt x="443" y="980"/>
                </a:lnTo>
                <a:lnTo>
                  <a:pt x="523" y="1073"/>
                </a:lnTo>
                <a:lnTo>
                  <a:pt x="523" y="1073"/>
                </a:lnTo>
                <a:lnTo>
                  <a:pt x="531" y="1077"/>
                </a:lnTo>
                <a:lnTo>
                  <a:pt x="540" y="1079"/>
                </a:lnTo>
                <a:lnTo>
                  <a:pt x="548" y="1077"/>
                </a:lnTo>
                <a:lnTo>
                  <a:pt x="554" y="1073"/>
                </a:lnTo>
                <a:lnTo>
                  <a:pt x="636" y="980"/>
                </a:lnTo>
                <a:lnTo>
                  <a:pt x="636" y="980"/>
                </a:lnTo>
                <a:lnTo>
                  <a:pt x="645" y="974"/>
                </a:lnTo>
                <a:lnTo>
                  <a:pt x="653" y="970"/>
                </a:lnTo>
                <a:lnTo>
                  <a:pt x="666" y="968"/>
                </a:lnTo>
                <a:lnTo>
                  <a:pt x="674" y="970"/>
                </a:lnTo>
                <a:lnTo>
                  <a:pt x="792" y="1010"/>
                </a:lnTo>
                <a:lnTo>
                  <a:pt x="792" y="1010"/>
                </a:lnTo>
                <a:lnTo>
                  <a:pt x="800" y="1010"/>
                </a:lnTo>
                <a:lnTo>
                  <a:pt x="809" y="1008"/>
                </a:lnTo>
                <a:lnTo>
                  <a:pt x="815" y="1001"/>
                </a:lnTo>
                <a:lnTo>
                  <a:pt x="819" y="993"/>
                </a:lnTo>
                <a:lnTo>
                  <a:pt x="842" y="873"/>
                </a:lnTo>
                <a:lnTo>
                  <a:pt x="842" y="873"/>
                </a:lnTo>
                <a:lnTo>
                  <a:pt x="846" y="863"/>
                </a:lnTo>
                <a:lnTo>
                  <a:pt x="853" y="854"/>
                </a:lnTo>
                <a:lnTo>
                  <a:pt x="861" y="848"/>
                </a:lnTo>
                <a:lnTo>
                  <a:pt x="872" y="844"/>
                </a:lnTo>
                <a:lnTo>
                  <a:pt x="991" y="821"/>
                </a:lnTo>
                <a:lnTo>
                  <a:pt x="991" y="821"/>
                </a:lnTo>
                <a:lnTo>
                  <a:pt x="1000" y="817"/>
                </a:lnTo>
                <a:lnTo>
                  <a:pt x="1006" y="810"/>
                </a:lnTo>
                <a:lnTo>
                  <a:pt x="1010" y="802"/>
                </a:lnTo>
                <a:lnTo>
                  <a:pt x="1008" y="791"/>
                </a:lnTo>
                <a:lnTo>
                  <a:pt x="968" y="676"/>
                </a:lnTo>
                <a:lnTo>
                  <a:pt x="968" y="676"/>
                </a:lnTo>
                <a:lnTo>
                  <a:pt x="966" y="665"/>
                </a:lnTo>
                <a:lnTo>
                  <a:pt x="968" y="655"/>
                </a:lnTo>
                <a:lnTo>
                  <a:pt x="972" y="644"/>
                </a:lnTo>
                <a:lnTo>
                  <a:pt x="979" y="636"/>
                </a:lnTo>
                <a:lnTo>
                  <a:pt x="1071" y="556"/>
                </a:lnTo>
                <a:close/>
                <a:moveTo>
                  <a:pt x="393" y="720"/>
                </a:moveTo>
                <a:lnTo>
                  <a:pt x="393" y="720"/>
                </a:lnTo>
                <a:lnTo>
                  <a:pt x="380" y="722"/>
                </a:lnTo>
                <a:lnTo>
                  <a:pt x="370" y="722"/>
                </a:lnTo>
                <a:lnTo>
                  <a:pt x="361" y="716"/>
                </a:lnTo>
                <a:lnTo>
                  <a:pt x="353" y="707"/>
                </a:lnTo>
                <a:lnTo>
                  <a:pt x="263" y="590"/>
                </a:lnTo>
                <a:lnTo>
                  <a:pt x="263" y="590"/>
                </a:lnTo>
                <a:lnTo>
                  <a:pt x="298" y="722"/>
                </a:lnTo>
                <a:lnTo>
                  <a:pt x="298" y="722"/>
                </a:lnTo>
                <a:lnTo>
                  <a:pt x="300" y="730"/>
                </a:lnTo>
                <a:lnTo>
                  <a:pt x="298" y="739"/>
                </a:lnTo>
                <a:lnTo>
                  <a:pt x="292" y="747"/>
                </a:lnTo>
                <a:lnTo>
                  <a:pt x="284" y="751"/>
                </a:lnTo>
                <a:lnTo>
                  <a:pt x="284" y="751"/>
                </a:lnTo>
                <a:lnTo>
                  <a:pt x="275" y="751"/>
                </a:lnTo>
                <a:lnTo>
                  <a:pt x="267" y="749"/>
                </a:lnTo>
                <a:lnTo>
                  <a:pt x="258" y="743"/>
                </a:lnTo>
                <a:lnTo>
                  <a:pt x="254" y="735"/>
                </a:lnTo>
                <a:lnTo>
                  <a:pt x="197" y="533"/>
                </a:lnTo>
                <a:lnTo>
                  <a:pt x="197" y="533"/>
                </a:lnTo>
                <a:lnTo>
                  <a:pt x="195" y="523"/>
                </a:lnTo>
                <a:lnTo>
                  <a:pt x="200" y="514"/>
                </a:lnTo>
                <a:lnTo>
                  <a:pt x="206" y="508"/>
                </a:lnTo>
                <a:lnTo>
                  <a:pt x="216" y="504"/>
                </a:lnTo>
                <a:lnTo>
                  <a:pt x="216" y="504"/>
                </a:lnTo>
                <a:lnTo>
                  <a:pt x="225" y="502"/>
                </a:lnTo>
                <a:lnTo>
                  <a:pt x="235" y="502"/>
                </a:lnTo>
                <a:lnTo>
                  <a:pt x="244" y="506"/>
                </a:lnTo>
                <a:lnTo>
                  <a:pt x="252" y="516"/>
                </a:lnTo>
                <a:lnTo>
                  <a:pt x="342" y="632"/>
                </a:lnTo>
                <a:lnTo>
                  <a:pt x="342" y="632"/>
                </a:lnTo>
                <a:lnTo>
                  <a:pt x="307" y="502"/>
                </a:lnTo>
                <a:lnTo>
                  <a:pt x="307" y="502"/>
                </a:lnTo>
                <a:lnTo>
                  <a:pt x="305" y="491"/>
                </a:lnTo>
                <a:lnTo>
                  <a:pt x="309" y="483"/>
                </a:lnTo>
                <a:lnTo>
                  <a:pt x="313" y="476"/>
                </a:lnTo>
                <a:lnTo>
                  <a:pt x="321" y="472"/>
                </a:lnTo>
                <a:lnTo>
                  <a:pt x="321" y="472"/>
                </a:lnTo>
                <a:lnTo>
                  <a:pt x="330" y="472"/>
                </a:lnTo>
                <a:lnTo>
                  <a:pt x="338" y="474"/>
                </a:lnTo>
                <a:lnTo>
                  <a:pt x="347" y="481"/>
                </a:lnTo>
                <a:lnTo>
                  <a:pt x="351" y="489"/>
                </a:lnTo>
                <a:lnTo>
                  <a:pt x="407" y="688"/>
                </a:lnTo>
                <a:lnTo>
                  <a:pt x="407" y="688"/>
                </a:lnTo>
                <a:lnTo>
                  <a:pt x="407" y="699"/>
                </a:lnTo>
                <a:lnTo>
                  <a:pt x="405" y="709"/>
                </a:lnTo>
                <a:lnTo>
                  <a:pt x="401" y="716"/>
                </a:lnTo>
                <a:lnTo>
                  <a:pt x="393" y="720"/>
                </a:lnTo>
                <a:lnTo>
                  <a:pt x="393" y="720"/>
                </a:lnTo>
                <a:close/>
                <a:moveTo>
                  <a:pt x="554" y="670"/>
                </a:moveTo>
                <a:lnTo>
                  <a:pt x="466" y="695"/>
                </a:lnTo>
                <a:lnTo>
                  <a:pt x="466" y="695"/>
                </a:lnTo>
                <a:lnTo>
                  <a:pt x="456" y="695"/>
                </a:lnTo>
                <a:lnTo>
                  <a:pt x="445" y="693"/>
                </a:lnTo>
                <a:lnTo>
                  <a:pt x="439" y="686"/>
                </a:lnTo>
                <a:lnTo>
                  <a:pt x="435" y="676"/>
                </a:lnTo>
                <a:lnTo>
                  <a:pt x="380" y="487"/>
                </a:lnTo>
                <a:lnTo>
                  <a:pt x="380" y="487"/>
                </a:lnTo>
                <a:lnTo>
                  <a:pt x="380" y="474"/>
                </a:lnTo>
                <a:lnTo>
                  <a:pt x="382" y="466"/>
                </a:lnTo>
                <a:lnTo>
                  <a:pt x="389" y="460"/>
                </a:lnTo>
                <a:lnTo>
                  <a:pt x="397" y="455"/>
                </a:lnTo>
                <a:lnTo>
                  <a:pt x="485" y="430"/>
                </a:lnTo>
                <a:lnTo>
                  <a:pt x="485" y="430"/>
                </a:lnTo>
                <a:lnTo>
                  <a:pt x="496" y="430"/>
                </a:lnTo>
                <a:lnTo>
                  <a:pt x="504" y="432"/>
                </a:lnTo>
                <a:lnTo>
                  <a:pt x="510" y="437"/>
                </a:lnTo>
                <a:lnTo>
                  <a:pt x="512" y="445"/>
                </a:lnTo>
                <a:lnTo>
                  <a:pt x="512" y="445"/>
                </a:lnTo>
                <a:lnTo>
                  <a:pt x="515" y="453"/>
                </a:lnTo>
                <a:lnTo>
                  <a:pt x="512" y="460"/>
                </a:lnTo>
                <a:lnTo>
                  <a:pt x="506" y="466"/>
                </a:lnTo>
                <a:lnTo>
                  <a:pt x="496" y="470"/>
                </a:lnTo>
                <a:lnTo>
                  <a:pt x="431" y="489"/>
                </a:lnTo>
                <a:lnTo>
                  <a:pt x="445" y="544"/>
                </a:lnTo>
                <a:lnTo>
                  <a:pt x="506" y="527"/>
                </a:lnTo>
                <a:lnTo>
                  <a:pt x="506" y="527"/>
                </a:lnTo>
                <a:lnTo>
                  <a:pt x="519" y="525"/>
                </a:lnTo>
                <a:lnTo>
                  <a:pt x="527" y="527"/>
                </a:lnTo>
                <a:lnTo>
                  <a:pt x="531" y="533"/>
                </a:lnTo>
                <a:lnTo>
                  <a:pt x="536" y="539"/>
                </a:lnTo>
                <a:lnTo>
                  <a:pt x="536" y="539"/>
                </a:lnTo>
                <a:lnTo>
                  <a:pt x="538" y="548"/>
                </a:lnTo>
                <a:lnTo>
                  <a:pt x="536" y="556"/>
                </a:lnTo>
                <a:lnTo>
                  <a:pt x="529" y="563"/>
                </a:lnTo>
                <a:lnTo>
                  <a:pt x="519" y="567"/>
                </a:lnTo>
                <a:lnTo>
                  <a:pt x="456" y="584"/>
                </a:lnTo>
                <a:lnTo>
                  <a:pt x="475" y="649"/>
                </a:lnTo>
                <a:lnTo>
                  <a:pt x="544" y="630"/>
                </a:lnTo>
                <a:lnTo>
                  <a:pt x="544" y="630"/>
                </a:lnTo>
                <a:lnTo>
                  <a:pt x="554" y="628"/>
                </a:lnTo>
                <a:lnTo>
                  <a:pt x="563" y="630"/>
                </a:lnTo>
                <a:lnTo>
                  <a:pt x="569" y="634"/>
                </a:lnTo>
                <a:lnTo>
                  <a:pt x="571" y="642"/>
                </a:lnTo>
                <a:lnTo>
                  <a:pt x="571" y="642"/>
                </a:lnTo>
                <a:lnTo>
                  <a:pt x="573" y="651"/>
                </a:lnTo>
                <a:lnTo>
                  <a:pt x="571" y="657"/>
                </a:lnTo>
                <a:lnTo>
                  <a:pt x="565" y="663"/>
                </a:lnTo>
                <a:lnTo>
                  <a:pt x="554" y="670"/>
                </a:lnTo>
                <a:lnTo>
                  <a:pt x="554" y="670"/>
                </a:lnTo>
                <a:close/>
                <a:moveTo>
                  <a:pt x="760" y="615"/>
                </a:moveTo>
                <a:lnTo>
                  <a:pt x="760" y="615"/>
                </a:lnTo>
                <a:lnTo>
                  <a:pt x="746" y="617"/>
                </a:lnTo>
                <a:lnTo>
                  <a:pt x="739" y="617"/>
                </a:lnTo>
                <a:lnTo>
                  <a:pt x="735" y="617"/>
                </a:lnTo>
                <a:lnTo>
                  <a:pt x="733" y="613"/>
                </a:lnTo>
                <a:lnTo>
                  <a:pt x="729" y="611"/>
                </a:lnTo>
                <a:lnTo>
                  <a:pt x="722" y="598"/>
                </a:lnTo>
                <a:lnTo>
                  <a:pt x="664" y="476"/>
                </a:lnTo>
                <a:lnTo>
                  <a:pt x="664" y="476"/>
                </a:lnTo>
                <a:lnTo>
                  <a:pt x="680" y="617"/>
                </a:lnTo>
                <a:lnTo>
                  <a:pt x="680" y="617"/>
                </a:lnTo>
                <a:lnTo>
                  <a:pt x="678" y="628"/>
                </a:lnTo>
                <a:lnTo>
                  <a:pt x="676" y="636"/>
                </a:lnTo>
                <a:lnTo>
                  <a:pt x="668" y="640"/>
                </a:lnTo>
                <a:lnTo>
                  <a:pt x="655" y="644"/>
                </a:lnTo>
                <a:lnTo>
                  <a:pt x="655" y="644"/>
                </a:lnTo>
                <a:lnTo>
                  <a:pt x="643" y="647"/>
                </a:lnTo>
                <a:lnTo>
                  <a:pt x="632" y="647"/>
                </a:lnTo>
                <a:lnTo>
                  <a:pt x="626" y="640"/>
                </a:lnTo>
                <a:lnTo>
                  <a:pt x="622" y="634"/>
                </a:lnTo>
                <a:lnTo>
                  <a:pt x="531" y="453"/>
                </a:lnTo>
                <a:lnTo>
                  <a:pt x="531" y="453"/>
                </a:lnTo>
                <a:lnTo>
                  <a:pt x="523" y="437"/>
                </a:lnTo>
                <a:lnTo>
                  <a:pt x="523" y="437"/>
                </a:lnTo>
                <a:lnTo>
                  <a:pt x="523" y="428"/>
                </a:lnTo>
                <a:lnTo>
                  <a:pt x="525" y="420"/>
                </a:lnTo>
                <a:lnTo>
                  <a:pt x="533" y="413"/>
                </a:lnTo>
                <a:lnTo>
                  <a:pt x="542" y="409"/>
                </a:lnTo>
                <a:lnTo>
                  <a:pt x="542" y="409"/>
                </a:lnTo>
                <a:lnTo>
                  <a:pt x="550" y="409"/>
                </a:lnTo>
                <a:lnTo>
                  <a:pt x="559" y="411"/>
                </a:lnTo>
                <a:lnTo>
                  <a:pt x="563" y="416"/>
                </a:lnTo>
                <a:lnTo>
                  <a:pt x="567" y="422"/>
                </a:lnTo>
                <a:lnTo>
                  <a:pt x="643" y="581"/>
                </a:lnTo>
                <a:lnTo>
                  <a:pt x="643" y="581"/>
                </a:lnTo>
                <a:lnTo>
                  <a:pt x="622" y="407"/>
                </a:lnTo>
                <a:lnTo>
                  <a:pt x="622" y="407"/>
                </a:lnTo>
                <a:lnTo>
                  <a:pt x="622" y="399"/>
                </a:lnTo>
                <a:lnTo>
                  <a:pt x="624" y="390"/>
                </a:lnTo>
                <a:lnTo>
                  <a:pt x="630" y="386"/>
                </a:lnTo>
                <a:lnTo>
                  <a:pt x="638" y="382"/>
                </a:lnTo>
                <a:lnTo>
                  <a:pt x="638" y="382"/>
                </a:lnTo>
                <a:lnTo>
                  <a:pt x="647" y="382"/>
                </a:lnTo>
                <a:lnTo>
                  <a:pt x="653" y="384"/>
                </a:lnTo>
                <a:lnTo>
                  <a:pt x="659" y="388"/>
                </a:lnTo>
                <a:lnTo>
                  <a:pt x="664" y="395"/>
                </a:lnTo>
                <a:lnTo>
                  <a:pt x="739" y="554"/>
                </a:lnTo>
                <a:lnTo>
                  <a:pt x="741" y="552"/>
                </a:lnTo>
                <a:lnTo>
                  <a:pt x="718" y="382"/>
                </a:lnTo>
                <a:lnTo>
                  <a:pt x="718" y="382"/>
                </a:lnTo>
                <a:lnTo>
                  <a:pt x="718" y="371"/>
                </a:lnTo>
                <a:lnTo>
                  <a:pt x="720" y="363"/>
                </a:lnTo>
                <a:lnTo>
                  <a:pt x="727" y="359"/>
                </a:lnTo>
                <a:lnTo>
                  <a:pt x="735" y="355"/>
                </a:lnTo>
                <a:lnTo>
                  <a:pt x="735" y="355"/>
                </a:lnTo>
                <a:lnTo>
                  <a:pt x="746" y="353"/>
                </a:lnTo>
                <a:lnTo>
                  <a:pt x="752" y="355"/>
                </a:lnTo>
                <a:lnTo>
                  <a:pt x="758" y="361"/>
                </a:lnTo>
                <a:lnTo>
                  <a:pt x="762" y="369"/>
                </a:lnTo>
                <a:lnTo>
                  <a:pt x="762" y="369"/>
                </a:lnTo>
                <a:lnTo>
                  <a:pt x="764" y="386"/>
                </a:lnTo>
                <a:lnTo>
                  <a:pt x="783" y="581"/>
                </a:lnTo>
                <a:lnTo>
                  <a:pt x="783" y="581"/>
                </a:lnTo>
                <a:lnTo>
                  <a:pt x="785" y="596"/>
                </a:lnTo>
                <a:lnTo>
                  <a:pt x="783" y="600"/>
                </a:lnTo>
                <a:lnTo>
                  <a:pt x="781" y="605"/>
                </a:lnTo>
                <a:lnTo>
                  <a:pt x="773" y="611"/>
                </a:lnTo>
                <a:lnTo>
                  <a:pt x="760" y="615"/>
                </a:lnTo>
                <a:lnTo>
                  <a:pt x="760" y="615"/>
                </a:lnTo>
                <a:close/>
                <a:moveTo>
                  <a:pt x="809" y="439"/>
                </a:moveTo>
                <a:lnTo>
                  <a:pt x="809" y="439"/>
                </a:lnTo>
                <a:lnTo>
                  <a:pt x="800" y="416"/>
                </a:lnTo>
                <a:lnTo>
                  <a:pt x="785" y="365"/>
                </a:lnTo>
                <a:lnTo>
                  <a:pt x="785" y="365"/>
                </a:lnTo>
                <a:lnTo>
                  <a:pt x="783" y="355"/>
                </a:lnTo>
                <a:lnTo>
                  <a:pt x="785" y="346"/>
                </a:lnTo>
                <a:lnTo>
                  <a:pt x="792" y="340"/>
                </a:lnTo>
                <a:lnTo>
                  <a:pt x="800" y="336"/>
                </a:lnTo>
                <a:lnTo>
                  <a:pt x="800" y="336"/>
                </a:lnTo>
                <a:lnTo>
                  <a:pt x="811" y="336"/>
                </a:lnTo>
                <a:lnTo>
                  <a:pt x="819" y="338"/>
                </a:lnTo>
                <a:lnTo>
                  <a:pt x="825" y="344"/>
                </a:lnTo>
                <a:lnTo>
                  <a:pt x="830" y="353"/>
                </a:lnTo>
                <a:lnTo>
                  <a:pt x="844" y="403"/>
                </a:lnTo>
                <a:lnTo>
                  <a:pt x="844" y="403"/>
                </a:lnTo>
                <a:lnTo>
                  <a:pt x="851" y="428"/>
                </a:lnTo>
                <a:lnTo>
                  <a:pt x="863" y="500"/>
                </a:lnTo>
                <a:lnTo>
                  <a:pt x="863" y="500"/>
                </a:lnTo>
                <a:lnTo>
                  <a:pt x="865" y="508"/>
                </a:lnTo>
                <a:lnTo>
                  <a:pt x="863" y="514"/>
                </a:lnTo>
                <a:lnTo>
                  <a:pt x="861" y="518"/>
                </a:lnTo>
                <a:lnTo>
                  <a:pt x="853" y="521"/>
                </a:lnTo>
                <a:lnTo>
                  <a:pt x="853" y="521"/>
                </a:lnTo>
                <a:lnTo>
                  <a:pt x="846" y="523"/>
                </a:lnTo>
                <a:lnTo>
                  <a:pt x="842" y="521"/>
                </a:lnTo>
                <a:lnTo>
                  <a:pt x="838" y="514"/>
                </a:lnTo>
                <a:lnTo>
                  <a:pt x="834" y="508"/>
                </a:lnTo>
                <a:lnTo>
                  <a:pt x="809" y="439"/>
                </a:lnTo>
                <a:close/>
                <a:moveTo>
                  <a:pt x="872" y="584"/>
                </a:moveTo>
                <a:lnTo>
                  <a:pt x="872" y="584"/>
                </a:lnTo>
                <a:lnTo>
                  <a:pt x="861" y="584"/>
                </a:lnTo>
                <a:lnTo>
                  <a:pt x="851" y="581"/>
                </a:lnTo>
                <a:lnTo>
                  <a:pt x="844" y="575"/>
                </a:lnTo>
                <a:lnTo>
                  <a:pt x="838" y="565"/>
                </a:lnTo>
                <a:lnTo>
                  <a:pt x="838" y="565"/>
                </a:lnTo>
                <a:lnTo>
                  <a:pt x="838" y="554"/>
                </a:lnTo>
                <a:lnTo>
                  <a:pt x="842" y="546"/>
                </a:lnTo>
                <a:lnTo>
                  <a:pt x="848" y="537"/>
                </a:lnTo>
                <a:lnTo>
                  <a:pt x="857" y="533"/>
                </a:lnTo>
                <a:lnTo>
                  <a:pt x="857" y="533"/>
                </a:lnTo>
                <a:lnTo>
                  <a:pt x="867" y="531"/>
                </a:lnTo>
                <a:lnTo>
                  <a:pt x="878" y="535"/>
                </a:lnTo>
                <a:lnTo>
                  <a:pt x="884" y="542"/>
                </a:lnTo>
                <a:lnTo>
                  <a:pt x="888" y="550"/>
                </a:lnTo>
                <a:lnTo>
                  <a:pt x="888" y="550"/>
                </a:lnTo>
                <a:lnTo>
                  <a:pt x="890" y="560"/>
                </a:lnTo>
                <a:lnTo>
                  <a:pt x="886" y="571"/>
                </a:lnTo>
                <a:lnTo>
                  <a:pt x="880" y="579"/>
                </a:lnTo>
                <a:lnTo>
                  <a:pt x="872" y="584"/>
                </a:lnTo>
                <a:lnTo>
                  <a:pt x="872" y="5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F7C702-5FF8-4FDE-9FFB-B0EE4296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2226260"/>
            <a:ext cx="7949124" cy="77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資料填報</a:t>
            </a:r>
            <a:r>
              <a:rPr lang="en-US" altLang="zh-TW" b="1" dirty="0"/>
              <a:t>-Excel </a:t>
            </a:r>
            <a:r>
              <a:rPr lang="zh-TW" altLang="en-US" b="1" dirty="0"/>
              <a:t>上傳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223" y="64824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550918" y="5999037"/>
            <a:ext cx="5112567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中文系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一年級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1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6550918" y="4370259"/>
            <a:ext cx="5112567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中文系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一年級</a:t>
            </a:r>
            <a:r>
              <a:rPr lang="en-US" altLang="zh-TW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3</a:t>
            </a:r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人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47407FA8-662C-49F6-AA4C-377946E64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2526" y="2839244"/>
            <a:ext cx="14077564" cy="5616624"/>
          </a:xfrm>
        </p:spPr>
        <p:txBody>
          <a:bodyPr/>
          <a:lstStyle/>
          <a:p>
            <a:pPr marL="342900" indent="-171450"/>
            <a:r>
              <a:rPr lang="zh-TW" altLang="zh-TW" sz="3600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sz="3600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sz="3600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sz="3600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sz="3600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sz="3600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sz="3600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sz="3600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sz="3600" dirty="0">
                <a:latin typeface="微軟正黑體" pitchFamily="34"/>
                <a:ea typeface="微軟正黑體" pitchFamily="34"/>
              </a:rPr>
              <a:t>若需以最後一份資料為主，請按</a:t>
            </a:r>
            <a:r>
              <a:rPr lang="zh-TW" altLang="en-US" sz="3600" dirty="0">
                <a:latin typeface="微軟正黑體" pitchFamily="34"/>
                <a:ea typeface="微軟正黑體" pitchFamily="34"/>
              </a:rPr>
              <a:t>       </a:t>
            </a:r>
            <a:r>
              <a:rPr lang="zh-TW" altLang="zh-TW" sz="3600" dirty="0">
                <a:latin typeface="微軟正黑體" pitchFamily="34"/>
                <a:ea typeface="微軟正黑體" pitchFamily="34"/>
              </a:rPr>
              <a:t> </a:t>
            </a:r>
            <a:r>
              <a:rPr lang="en-US" altLang="zh-TW" sz="3600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sz="3600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sz="3600" dirty="0"/>
          </a:p>
        </p:txBody>
      </p:sp>
      <p:sp>
        <p:nvSpPr>
          <p:cNvPr id="10" name="圓角矩形 8"/>
          <p:cNvSpPr/>
          <p:nvPr/>
        </p:nvSpPr>
        <p:spPr>
          <a:xfrm>
            <a:off x="10151318" y="6151612"/>
            <a:ext cx="4176464" cy="720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r>
              <a:rPr lang="en-US" altLang="zh-TW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(</a:t>
            </a: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僅供總承辦人使用</a:t>
            </a:r>
            <a:r>
              <a:rPr lang="en-US" altLang="zh-TW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)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A6C06A-B63A-4720-87E8-0DCEE5406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必要欄位檢核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可以調換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分割可自由更改欄位順序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B987C8F-FC8C-4650-8816-77BB2E5D5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kern="0" dirty="0">
                <a:solidFill>
                  <a:schemeClr val="tx1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b="1" kern="0" dirty="0">
                <a:solidFill>
                  <a:schemeClr val="tx1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5968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4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400" b="1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5968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4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400" b="1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CC64AC9D-AE07-48A1-A31D-74105D1B35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欄位順序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660113" y="2625230"/>
            <a:ext cx="3304445" cy="14344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 dirty="0">
                <a:latin typeface="微軟正黑體" pitchFamily="34"/>
                <a:ea typeface="微軟正黑體" pitchFamily="34"/>
              </a:rPr>
              <a:t>系所</a:t>
            </a:r>
            <a:endParaRPr lang="en-US" sz="4000" b="1" kern="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783166" y="2642897"/>
            <a:ext cx="3304445" cy="14344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>
                <a:latin typeface="微軟正黑體" pitchFamily="34"/>
                <a:ea typeface="微軟正黑體" pitchFamily="34"/>
              </a:rPr>
              <a:t>學制</a:t>
            </a:r>
            <a:endParaRPr lang="en-US" sz="4000" b="1" kern="0"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2751529" y="2623220"/>
            <a:ext cx="3304445" cy="14344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 dirty="0">
                <a:latin typeface="微軟正黑體" pitchFamily="34"/>
                <a:ea typeface="微軟正黑體" pitchFamily="34"/>
              </a:rPr>
              <a:t>學生人數</a:t>
            </a:r>
            <a:endParaRPr lang="en-US" sz="4000" b="1" kern="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9938102" y="4564232"/>
            <a:ext cx="1268262" cy="1109352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783165" y="5816572"/>
            <a:ext cx="3304445" cy="1493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>
                <a:latin typeface="微軟正黑體" pitchFamily="34"/>
                <a:ea typeface="微軟正黑體" pitchFamily="34"/>
              </a:rPr>
              <a:t>系所</a:t>
            </a:r>
            <a:endParaRPr lang="en-US" sz="4000" b="1" kern="0"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2756090" y="5816572"/>
            <a:ext cx="3304445" cy="1493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>
                <a:latin typeface="微軟正黑體" pitchFamily="34"/>
                <a:ea typeface="微軟正黑體" pitchFamily="34"/>
              </a:rPr>
              <a:t>學制</a:t>
            </a:r>
            <a:endParaRPr lang="en-US" sz="4000" b="1" kern="0"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685184" y="5816572"/>
            <a:ext cx="3304445" cy="1493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4000" b="1" kern="0" dirty="0">
                <a:latin typeface="微軟正黑體" pitchFamily="34"/>
                <a:ea typeface="微軟正黑體" pitchFamily="34"/>
              </a:rPr>
              <a:t>學生人數</a:t>
            </a:r>
            <a:endParaRPr lang="en-US" sz="4000" b="1" kern="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C51027-F208-4F8E-B478-63F4896BA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操作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7A52480-D300-4904-B36D-C51807DC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36" y="3124577"/>
            <a:ext cx="16099497" cy="2953162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404CA4-247F-4270-BAF4-7FE40DBF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資料上傳說明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9164" y="1772205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EA9EB7-1211-44B9-9691-C1BE3477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02" y="2623220"/>
            <a:ext cx="9373415" cy="5961809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733B8BC-CEFF-4B93-83C4-7C4FBBC8A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資料下載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6" y="1665802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B9D71B-F88E-43F4-B879-8D4C9172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30" y="2765627"/>
            <a:ext cx="9433048" cy="5999738"/>
          </a:xfrm>
          <a:prstGeom prst="rect">
            <a:avLst/>
          </a:prstGeom>
        </p:spPr>
      </p:pic>
      <p:sp>
        <p:nvSpPr>
          <p:cNvPr id="7" name="矩形 4"/>
          <p:cNvSpPr/>
          <p:nvPr/>
        </p:nvSpPr>
        <p:spPr>
          <a:xfrm>
            <a:off x="3850300" y="3154350"/>
            <a:ext cx="4860857" cy="57584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95ACE09C-62A8-473D-A3FD-8CF5E8435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資料下載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964" y="162349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CDB1CB4-9FFD-431E-8AF4-2E7D15B1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85" y="2731268"/>
            <a:ext cx="10871445" cy="5652592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F731685-9436-44AF-9198-7F92CD9F6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對照表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1859" y="548198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0C34AC0-4C02-49B9-ABB5-2E58F0A1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11" y="1892803"/>
            <a:ext cx="6891845" cy="8080890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1550656-FA62-48A4-9EC3-38F7497D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49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691DF18-10BF-45CB-B34A-E9A37D74F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278" y="967259"/>
            <a:ext cx="15985776" cy="719857"/>
          </a:xfrm>
        </p:spPr>
        <p:txBody>
          <a:bodyPr>
            <a:normAutofit fontScale="77500" lnSpcReduction="20000"/>
          </a:bodyPr>
          <a:lstStyle/>
          <a:p>
            <a:r>
              <a:rPr kumimoji="1" lang="zh-TW" altLang="en-US" sz="6200" b="1" u="heavy" dirty="0">
                <a:solidFill>
                  <a:srgbClr val="FF0000">
                    <a:alpha val="80000"/>
                  </a:srgbClr>
                </a:solidFill>
              </a:rPr>
              <a:t>管理師</a:t>
            </a:r>
            <a:r>
              <a:rPr kumimoji="1" lang="zh-TW" altLang="en-US" sz="6200" b="1" dirty="0">
                <a:solidFill>
                  <a:srgbClr val="C00000">
                    <a:alpha val="80000"/>
                  </a:srgbClr>
                </a:solidFill>
              </a:rPr>
              <a:t>登入需雙因子驗證：驗證碼寄至信箱。</a:t>
            </a:r>
            <a:endParaRPr kumimoji="1" lang="en-US" altLang="zh-TW" sz="6200" b="1" dirty="0">
              <a:solidFill>
                <a:srgbClr val="C00000">
                  <a:alpha val="80000"/>
                </a:srgbClr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0C7EA7A3-CA0C-4E51-A180-CC6524966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E1AA7EE-A9B9-48E7-91DD-5DA6CFDA31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F408A1D-EC7C-4F97-A63C-25DC936FD4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232F6F06-BBDC-4928-A356-5DC273FC5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BD9869F-7C7A-4DE7-8460-7E7B2C98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40" y="2677017"/>
            <a:ext cx="6707820" cy="225045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9068439-F999-41F4-9213-9843A4B4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22" y="5459296"/>
            <a:ext cx="6717338" cy="44634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999CB8F-F146-4E0F-BFB9-4E3D617D0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256" y="2551212"/>
            <a:ext cx="9032214" cy="4361973"/>
          </a:xfrm>
          <a:prstGeom prst="rect">
            <a:avLst/>
          </a:prstGeom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16E8D5B-7DD3-47F0-95B4-09C0CB2C049D}"/>
              </a:ext>
            </a:extLst>
          </p:cNvPr>
          <p:cNvCxnSpPr>
            <a:cxnSpLocks/>
          </p:cNvCxnSpPr>
          <p:nvPr/>
        </p:nvCxnSpPr>
        <p:spPr>
          <a:xfrm>
            <a:off x="7659337" y="4732198"/>
            <a:ext cx="1458681" cy="15175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1E717D5-9F82-48AE-B57F-695E29570EF6}"/>
              </a:ext>
            </a:extLst>
          </p:cNvPr>
          <p:cNvCxnSpPr>
            <a:cxnSpLocks/>
          </p:cNvCxnSpPr>
          <p:nvPr/>
        </p:nvCxnSpPr>
        <p:spPr>
          <a:xfrm flipH="1">
            <a:off x="7054974" y="6781529"/>
            <a:ext cx="1943178" cy="14583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8670EB0D-EFCA-4019-9672-186B8D73C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1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資料匯入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722" y="562761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D574B3C-44A9-471A-BA7B-6B159A69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2" y="3246387"/>
            <a:ext cx="16666808" cy="2617193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D04EC54-5788-4A79-94A2-D76C2F237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資料匯入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46595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DE43F80-B4B8-47E1-8041-6D8656419A5B}"/>
              </a:ext>
            </a:extLst>
          </p:cNvPr>
          <p:cNvGrpSpPr/>
          <p:nvPr/>
        </p:nvGrpSpPr>
        <p:grpSpPr>
          <a:xfrm>
            <a:off x="2158430" y="1875738"/>
            <a:ext cx="13699847" cy="8180884"/>
            <a:chOff x="2158430" y="1875738"/>
            <a:chExt cx="13699847" cy="8180884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75462D5-A427-40D3-A5AF-CCF8B7CD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2486" y="1875738"/>
              <a:ext cx="13195791" cy="8180884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09A52F5B-A3A1-4871-A4DD-62FAAF91D5F7}"/>
                </a:ext>
              </a:extLst>
            </p:cNvPr>
            <p:cNvSpPr txBox="1"/>
            <p:nvPr/>
          </p:nvSpPr>
          <p:spPr>
            <a:xfrm>
              <a:off x="10943406" y="3238636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45501C4-343F-4F15-8437-4B85B97E2F9C}"/>
                </a:ext>
              </a:extLst>
            </p:cNvPr>
            <p:cNvSpPr txBox="1"/>
            <p:nvPr/>
          </p:nvSpPr>
          <p:spPr>
            <a:xfrm>
              <a:off x="12023526" y="8750670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969E356-A4F6-4FE5-9417-553ADE302699}"/>
                </a:ext>
              </a:extLst>
            </p:cNvPr>
            <p:cNvSpPr txBox="1"/>
            <p:nvPr/>
          </p:nvSpPr>
          <p:spPr>
            <a:xfrm>
              <a:off x="2158430" y="3806705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0EB3F3E-BA09-4802-ADEA-F171292B3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成功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27AEA34-33E2-4651-AB9C-02BB83D5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52" y="1729362"/>
            <a:ext cx="11429006" cy="8492915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CAF189-5579-46CE-B7A1-FB6D37CA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失敗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28BFE07-8120-42AB-8428-1F8138DA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5" y="3271292"/>
            <a:ext cx="17378360" cy="3384376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315580-0D7F-4A11-9168-6EC2F5453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/>
              <a:t>失敗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605833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C570F98-A6DE-4708-B60E-272761F0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82" y="1831132"/>
            <a:ext cx="15337456" cy="8343953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295B4D-E396-4F18-8AEA-4F20EF4B6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20AD71-7950-4E96-B92A-661E77A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檢查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C6881C-FA8A-4477-B8DD-301046C6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17" y="2551212"/>
            <a:ext cx="16693852" cy="606226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E624B1A1-029C-4177-9AC9-2DE65FE898AF}"/>
              </a:ext>
            </a:extLst>
          </p:cNvPr>
          <p:cNvSpPr/>
          <p:nvPr/>
        </p:nvSpPr>
        <p:spPr>
          <a:xfrm flipV="1">
            <a:off x="15312489" y="2191171"/>
            <a:ext cx="1103525" cy="8083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D2E5450C-9878-4327-AE50-9E1933EB0340}"/>
              </a:ext>
            </a:extLst>
          </p:cNvPr>
          <p:cNvSpPr/>
          <p:nvPr/>
        </p:nvSpPr>
        <p:spPr>
          <a:xfrm flipV="1">
            <a:off x="7847062" y="7452141"/>
            <a:ext cx="864096" cy="5672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5BBDB3E7-FFC9-4908-8ED1-3FCF15764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93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檢查</a:t>
            </a:r>
            <a:endParaRPr lang="zh-TW" altLang="en-US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392263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E6F9D11-E619-429C-82A9-E36D38F6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43" y="2024416"/>
            <a:ext cx="12166926" cy="7870321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575B0B6-33CA-47B8-9F56-6F125C0D7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1859" y="280535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46C89D-AD7C-4761-968A-5AB8AF14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30" y="2220073"/>
            <a:ext cx="17764644" cy="5209427"/>
          </a:xfrm>
          <a:prstGeom prst="rect">
            <a:avLst/>
          </a:prstGeom>
        </p:spPr>
      </p:pic>
      <p:sp>
        <p:nvSpPr>
          <p:cNvPr id="2" name="箭號: 向下 1">
            <a:extLst>
              <a:ext uri="{FF2B5EF4-FFF2-40B4-BE49-F238E27FC236}">
                <a16:creationId xmlns:a16="http://schemas.microsoft.com/office/drawing/2014/main" id="{8D451D41-AA66-45F2-B0C9-19FB4EE7E9E4}"/>
              </a:ext>
            </a:extLst>
          </p:cNvPr>
          <p:cNvSpPr/>
          <p:nvPr/>
        </p:nvSpPr>
        <p:spPr>
          <a:xfrm>
            <a:off x="646262" y="3415308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9B1FDFA1-A530-4360-B039-C3291474CC63}"/>
              </a:ext>
            </a:extLst>
          </p:cNvPr>
          <p:cNvSpPr/>
          <p:nvPr/>
        </p:nvSpPr>
        <p:spPr>
          <a:xfrm flipV="1">
            <a:off x="12455574" y="3631332"/>
            <a:ext cx="1103525" cy="8083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82DD95E-7883-495E-A28E-92BDEF130D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694CEB-AC25-4721-A11F-6E1EB4A4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9" y="917909"/>
            <a:ext cx="13366370" cy="1921335"/>
          </a:xfrm>
        </p:spPr>
        <p:txBody>
          <a:bodyPr/>
          <a:lstStyle/>
          <a:p>
            <a:r>
              <a:rPr lang="en-US" altLang="zh-TW" b="1" dirty="0"/>
              <a:t>EXCEL </a:t>
            </a:r>
            <a:r>
              <a:rPr lang="zh-TW" altLang="en-US" b="1" dirty="0"/>
              <a:t>上傳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檢查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kern="0" dirty="0">
                <a:solidFill>
                  <a:schemeClr val="tx1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228" y="360324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8E4FAF-3364-4D65-A55F-C4F85F017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3814614" y="3559324"/>
            <a:ext cx="13557478" cy="1440161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資料</a:t>
            </a:r>
            <a:r>
              <a:rPr kumimoji="1" lang="zh-TW" altLang="en-US" b="1" dirty="0">
                <a:solidFill>
                  <a:schemeClr val="accent1"/>
                </a:solidFill>
              </a:rPr>
              <a:t>檢核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C758AAD-B2AC-4BC3-B643-E4B1D1C9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566" y="318964"/>
            <a:ext cx="13366370" cy="1921335"/>
          </a:xfrm>
        </p:spPr>
        <p:txBody>
          <a:bodyPr/>
          <a:lstStyle/>
          <a:p>
            <a:r>
              <a:rPr lang="zh-TW" altLang="en-US" b="1" dirty="0"/>
              <a:t>管理師與教</a:t>
            </a:r>
            <a:r>
              <a:rPr lang="en-US" altLang="zh-TW" b="1" dirty="0"/>
              <a:t>1</a:t>
            </a:r>
            <a:r>
              <a:rPr lang="zh-TW" altLang="en-US" b="1" dirty="0"/>
              <a:t>專責人員異動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須填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zh-TW" altLang="en-US" b="1" dirty="0">
                <a:solidFill>
                  <a:srgbClr val="FF0000"/>
                </a:solidFill>
              </a:rPr>
              <a:t>張申請單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49E87FC-AA0D-4B92-89CB-EBBC68ACB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0129"/>
              </p:ext>
            </p:extLst>
          </p:nvPr>
        </p:nvGraphicFramePr>
        <p:xfrm>
          <a:off x="3526582" y="1471092"/>
          <a:ext cx="12190942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7CC4EFF-A856-4213-81A7-B19B22F9F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5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交叉檢核提示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>
          <a:xfrm>
            <a:off x="981859" y="627759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必須修正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必須修正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00B050"/>
                </a:solidFill>
              </a:rPr>
              <a:t>建議檢查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0D0D25B-0CA6-46BA-B2EE-1C481C035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單一表冊完整填報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必須修正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82621"/>
              </p:ext>
            </p:extLst>
          </p:nvPr>
        </p:nvGraphicFramePr>
        <p:xfrm>
          <a:off x="4822726" y="2407196"/>
          <a:ext cx="11281851" cy="6375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5465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5546386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595146">
                <a:tc>
                  <a:txBody>
                    <a:bodyPr/>
                    <a:lstStyle/>
                    <a:p>
                      <a:pPr lvl="0" algn="ctr"/>
                      <a:r>
                        <a:rPr lang="zh-TW" sz="3600" b="1" dirty="0">
                          <a:solidFill>
                            <a:schemeClr val="accent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3600" b="1" dirty="0">
                        <a:solidFill>
                          <a:schemeClr val="accent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3600" b="1" dirty="0">
                          <a:solidFill>
                            <a:schemeClr val="accent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3600" b="1" dirty="0">
                        <a:solidFill>
                          <a:schemeClr val="accent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1096322">
                <a:tc>
                  <a:txBody>
                    <a:bodyPr/>
                    <a:lstStyle/>
                    <a:p>
                      <a:pPr lvl="0"/>
                      <a:r>
                        <a:rPr 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50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lang="en-US" sz="36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1096322">
                <a:tc>
                  <a:txBody>
                    <a:bodyPr/>
                    <a:lstStyle/>
                    <a:p>
                      <a:pPr lvl="0"/>
                      <a:r>
                        <a:rPr 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20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lang="en-US" sz="36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70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kumimoji="1" lang="zh-TW" altLang="en-US" sz="3600" u="none" strike="noStrike" kern="1200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3600" b="0" i="0" u="none" strike="noStrike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109632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50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lang="en-US" sz="36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3600" b="0" i="0" u="none" strike="noStrike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55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kumimoji="1" lang="zh-TW" altLang="en-US" sz="3600" u="none" strike="noStrike" kern="1200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36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kumimoji="1" lang="zh-TW" altLang="en-US" sz="3600" u="none" strike="noStrike" kern="1200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36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595146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3600" u="none" strike="noStrike" kern="1200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應填報</a:t>
                      </a:r>
                      <a:r>
                        <a:rPr lang="en-US" altLang="zh-TW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48</a:t>
                      </a:r>
                      <a:r>
                        <a:rPr lang="zh-TW" altLang="en-US" sz="360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筆</a:t>
                      </a:r>
                      <a:endParaRPr kumimoji="1" lang="zh-TW" altLang="en-US" sz="3600" u="none" strike="noStrike" kern="1200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6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848594-B68E-4BD4-923A-2E9184722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單一表冊完整填報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必須修正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98119"/>
              </p:ext>
            </p:extLst>
          </p:nvPr>
        </p:nvGraphicFramePr>
        <p:xfrm>
          <a:off x="4678710" y="1896832"/>
          <a:ext cx="12241360" cy="6556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0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602832">
                <a:tc>
                  <a:txBody>
                    <a:bodyPr/>
                    <a:lstStyle/>
                    <a:p>
                      <a:pPr lvl="0" algn="ctr"/>
                      <a:r>
                        <a:rPr lang="zh-TW" sz="3200" b="1" dirty="0">
                          <a:solidFill>
                            <a:schemeClr val="accent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1131342">
                <a:tc>
                  <a:txBody>
                    <a:bodyPr/>
                    <a:lstStyle/>
                    <a:p>
                      <a:pPr marL="0" marR="0" lvl="0" indent="0" algn="l" defTabSz="685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該表冊尚未填報，請於關表前完成填報，如無資料請總承辦人點選</a:t>
                      </a:r>
                      <a:r>
                        <a:rPr kumimoji="1" lang="en-US" altLang="zh-TW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zh-TW" altLang="en-US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本表無資料</a:t>
                      </a:r>
                      <a:r>
                        <a:rPr kumimoji="1" lang="en-US" altLang="zh-TW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]</a:t>
                      </a:r>
                      <a:r>
                        <a:rPr kumimoji="1" lang="zh-TW" altLang="en-US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按鈕。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lvl="0"/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3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1】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有自有學生宿舍，但</a:t>
                      </a: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校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3】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未填報</a:t>
                      </a:r>
                      <a:endParaRPr kumimoji="1" lang="zh-TW" altLang="en-US" sz="3200" u="none" strike="noStrike" kern="1200" cap="none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學</a:t>
                      </a:r>
                      <a:r>
                        <a:rPr lang="en-US" altLang="zh-TW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20-2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】</a:t>
                      </a:r>
                      <a:r>
                        <a:rPr kumimoji="1" lang="zh-TW" altLang="en-US" sz="3200" u="none" strike="noStrike" kern="1200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系所無畢業學生但有填報學位資料</a:t>
                      </a:r>
                      <a:endParaRPr kumimoji="1" lang="zh-TW" altLang="en-US" sz="3200" u="none" strike="noStrike" kern="1200" cap="none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、未填報特色說明</a:t>
                      </a:r>
                      <a:endParaRPr lang="zh-TW" altLang="en-US" sz="3200" u="none" strike="noStrike" cap="none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3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24】</a:t>
                      </a: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3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3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602832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3200" u="none" strike="noStrike" cap="none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3200" b="0" i="0" kern="12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3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2EFF161-CA34-46DC-A8C9-1365FCE53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交叉比對</a:t>
            </a:r>
            <a:r>
              <a:rPr lang="en-US" altLang="zh-TW" b="1" dirty="0"/>
              <a:t>-</a:t>
            </a:r>
            <a:r>
              <a:rPr lang="zh-TW" altLang="en-US" b="1" dirty="0"/>
              <a:t>檢誤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必須修正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711" y="936165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34790"/>
              </p:ext>
            </p:extLst>
          </p:nvPr>
        </p:nvGraphicFramePr>
        <p:xfrm>
          <a:off x="4534694" y="2322853"/>
          <a:ext cx="13249473" cy="657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900974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169066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717943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F9BE00-3514-4A5E-928E-C2F1ABC10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交叉比對</a:t>
            </a:r>
            <a:r>
              <a:rPr lang="en-US" altLang="zh-TW" b="1" dirty="0"/>
              <a:t>-</a:t>
            </a:r>
            <a:r>
              <a:rPr lang="zh-TW" altLang="en-US" b="1" dirty="0"/>
              <a:t>檢誤</a:t>
            </a:r>
            <a:r>
              <a:rPr lang="en-US" altLang="zh-TW" b="1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必須修正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767993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68960"/>
              </p:ext>
            </p:extLst>
          </p:nvPr>
        </p:nvGraphicFramePr>
        <p:xfrm>
          <a:off x="3742606" y="2119164"/>
          <a:ext cx="14027237" cy="653574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811173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47146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7168918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1180065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800" b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1180065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63542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1180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63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724711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800" b="0" i="0" u="none" strike="noStrike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800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800" b="0" i="0" u="none" strike="noStrike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800" b="0" i="0" u="none" strike="noStrike" cap="none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rgbClr val="002060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800" dirty="0">
                        <a:solidFill>
                          <a:srgbClr val="00206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80EC57A-CEF8-4F0C-AD3C-3EB348750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建議檢查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86489"/>
              </p:ext>
            </p:extLst>
          </p:nvPr>
        </p:nvGraphicFramePr>
        <p:xfrm>
          <a:off x="4102646" y="2857500"/>
          <a:ext cx="11881320" cy="5532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1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1568022">
                <a:tc>
                  <a:txBody>
                    <a:bodyPr/>
                    <a:lstStyle/>
                    <a:p>
                      <a:r>
                        <a:rPr lang="zh-TW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【學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27】</a:t>
                      </a:r>
                      <a:r>
                        <a:rPr lang="zh-TW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【學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28】</a:t>
                      </a:r>
                    </a:p>
                    <a:p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通過門檻人數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，卻沒有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未通過門檻人數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如該系全部學生都通過，請忽略本提示。</a:t>
                      </a:r>
                      <a:endParaRPr lang="en-US" altLang="zh-TW" sz="280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438058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【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20-2】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學位英文名稱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(OOO)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通常不會與系所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6)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英文名稱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(OOO)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相同，如確認相同請忽略本提示。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2526374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4-3 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比對 前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期 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4-2】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本期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大陸地區來臺畢業學生人數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_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男：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1]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，比前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期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學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4-2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0]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學生數多。如學校已掌握此情形，且確認資料無誤，請忽略本提示。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41958491"/>
                  </a:ext>
                </a:extLst>
              </a:tr>
            </a:tbl>
          </a:graphicData>
        </a:graphic>
      </p:graphicFrame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FC65C5B-5706-4217-988D-25672E759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>
          <a:xfrm>
            <a:off x="894971" y="702881"/>
            <a:ext cx="16273560" cy="575841"/>
          </a:xfrm>
        </p:spPr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方便快速比對前期資料，檢視是否有較大的落差，若有，很可能是資料填報不正確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114.03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115.03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990573F-BAC3-4DF0-9EB3-D97EC5DEDE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96DD0E-137B-40C0-A45F-AA3EE31F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283E44-8B96-4207-A5A1-36B7EC807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6742" y="7969962"/>
            <a:ext cx="13249472" cy="58767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差異大於</a:t>
            </a:r>
            <a:r>
              <a:rPr lang="en-US" altLang="zh-TW" sz="3600" dirty="0">
                <a:solidFill>
                  <a:srgbClr val="C00000"/>
                </a:solidFill>
              </a:rPr>
              <a:t>20%</a:t>
            </a:r>
            <a:r>
              <a:rPr lang="zh-TW" altLang="en-US" sz="3600" dirty="0">
                <a:solidFill>
                  <a:srgbClr val="C00000"/>
                </a:solidFill>
              </a:rPr>
              <a:t>，並非一定錯誤，只是提醒使用者留意數據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427777-95DB-47C2-B8BA-9D1D82C5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10" y="1729362"/>
            <a:ext cx="16674567" cy="6150442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06235A81-B3FF-4C78-A5CD-C6269EDB31C1}"/>
              </a:ext>
            </a:extLst>
          </p:cNvPr>
          <p:cNvSpPr txBox="1">
            <a:spLocks/>
          </p:cNvSpPr>
          <p:nvPr/>
        </p:nvSpPr>
        <p:spPr>
          <a:xfrm>
            <a:off x="286222" y="-615309"/>
            <a:ext cx="15485809" cy="2209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 b="1">
                <a:solidFill>
                  <a:schemeClr val="accent1"/>
                </a:solidFill>
              </a:rPr>
              <a:t>資料前後期比對及檢核</a:t>
            </a:r>
            <a:endParaRPr kumimoji="0"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38D3039-2965-4D47-B0BE-0DBA8E03C6C4}"/>
              </a:ext>
            </a:extLst>
          </p:cNvPr>
          <p:cNvSpPr/>
          <p:nvPr/>
        </p:nvSpPr>
        <p:spPr>
          <a:xfrm>
            <a:off x="7265754" y="6223620"/>
            <a:ext cx="8646204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4AAF850-1BA2-4A1B-9ABF-71529CECF6EA}"/>
              </a:ext>
            </a:extLst>
          </p:cNvPr>
          <p:cNvSpPr/>
          <p:nvPr/>
        </p:nvSpPr>
        <p:spPr>
          <a:xfrm>
            <a:off x="7265754" y="6784995"/>
            <a:ext cx="8646204" cy="43204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0E964C4-58D6-40FD-9E86-855CF3F3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608" y="946946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76944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440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76944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4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76944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/>
              <a:t>上期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0D7771D-8B06-4C14-BC1C-7DC25558D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68</a:t>
            </a:fld>
            <a:endParaRPr lang="ja-JP" altLang="en-US" dirty="0"/>
          </a:p>
        </p:txBody>
      </p:sp>
      <p:grpSp>
        <p:nvGrpSpPr>
          <p:cNvPr id="18" name="组合 229">
            <a:extLst>
              <a:ext uri="{FF2B5EF4-FFF2-40B4-BE49-F238E27FC236}">
                <a16:creationId xmlns:a16="http://schemas.microsoft.com/office/drawing/2014/main" id="{4A162311-1815-4DE2-B6ED-33F9FBE0AC5A}"/>
              </a:ext>
            </a:extLst>
          </p:cNvPr>
          <p:cNvGrpSpPr/>
          <p:nvPr/>
        </p:nvGrpSpPr>
        <p:grpSpPr>
          <a:xfrm>
            <a:off x="12505805" y="3408271"/>
            <a:ext cx="2636389" cy="2620730"/>
            <a:chOff x="4851400" y="2286000"/>
            <a:chExt cx="871538" cy="873125"/>
          </a:xfrm>
        </p:grpSpPr>
        <p:sp>
          <p:nvSpPr>
            <p:cNvPr id="19" name="Freeform 133">
              <a:extLst>
                <a:ext uri="{FF2B5EF4-FFF2-40B4-BE49-F238E27FC236}">
                  <a16:creationId xmlns:a16="http://schemas.microsoft.com/office/drawing/2014/main" id="{A13E332A-3454-4894-A1FE-07E2F2DBB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2286000"/>
              <a:ext cx="871538" cy="873125"/>
            </a:xfrm>
            <a:custGeom>
              <a:avLst/>
              <a:gdLst>
                <a:gd name="T0" fmla="*/ 274 w 549"/>
                <a:gd name="T1" fmla="*/ 0 h 550"/>
                <a:gd name="T2" fmla="*/ 315 w 549"/>
                <a:gd name="T3" fmla="*/ 74 h 550"/>
                <a:gd name="T4" fmla="*/ 379 w 549"/>
                <a:gd name="T5" fmla="*/ 19 h 550"/>
                <a:gd name="T6" fmla="*/ 388 w 549"/>
                <a:gd name="T7" fmla="*/ 104 h 550"/>
                <a:gd name="T8" fmla="*/ 473 w 549"/>
                <a:gd name="T9" fmla="*/ 76 h 550"/>
                <a:gd name="T10" fmla="*/ 445 w 549"/>
                <a:gd name="T11" fmla="*/ 161 h 550"/>
                <a:gd name="T12" fmla="*/ 530 w 549"/>
                <a:gd name="T13" fmla="*/ 171 h 550"/>
                <a:gd name="T14" fmla="*/ 476 w 549"/>
                <a:gd name="T15" fmla="*/ 235 h 550"/>
                <a:gd name="T16" fmla="*/ 549 w 549"/>
                <a:gd name="T17" fmla="*/ 275 h 550"/>
                <a:gd name="T18" fmla="*/ 476 w 549"/>
                <a:gd name="T19" fmla="*/ 315 h 550"/>
                <a:gd name="T20" fmla="*/ 530 w 549"/>
                <a:gd name="T21" fmla="*/ 379 h 550"/>
                <a:gd name="T22" fmla="*/ 445 w 549"/>
                <a:gd name="T23" fmla="*/ 389 h 550"/>
                <a:gd name="T24" fmla="*/ 473 w 549"/>
                <a:gd name="T25" fmla="*/ 474 h 550"/>
                <a:gd name="T26" fmla="*/ 388 w 549"/>
                <a:gd name="T27" fmla="*/ 445 h 550"/>
                <a:gd name="T28" fmla="*/ 379 w 549"/>
                <a:gd name="T29" fmla="*/ 531 h 550"/>
                <a:gd name="T30" fmla="*/ 315 w 549"/>
                <a:gd name="T31" fmla="*/ 476 h 550"/>
                <a:gd name="T32" fmla="*/ 274 w 549"/>
                <a:gd name="T33" fmla="*/ 550 h 550"/>
                <a:gd name="T34" fmla="*/ 234 w 549"/>
                <a:gd name="T35" fmla="*/ 476 h 550"/>
                <a:gd name="T36" fmla="*/ 170 w 549"/>
                <a:gd name="T37" fmla="*/ 531 h 550"/>
                <a:gd name="T38" fmla="*/ 161 w 549"/>
                <a:gd name="T39" fmla="*/ 445 h 550"/>
                <a:gd name="T40" fmla="*/ 76 w 549"/>
                <a:gd name="T41" fmla="*/ 474 h 550"/>
                <a:gd name="T42" fmla="*/ 104 w 549"/>
                <a:gd name="T43" fmla="*/ 389 h 550"/>
                <a:gd name="T44" fmla="*/ 19 w 549"/>
                <a:gd name="T45" fmla="*/ 379 h 550"/>
                <a:gd name="T46" fmla="*/ 73 w 549"/>
                <a:gd name="T47" fmla="*/ 315 h 550"/>
                <a:gd name="T48" fmla="*/ 0 w 549"/>
                <a:gd name="T49" fmla="*/ 275 h 550"/>
                <a:gd name="T50" fmla="*/ 73 w 549"/>
                <a:gd name="T51" fmla="*/ 235 h 550"/>
                <a:gd name="T52" fmla="*/ 19 w 549"/>
                <a:gd name="T53" fmla="*/ 171 h 550"/>
                <a:gd name="T54" fmla="*/ 104 w 549"/>
                <a:gd name="T55" fmla="*/ 161 h 550"/>
                <a:gd name="T56" fmla="*/ 76 w 549"/>
                <a:gd name="T57" fmla="*/ 76 h 550"/>
                <a:gd name="T58" fmla="*/ 161 w 549"/>
                <a:gd name="T59" fmla="*/ 104 h 550"/>
                <a:gd name="T60" fmla="*/ 170 w 549"/>
                <a:gd name="T61" fmla="*/ 19 h 550"/>
                <a:gd name="T62" fmla="*/ 234 w 549"/>
                <a:gd name="T63" fmla="*/ 74 h 550"/>
                <a:gd name="T64" fmla="*/ 274 w 549"/>
                <a:gd name="T6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9" h="550">
                  <a:moveTo>
                    <a:pt x="274" y="0"/>
                  </a:moveTo>
                  <a:lnTo>
                    <a:pt x="315" y="74"/>
                  </a:lnTo>
                  <a:lnTo>
                    <a:pt x="379" y="19"/>
                  </a:lnTo>
                  <a:lnTo>
                    <a:pt x="388" y="104"/>
                  </a:lnTo>
                  <a:lnTo>
                    <a:pt x="473" y="76"/>
                  </a:lnTo>
                  <a:lnTo>
                    <a:pt x="445" y="161"/>
                  </a:lnTo>
                  <a:lnTo>
                    <a:pt x="530" y="171"/>
                  </a:lnTo>
                  <a:lnTo>
                    <a:pt x="476" y="235"/>
                  </a:lnTo>
                  <a:lnTo>
                    <a:pt x="549" y="275"/>
                  </a:lnTo>
                  <a:lnTo>
                    <a:pt x="476" y="315"/>
                  </a:lnTo>
                  <a:lnTo>
                    <a:pt x="530" y="379"/>
                  </a:lnTo>
                  <a:lnTo>
                    <a:pt x="445" y="389"/>
                  </a:lnTo>
                  <a:lnTo>
                    <a:pt x="473" y="474"/>
                  </a:lnTo>
                  <a:lnTo>
                    <a:pt x="388" y="445"/>
                  </a:lnTo>
                  <a:lnTo>
                    <a:pt x="379" y="531"/>
                  </a:lnTo>
                  <a:lnTo>
                    <a:pt x="315" y="476"/>
                  </a:lnTo>
                  <a:lnTo>
                    <a:pt x="274" y="550"/>
                  </a:lnTo>
                  <a:lnTo>
                    <a:pt x="234" y="476"/>
                  </a:lnTo>
                  <a:lnTo>
                    <a:pt x="170" y="531"/>
                  </a:lnTo>
                  <a:lnTo>
                    <a:pt x="161" y="445"/>
                  </a:lnTo>
                  <a:lnTo>
                    <a:pt x="76" y="474"/>
                  </a:lnTo>
                  <a:lnTo>
                    <a:pt x="104" y="389"/>
                  </a:lnTo>
                  <a:lnTo>
                    <a:pt x="19" y="379"/>
                  </a:lnTo>
                  <a:lnTo>
                    <a:pt x="73" y="315"/>
                  </a:lnTo>
                  <a:lnTo>
                    <a:pt x="0" y="275"/>
                  </a:lnTo>
                  <a:lnTo>
                    <a:pt x="73" y="235"/>
                  </a:lnTo>
                  <a:lnTo>
                    <a:pt x="19" y="171"/>
                  </a:lnTo>
                  <a:lnTo>
                    <a:pt x="104" y="161"/>
                  </a:lnTo>
                  <a:lnTo>
                    <a:pt x="76" y="76"/>
                  </a:lnTo>
                  <a:lnTo>
                    <a:pt x="161" y="104"/>
                  </a:lnTo>
                  <a:lnTo>
                    <a:pt x="170" y="19"/>
                  </a:lnTo>
                  <a:lnTo>
                    <a:pt x="234" y="7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80929F54-624A-4B4F-89CD-9F10AAF0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2286000"/>
              <a:ext cx="871538" cy="873125"/>
            </a:xfrm>
            <a:custGeom>
              <a:avLst/>
              <a:gdLst>
                <a:gd name="T0" fmla="*/ 274 w 549"/>
                <a:gd name="T1" fmla="*/ 0 h 550"/>
                <a:gd name="T2" fmla="*/ 315 w 549"/>
                <a:gd name="T3" fmla="*/ 74 h 550"/>
                <a:gd name="T4" fmla="*/ 379 w 549"/>
                <a:gd name="T5" fmla="*/ 19 h 550"/>
                <a:gd name="T6" fmla="*/ 388 w 549"/>
                <a:gd name="T7" fmla="*/ 104 h 550"/>
                <a:gd name="T8" fmla="*/ 473 w 549"/>
                <a:gd name="T9" fmla="*/ 76 h 550"/>
                <a:gd name="T10" fmla="*/ 445 w 549"/>
                <a:gd name="T11" fmla="*/ 161 h 550"/>
                <a:gd name="T12" fmla="*/ 530 w 549"/>
                <a:gd name="T13" fmla="*/ 171 h 550"/>
                <a:gd name="T14" fmla="*/ 476 w 549"/>
                <a:gd name="T15" fmla="*/ 235 h 550"/>
                <a:gd name="T16" fmla="*/ 549 w 549"/>
                <a:gd name="T17" fmla="*/ 275 h 550"/>
                <a:gd name="T18" fmla="*/ 476 w 549"/>
                <a:gd name="T19" fmla="*/ 315 h 550"/>
                <a:gd name="T20" fmla="*/ 530 w 549"/>
                <a:gd name="T21" fmla="*/ 379 h 550"/>
                <a:gd name="T22" fmla="*/ 445 w 549"/>
                <a:gd name="T23" fmla="*/ 389 h 550"/>
                <a:gd name="T24" fmla="*/ 473 w 549"/>
                <a:gd name="T25" fmla="*/ 474 h 550"/>
                <a:gd name="T26" fmla="*/ 388 w 549"/>
                <a:gd name="T27" fmla="*/ 445 h 550"/>
                <a:gd name="T28" fmla="*/ 379 w 549"/>
                <a:gd name="T29" fmla="*/ 531 h 550"/>
                <a:gd name="T30" fmla="*/ 315 w 549"/>
                <a:gd name="T31" fmla="*/ 476 h 550"/>
                <a:gd name="T32" fmla="*/ 274 w 549"/>
                <a:gd name="T33" fmla="*/ 550 h 550"/>
                <a:gd name="T34" fmla="*/ 234 w 549"/>
                <a:gd name="T35" fmla="*/ 476 h 550"/>
                <a:gd name="T36" fmla="*/ 170 w 549"/>
                <a:gd name="T37" fmla="*/ 531 h 550"/>
                <a:gd name="T38" fmla="*/ 161 w 549"/>
                <a:gd name="T39" fmla="*/ 445 h 550"/>
                <a:gd name="T40" fmla="*/ 76 w 549"/>
                <a:gd name="T41" fmla="*/ 474 h 550"/>
                <a:gd name="T42" fmla="*/ 104 w 549"/>
                <a:gd name="T43" fmla="*/ 389 h 550"/>
                <a:gd name="T44" fmla="*/ 19 w 549"/>
                <a:gd name="T45" fmla="*/ 379 h 550"/>
                <a:gd name="T46" fmla="*/ 73 w 549"/>
                <a:gd name="T47" fmla="*/ 315 h 550"/>
                <a:gd name="T48" fmla="*/ 0 w 549"/>
                <a:gd name="T49" fmla="*/ 275 h 550"/>
                <a:gd name="T50" fmla="*/ 73 w 549"/>
                <a:gd name="T51" fmla="*/ 235 h 550"/>
                <a:gd name="T52" fmla="*/ 19 w 549"/>
                <a:gd name="T53" fmla="*/ 171 h 550"/>
                <a:gd name="T54" fmla="*/ 104 w 549"/>
                <a:gd name="T55" fmla="*/ 161 h 550"/>
                <a:gd name="T56" fmla="*/ 76 w 549"/>
                <a:gd name="T57" fmla="*/ 76 h 550"/>
                <a:gd name="T58" fmla="*/ 161 w 549"/>
                <a:gd name="T59" fmla="*/ 104 h 550"/>
                <a:gd name="T60" fmla="*/ 170 w 549"/>
                <a:gd name="T61" fmla="*/ 19 h 550"/>
                <a:gd name="T62" fmla="*/ 234 w 549"/>
                <a:gd name="T63" fmla="*/ 74 h 550"/>
                <a:gd name="T64" fmla="*/ 274 w 549"/>
                <a:gd name="T6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9" h="550">
                  <a:moveTo>
                    <a:pt x="274" y="0"/>
                  </a:moveTo>
                  <a:lnTo>
                    <a:pt x="315" y="74"/>
                  </a:lnTo>
                  <a:lnTo>
                    <a:pt x="379" y="19"/>
                  </a:lnTo>
                  <a:lnTo>
                    <a:pt x="388" y="104"/>
                  </a:lnTo>
                  <a:lnTo>
                    <a:pt x="473" y="76"/>
                  </a:lnTo>
                  <a:lnTo>
                    <a:pt x="445" y="161"/>
                  </a:lnTo>
                  <a:lnTo>
                    <a:pt x="530" y="171"/>
                  </a:lnTo>
                  <a:lnTo>
                    <a:pt x="476" y="235"/>
                  </a:lnTo>
                  <a:lnTo>
                    <a:pt x="549" y="275"/>
                  </a:lnTo>
                  <a:lnTo>
                    <a:pt x="476" y="315"/>
                  </a:lnTo>
                  <a:lnTo>
                    <a:pt x="530" y="379"/>
                  </a:lnTo>
                  <a:lnTo>
                    <a:pt x="445" y="389"/>
                  </a:lnTo>
                  <a:lnTo>
                    <a:pt x="473" y="474"/>
                  </a:lnTo>
                  <a:lnTo>
                    <a:pt x="388" y="445"/>
                  </a:lnTo>
                  <a:lnTo>
                    <a:pt x="379" y="531"/>
                  </a:lnTo>
                  <a:lnTo>
                    <a:pt x="315" y="476"/>
                  </a:lnTo>
                  <a:lnTo>
                    <a:pt x="274" y="550"/>
                  </a:lnTo>
                  <a:lnTo>
                    <a:pt x="234" y="476"/>
                  </a:lnTo>
                  <a:lnTo>
                    <a:pt x="170" y="531"/>
                  </a:lnTo>
                  <a:lnTo>
                    <a:pt x="161" y="445"/>
                  </a:lnTo>
                  <a:lnTo>
                    <a:pt x="76" y="474"/>
                  </a:lnTo>
                  <a:lnTo>
                    <a:pt x="104" y="389"/>
                  </a:lnTo>
                  <a:lnTo>
                    <a:pt x="19" y="379"/>
                  </a:lnTo>
                  <a:lnTo>
                    <a:pt x="73" y="315"/>
                  </a:lnTo>
                  <a:lnTo>
                    <a:pt x="0" y="275"/>
                  </a:lnTo>
                  <a:lnTo>
                    <a:pt x="73" y="235"/>
                  </a:lnTo>
                  <a:lnTo>
                    <a:pt x="19" y="171"/>
                  </a:lnTo>
                  <a:lnTo>
                    <a:pt x="104" y="161"/>
                  </a:lnTo>
                  <a:lnTo>
                    <a:pt x="76" y="76"/>
                  </a:lnTo>
                  <a:lnTo>
                    <a:pt x="161" y="104"/>
                  </a:lnTo>
                  <a:lnTo>
                    <a:pt x="170" y="19"/>
                  </a:lnTo>
                  <a:lnTo>
                    <a:pt x="234" y="74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35">
              <a:extLst>
                <a:ext uri="{FF2B5EF4-FFF2-40B4-BE49-F238E27FC236}">
                  <a16:creationId xmlns:a16="http://schemas.microsoft.com/office/drawing/2014/main" id="{F9EEC239-6267-44D6-87E8-781DC6D1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57463"/>
              <a:ext cx="331788" cy="330200"/>
            </a:xfrm>
            <a:custGeom>
              <a:avLst/>
              <a:gdLst>
                <a:gd name="T0" fmla="*/ 19 w 209"/>
                <a:gd name="T1" fmla="*/ 208 h 208"/>
                <a:gd name="T2" fmla="*/ 0 w 209"/>
                <a:gd name="T3" fmla="*/ 208 h 208"/>
                <a:gd name="T4" fmla="*/ 0 w 209"/>
                <a:gd name="T5" fmla="*/ 189 h 208"/>
                <a:gd name="T6" fmla="*/ 190 w 209"/>
                <a:gd name="T7" fmla="*/ 0 h 208"/>
                <a:gd name="T8" fmla="*/ 209 w 209"/>
                <a:gd name="T9" fmla="*/ 0 h 208"/>
                <a:gd name="T10" fmla="*/ 209 w 209"/>
                <a:gd name="T11" fmla="*/ 19 h 208"/>
                <a:gd name="T12" fmla="*/ 19 w 209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08">
                  <a:moveTo>
                    <a:pt x="19" y="208"/>
                  </a:moveTo>
                  <a:lnTo>
                    <a:pt x="0" y="208"/>
                  </a:lnTo>
                  <a:lnTo>
                    <a:pt x="0" y="189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09" y="19"/>
                  </a:lnTo>
                  <a:lnTo>
                    <a:pt x="19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6">
              <a:extLst>
                <a:ext uri="{FF2B5EF4-FFF2-40B4-BE49-F238E27FC236}">
                  <a16:creationId xmlns:a16="http://schemas.microsoft.com/office/drawing/2014/main" id="{0804B9CE-169A-48D1-A60A-34386116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57463"/>
              <a:ext cx="331788" cy="330200"/>
            </a:xfrm>
            <a:custGeom>
              <a:avLst/>
              <a:gdLst>
                <a:gd name="T0" fmla="*/ 19 w 209"/>
                <a:gd name="T1" fmla="*/ 208 h 208"/>
                <a:gd name="T2" fmla="*/ 0 w 209"/>
                <a:gd name="T3" fmla="*/ 208 h 208"/>
                <a:gd name="T4" fmla="*/ 0 w 209"/>
                <a:gd name="T5" fmla="*/ 189 h 208"/>
                <a:gd name="T6" fmla="*/ 190 w 209"/>
                <a:gd name="T7" fmla="*/ 0 h 208"/>
                <a:gd name="T8" fmla="*/ 209 w 209"/>
                <a:gd name="T9" fmla="*/ 0 h 208"/>
                <a:gd name="T10" fmla="*/ 209 w 209"/>
                <a:gd name="T11" fmla="*/ 19 h 208"/>
                <a:gd name="T12" fmla="*/ 19 w 209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08">
                  <a:moveTo>
                    <a:pt x="19" y="208"/>
                  </a:moveTo>
                  <a:lnTo>
                    <a:pt x="0" y="208"/>
                  </a:lnTo>
                  <a:lnTo>
                    <a:pt x="0" y="189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09" y="19"/>
                  </a:lnTo>
                  <a:lnTo>
                    <a:pt x="19" y="2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7">
              <a:extLst>
                <a:ext uri="{FF2B5EF4-FFF2-40B4-BE49-F238E27FC236}">
                  <a16:creationId xmlns:a16="http://schemas.microsoft.com/office/drawing/2014/main" id="{B97E0B04-A75F-4F5C-B98C-4834CC140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2413" y="2767013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8">
              <a:extLst>
                <a:ext uri="{FF2B5EF4-FFF2-40B4-BE49-F238E27FC236}">
                  <a16:creationId xmlns:a16="http://schemas.microsoft.com/office/drawing/2014/main" id="{47473250-E9B2-4439-B4CB-5E1C48BAEB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275" y="2557463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39">
              <a:extLst>
                <a:ext uri="{FF2B5EF4-FFF2-40B4-BE49-F238E27FC236}">
                  <a16:creationId xmlns:a16="http://schemas.microsoft.com/office/drawing/2014/main" id="{2F83C49A-EB95-45FB-A9B4-BC8DBB714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1400" y="2286000"/>
              <a:ext cx="750888" cy="752475"/>
            </a:xfrm>
            <a:custGeom>
              <a:avLst/>
              <a:gdLst>
                <a:gd name="T0" fmla="*/ 88 w 200"/>
                <a:gd name="T1" fmla="*/ 104 h 200"/>
                <a:gd name="T2" fmla="*/ 72 w 200"/>
                <a:gd name="T3" fmla="*/ 88 h 200"/>
                <a:gd name="T4" fmla="*/ 88 w 200"/>
                <a:gd name="T5" fmla="*/ 72 h 200"/>
                <a:gd name="T6" fmla="*/ 104 w 200"/>
                <a:gd name="T7" fmla="*/ 88 h 200"/>
                <a:gd name="T8" fmla="*/ 88 w 200"/>
                <a:gd name="T9" fmla="*/ 104 h 200"/>
                <a:gd name="T10" fmla="*/ 116 w 200"/>
                <a:gd name="T11" fmla="*/ 0 h 200"/>
                <a:gd name="T12" fmla="*/ 99 w 200"/>
                <a:gd name="T13" fmla="*/ 31 h 200"/>
                <a:gd name="T14" fmla="*/ 72 w 200"/>
                <a:gd name="T15" fmla="*/ 8 h 200"/>
                <a:gd name="T16" fmla="*/ 68 w 200"/>
                <a:gd name="T17" fmla="*/ 44 h 200"/>
                <a:gd name="T18" fmla="*/ 32 w 200"/>
                <a:gd name="T19" fmla="*/ 32 h 200"/>
                <a:gd name="T20" fmla="*/ 44 w 200"/>
                <a:gd name="T21" fmla="*/ 68 h 200"/>
                <a:gd name="T22" fmla="*/ 8 w 200"/>
                <a:gd name="T23" fmla="*/ 72 h 200"/>
                <a:gd name="T24" fmla="*/ 31 w 200"/>
                <a:gd name="T25" fmla="*/ 99 h 200"/>
                <a:gd name="T26" fmla="*/ 0 w 200"/>
                <a:gd name="T27" fmla="*/ 116 h 200"/>
                <a:gd name="T28" fmla="*/ 31 w 200"/>
                <a:gd name="T29" fmla="*/ 133 h 200"/>
                <a:gd name="T30" fmla="*/ 8 w 200"/>
                <a:gd name="T31" fmla="*/ 160 h 200"/>
                <a:gd name="T32" fmla="*/ 44 w 200"/>
                <a:gd name="T33" fmla="*/ 164 h 200"/>
                <a:gd name="T34" fmla="*/ 32 w 200"/>
                <a:gd name="T35" fmla="*/ 200 h 200"/>
                <a:gd name="T36" fmla="*/ 72 w 200"/>
                <a:gd name="T37" fmla="*/ 160 h 200"/>
                <a:gd name="T38" fmla="*/ 72 w 200"/>
                <a:gd name="T39" fmla="*/ 152 h 200"/>
                <a:gd name="T40" fmla="*/ 152 w 200"/>
                <a:gd name="T41" fmla="*/ 72 h 200"/>
                <a:gd name="T42" fmla="*/ 160 w 200"/>
                <a:gd name="T43" fmla="*/ 72 h 200"/>
                <a:gd name="T44" fmla="*/ 160 w 200"/>
                <a:gd name="T45" fmla="*/ 72 h 200"/>
                <a:gd name="T46" fmla="*/ 200 w 200"/>
                <a:gd name="T47" fmla="*/ 32 h 200"/>
                <a:gd name="T48" fmla="*/ 164 w 200"/>
                <a:gd name="T49" fmla="*/ 44 h 200"/>
                <a:gd name="T50" fmla="*/ 160 w 200"/>
                <a:gd name="T51" fmla="*/ 8 h 200"/>
                <a:gd name="T52" fmla="*/ 133 w 200"/>
                <a:gd name="T53" fmla="*/ 31 h 200"/>
                <a:gd name="T54" fmla="*/ 116 w 200"/>
                <a:gd name="T5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" h="200"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7" y="72"/>
                    <a:pt x="104" y="79"/>
                    <a:pt x="104" y="88"/>
                  </a:cubicBezTo>
                  <a:cubicBezTo>
                    <a:pt x="104" y="97"/>
                    <a:pt x="97" y="104"/>
                    <a:pt x="88" y="104"/>
                  </a:cubicBezTo>
                  <a:moveTo>
                    <a:pt x="116" y="0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3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40">
              <a:extLst>
                <a:ext uri="{FF2B5EF4-FFF2-40B4-BE49-F238E27FC236}">
                  <a16:creationId xmlns:a16="http://schemas.microsoft.com/office/drawing/2014/main" id="{D86C8772-2EB2-49B2-9100-A327034E0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587625"/>
              <a:ext cx="60325" cy="60325"/>
            </a:xfrm>
            <a:prstGeom prst="ellipse">
              <a:avLst/>
            </a:prstGeom>
            <a:solidFill>
              <a:srgbClr val="F3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1">
              <a:extLst>
                <a:ext uri="{FF2B5EF4-FFF2-40B4-BE49-F238E27FC236}">
                  <a16:creationId xmlns:a16="http://schemas.microsoft.com/office/drawing/2014/main" id="{B23531C5-2CC0-48D8-8C96-8C38A0036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57463"/>
              <a:ext cx="331788" cy="330200"/>
            </a:xfrm>
            <a:custGeom>
              <a:avLst/>
              <a:gdLst>
                <a:gd name="T0" fmla="*/ 209 w 209"/>
                <a:gd name="T1" fmla="*/ 0 h 208"/>
                <a:gd name="T2" fmla="*/ 190 w 209"/>
                <a:gd name="T3" fmla="*/ 0 h 208"/>
                <a:gd name="T4" fmla="*/ 0 w 209"/>
                <a:gd name="T5" fmla="*/ 189 h 208"/>
                <a:gd name="T6" fmla="*/ 0 w 209"/>
                <a:gd name="T7" fmla="*/ 208 h 208"/>
                <a:gd name="T8" fmla="*/ 209 w 209"/>
                <a:gd name="T9" fmla="*/ 0 h 208"/>
                <a:gd name="T10" fmla="*/ 209 w 209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8">
                  <a:moveTo>
                    <a:pt x="209" y="0"/>
                  </a:moveTo>
                  <a:lnTo>
                    <a:pt x="190" y="0"/>
                  </a:lnTo>
                  <a:lnTo>
                    <a:pt x="0" y="189"/>
                  </a:lnTo>
                  <a:lnTo>
                    <a:pt x="0" y="208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2">
              <a:extLst>
                <a:ext uri="{FF2B5EF4-FFF2-40B4-BE49-F238E27FC236}">
                  <a16:creationId xmlns:a16="http://schemas.microsoft.com/office/drawing/2014/main" id="{DEA7DE4D-824E-4CF0-95E7-B4A5F500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275" y="2557463"/>
              <a:ext cx="331788" cy="330200"/>
            </a:xfrm>
            <a:custGeom>
              <a:avLst/>
              <a:gdLst>
                <a:gd name="T0" fmla="*/ 209 w 209"/>
                <a:gd name="T1" fmla="*/ 0 h 208"/>
                <a:gd name="T2" fmla="*/ 190 w 209"/>
                <a:gd name="T3" fmla="*/ 0 h 208"/>
                <a:gd name="T4" fmla="*/ 0 w 209"/>
                <a:gd name="T5" fmla="*/ 189 h 208"/>
                <a:gd name="T6" fmla="*/ 0 w 209"/>
                <a:gd name="T7" fmla="*/ 208 h 208"/>
                <a:gd name="T8" fmla="*/ 209 w 209"/>
                <a:gd name="T9" fmla="*/ 0 h 208"/>
                <a:gd name="T10" fmla="*/ 209 w 209"/>
                <a:gd name="T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08">
                  <a:moveTo>
                    <a:pt x="209" y="0"/>
                  </a:moveTo>
                  <a:lnTo>
                    <a:pt x="190" y="0"/>
                  </a:lnTo>
                  <a:lnTo>
                    <a:pt x="0" y="189"/>
                  </a:lnTo>
                  <a:lnTo>
                    <a:pt x="0" y="208"/>
                  </a:lnTo>
                  <a:lnTo>
                    <a:pt x="209" y="0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3">
              <a:extLst>
                <a:ext uri="{FF2B5EF4-FFF2-40B4-BE49-F238E27FC236}">
                  <a16:creationId xmlns:a16="http://schemas.microsoft.com/office/drawing/2014/main" id="{4570514F-AFD1-4FCA-95BB-F71E98E798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275" y="2557463"/>
              <a:ext cx="120650" cy="120650"/>
            </a:xfrm>
            <a:custGeom>
              <a:avLst/>
              <a:gdLst>
                <a:gd name="T0" fmla="*/ 16 w 32"/>
                <a:gd name="T1" fmla="*/ 24 h 32"/>
                <a:gd name="T2" fmla="*/ 8 w 32"/>
                <a:gd name="T3" fmla="*/ 16 h 32"/>
                <a:gd name="T4" fmla="*/ 16 w 32"/>
                <a:gd name="T5" fmla="*/ 8 h 32"/>
                <a:gd name="T6" fmla="*/ 24 w 32"/>
                <a:gd name="T7" fmla="*/ 16 h 32"/>
                <a:gd name="T8" fmla="*/ 16 w 32"/>
                <a:gd name="T9" fmla="*/ 24 h 32"/>
                <a:gd name="T10" fmla="*/ 16 w 32"/>
                <a:gd name="T11" fmla="*/ 0 h 32"/>
                <a:gd name="T12" fmla="*/ 0 w 32"/>
                <a:gd name="T13" fmla="*/ 16 h 32"/>
                <a:gd name="T14" fmla="*/ 16 w 32"/>
                <a:gd name="T15" fmla="*/ 32 h 32"/>
                <a:gd name="T16" fmla="*/ 32 w 32"/>
                <a:gd name="T17" fmla="*/ 16 h 32"/>
                <a:gd name="T18" fmla="*/ 16 w 32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24"/>
                  </a:moveTo>
                  <a:cubicBezTo>
                    <a:pt x="12" y="24"/>
                    <a:pt x="8" y="20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0"/>
                    <a:pt x="20" y="24"/>
                    <a:pt x="16" y="24"/>
                  </a:cubicBezTo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878510" y="3991372"/>
            <a:ext cx="13557478" cy="1440161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帳號</a:t>
            </a:r>
            <a:r>
              <a:rPr kumimoji="1" lang="zh-TW" altLang="en-US" b="1" dirty="0">
                <a:solidFill>
                  <a:schemeClr val="accent1"/>
                </a:solidFill>
              </a:rPr>
              <a:t>管理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CBFB026-158A-4390-BE6B-BE2DDF8A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51" y="221197"/>
            <a:ext cx="11850662" cy="9844607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E646EC-9199-4E7E-A39D-183BF9C19FC2}"/>
              </a:ext>
            </a:extLst>
          </p:cNvPr>
          <p:cNvSpPr txBox="1"/>
          <p:nvPr/>
        </p:nvSpPr>
        <p:spPr>
          <a:xfrm>
            <a:off x="1211935" y="1025728"/>
            <a:ext cx="1431033" cy="4780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99" b="1" dirty="0">
                <a:solidFill>
                  <a:srgbClr val="C00000"/>
                </a:solidFill>
              </a:rPr>
              <a:t>卸任人員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37E3540-7E98-4509-BE19-526282DE835B}"/>
              </a:ext>
            </a:extLst>
          </p:cNvPr>
          <p:cNvCxnSpPr/>
          <p:nvPr/>
        </p:nvCxnSpPr>
        <p:spPr>
          <a:xfrm>
            <a:off x="6284844" y="2011065"/>
            <a:ext cx="173100" cy="186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3097923-23F5-444C-BDC9-CEED348A8D38}"/>
              </a:ext>
            </a:extLst>
          </p:cNvPr>
          <p:cNvCxnSpPr/>
          <p:nvPr/>
        </p:nvCxnSpPr>
        <p:spPr>
          <a:xfrm flipV="1">
            <a:off x="6431313" y="1891226"/>
            <a:ext cx="199730" cy="306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88BD3E3-3719-4BEB-8B4A-0A08A27B67B1}"/>
              </a:ext>
            </a:extLst>
          </p:cNvPr>
          <p:cNvCxnSpPr/>
          <p:nvPr/>
        </p:nvCxnSpPr>
        <p:spPr>
          <a:xfrm>
            <a:off x="6284843" y="2612474"/>
            <a:ext cx="173100" cy="186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08D0A33-37F0-4907-8B51-D74D8793277B}"/>
              </a:ext>
            </a:extLst>
          </p:cNvPr>
          <p:cNvCxnSpPr/>
          <p:nvPr/>
        </p:nvCxnSpPr>
        <p:spPr>
          <a:xfrm flipV="1">
            <a:off x="6431312" y="2492635"/>
            <a:ext cx="199730" cy="306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40;p219">
            <a:extLst>
              <a:ext uri="{FF2B5EF4-FFF2-40B4-BE49-F238E27FC236}">
                <a16:creationId xmlns:a16="http://schemas.microsoft.com/office/drawing/2014/main" id="{9DAC87BE-C673-402F-8204-E46A14C02AF9}"/>
              </a:ext>
            </a:extLst>
          </p:cNvPr>
          <p:cNvSpPr/>
          <p:nvPr/>
        </p:nvSpPr>
        <p:spPr>
          <a:xfrm>
            <a:off x="6062372" y="1580469"/>
            <a:ext cx="4763009" cy="1482507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FD5B11-21DA-4B32-A48E-305F9440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b="1" u="heavy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管理師</a:t>
            </a:r>
            <a:r>
              <a:rPr lang="zh-TW" altLang="en-US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權限</a:t>
            </a:r>
            <a:r>
              <a:rPr lang="en-US" altLang="zh-TW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149867-597F-44C9-8B31-07D946A84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740" y="78912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FA65690-36AA-4495-8800-6FD6A269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3066760"/>
            <a:ext cx="14779942" cy="50383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12942" y="6871914"/>
            <a:ext cx="1457656" cy="57584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EB20997E-FF88-4563-97E9-6357ECABC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0922" y="64824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A667D4-1BEE-47AE-81EC-D8D6CE15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454" y="2442785"/>
            <a:ext cx="12385376" cy="74548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CDDF435-C03D-4CB1-9B6F-FA10FABAF2BA}"/>
              </a:ext>
            </a:extLst>
          </p:cNvPr>
          <p:cNvSpPr/>
          <p:nvPr/>
        </p:nvSpPr>
        <p:spPr>
          <a:xfrm>
            <a:off x="3883482" y="6079604"/>
            <a:ext cx="4539644" cy="57584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0FE4FE4-3B7F-4082-87E1-BEC08AA68307}"/>
              </a:ext>
            </a:extLst>
          </p:cNvPr>
          <p:cNvSpPr/>
          <p:nvPr/>
        </p:nvSpPr>
        <p:spPr>
          <a:xfrm>
            <a:off x="2425826" y="9329124"/>
            <a:ext cx="5565252" cy="57584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E867C58-6F74-47D1-9961-903A04EDD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481" y="865017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CC635ABD-FDA7-4AAF-9F26-3DF588DC2FF7}"/>
              </a:ext>
            </a:extLst>
          </p:cNvPr>
          <p:cNvGrpSpPr/>
          <p:nvPr/>
        </p:nvGrpSpPr>
        <p:grpSpPr>
          <a:xfrm>
            <a:off x="1266282" y="2351211"/>
            <a:ext cx="14141620" cy="7300307"/>
            <a:chOff x="1266282" y="2351211"/>
            <a:chExt cx="14141620" cy="730030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C35BFF5-B12E-46B3-A49C-E4D98743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8390" y="2351211"/>
              <a:ext cx="13609512" cy="7300307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621D8A94-E906-487F-BF95-9CF017566602}"/>
                </a:ext>
              </a:extLst>
            </p:cNvPr>
            <p:cNvSpPr txBox="1"/>
            <p:nvPr/>
          </p:nvSpPr>
          <p:spPr>
            <a:xfrm>
              <a:off x="2572177" y="2372155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DB1775B-EF09-44C2-827C-71195F2B0FA8}"/>
                </a:ext>
              </a:extLst>
            </p:cNvPr>
            <p:cNvSpPr txBox="1"/>
            <p:nvPr/>
          </p:nvSpPr>
          <p:spPr>
            <a:xfrm>
              <a:off x="1266282" y="2879986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9677109-0F46-426C-8143-15F8F521BE4A}"/>
                </a:ext>
              </a:extLst>
            </p:cNvPr>
            <p:cNvSpPr txBox="1"/>
            <p:nvPr/>
          </p:nvSpPr>
          <p:spPr>
            <a:xfrm>
              <a:off x="7847062" y="5536046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D4E7D48-92C3-4803-ACF5-4E8C2A8E3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0994" y="514294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9630" y="4567436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320C124-4365-49A9-B437-FF477790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54" y="2874639"/>
            <a:ext cx="9577064" cy="7055594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6CABDA99-87ED-4C01-A357-2EF6010B1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743105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926A83DF-5C16-4085-98A6-F92644AAE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1859" y="741109"/>
            <a:ext cx="16273560" cy="575841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C1ACED16-EE80-49B6-ACA0-F2B26F783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3526582" y="3919364"/>
            <a:ext cx="13557478" cy="1440161"/>
          </a:xfrm>
        </p:spPr>
        <p:txBody>
          <a:bodyPr/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修正</a:t>
            </a:r>
            <a:r>
              <a:rPr kumimoji="1" lang="zh-TW" altLang="en-US" b="1" dirty="0">
                <a:solidFill>
                  <a:schemeClr val="accent1"/>
                </a:solidFill>
              </a:rPr>
              <a:t>申請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9D34DD2-2755-4E27-8FB4-6B2AA21E0544}"/>
              </a:ext>
            </a:extLst>
          </p:cNvPr>
          <p:cNvSpPr txBox="1"/>
          <p:nvPr/>
        </p:nvSpPr>
        <p:spPr>
          <a:xfrm>
            <a:off x="3903000" y="8667156"/>
            <a:ext cx="127290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請至</a:t>
            </a:r>
            <a:r>
              <a:rPr lang="zh-TW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校庫首頁</a:t>
            </a:r>
            <a:r>
              <a:rPr lang="zh-TW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點選             。</a:t>
            </a:r>
            <a:endParaRPr lang="en-US" altLang="zh-TW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進入修正系統頁面後，輸入帳號密碼登入。</a:t>
            </a:r>
            <a:endParaRPr lang="en-US" altLang="zh-TW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22">
            <a:extLst>
              <a:ext uri="{FF2B5EF4-FFF2-40B4-BE49-F238E27FC236}">
                <a16:creationId xmlns:a16="http://schemas.microsoft.com/office/drawing/2014/main" id="{B89DFBE2-83DB-4E55-9088-A7521B9BD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7" t="2" r="13612" b="94362"/>
          <a:stretch>
            <a:fillRect/>
          </a:stretch>
        </p:blipFill>
        <p:spPr bwMode="auto">
          <a:xfrm>
            <a:off x="9143206" y="8545360"/>
            <a:ext cx="1857834" cy="8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A182D69-A14F-4609-A07C-BFABFEB8E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78</a:t>
            </a:fld>
            <a:endParaRPr lang="ja-JP" altLang="en-US" dirty="0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5729F44E-9D13-4A8F-BC1E-352CE3BC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68" y="417698"/>
            <a:ext cx="13366370" cy="1921335"/>
          </a:xfrm>
        </p:spPr>
        <p:txBody>
          <a:bodyPr>
            <a:normAutofit/>
          </a:bodyPr>
          <a:lstStyle/>
          <a:p>
            <a:r>
              <a:rPr lang="zh-TW" altLang="en-US" sz="5399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修正申請</a:t>
            </a:r>
            <a:r>
              <a:rPr lang="en-US" altLang="zh-TW" sz="5399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en-US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總承辦權限</a:t>
            </a:r>
            <a:r>
              <a:rPr lang="en-US" altLang="zh-TW" b="1" kern="0" dirty="0">
                <a:solidFill>
                  <a:srgbClr val="C00000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修正申請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0598" y="4207396"/>
            <a:ext cx="13969552" cy="34563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統一修正期間：</a:t>
            </a:r>
            <a:r>
              <a:rPr lang="zh-TW" altLang="en-US" sz="4000" dirty="0">
                <a:solidFill>
                  <a:srgbClr val="0000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僅申請修正本期</a:t>
            </a:r>
            <a:r>
              <a:rPr lang="en-US" altLang="zh-TW" sz="4000" dirty="0">
                <a:solidFill>
                  <a:srgbClr val="0000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(115.03</a:t>
            </a:r>
            <a:r>
              <a:rPr lang="zh-TW" altLang="en-US" sz="4000" dirty="0">
                <a:solidFill>
                  <a:srgbClr val="0000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期</a:t>
            </a:r>
            <a:r>
              <a:rPr lang="en-US" altLang="zh-TW" sz="4000" dirty="0">
                <a:solidFill>
                  <a:srgbClr val="0000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4000" dirty="0">
                <a:solidFill>
                  <a:srgbClr val="0000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</a:t>
            </a:r>
            <a:r>
              <a:rPr lang="zh-TW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非統一修正期間：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超過「統一修正期間」</a:t>
            </a:r>
            <a:r>
              <a:rPr lang="zh-TW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後，學校仍有資料需要修正或</a:t>
            </a:r>
            <a:r>
              <a:rPr lang="zh-TW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需要修正前幾期資料</a:t>
            </a:r>
            <a:r>
              <a:rPr lang="zh-TW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，則請提出「非統一修正」。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30" y="2407196"/>
            <a:ext cx="7206500" cy="1693256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A27FA5E-EEAC-4AE6-96C7-5B66D5DD6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5113EE5-F5CA-4A0C-9EC9-FD4883EA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81" y="447"/>
            <a:ext cx="10744767" cy="10030354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4CA56A48-B678-4BC8-A603-332A20A3D934}"/>
              </a:ext>
            </a:extLst>
          </p:cNvPr>
          <p:cNvCxnSpPr/>
          <p:nvPr/>
        </p:nvCxnSpPr>
        <p:spPr>
          <a:xfrm>
            <a:off x="6857404" y="1731443"/>
            <a:ext cx="173100" cy="1864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F266F65-EC2A-4AB4-A5F9-D0B1C9AAA86E}"/>
              </a:ext>
            </a:extLst>
          </p:cNvPr>
          <p:cNvCxnSpPr/>
          <p:nvPr/>
        </p:nvCxnSpPr>
        <p:spPr>
          <a:xfrm flipV="1">
            <a:off x="7003874" y="1611604"/>
            <a:ext cx="199730" cy="30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3AD4FA7-B29F-43A0-8BE5-66CEFF8908FA}"/>
              </a:ext>
            </a:extLst>
          </p:cNvPr>
          <p:cNvCxnSpPr/>
          <p:nvPr/>
        </p:nvCxnSpPr>
        <p:spPr>
          <a:xfrm>
            <a:off x="7871591" y="2319539"/>
            <a:ext cx="173100" cy="1864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D0BEBDD-BF40-4679-8256-B3655B52BD1D}"/>
              </a:ext>
            </a:extLst>
          </p:cNvPr>
          <p:cNvCxnSpPr/>
          <p:nvPr/>
        </p:nvCxnSpPr>
        <p:spPr>
          <a:xfrm flipV="1">
            <a:off x="8018060" y="2199700"/>
            <a:ext cx="199730" cy="30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5311455-622C-4369-83AA-AAB2CCB2CC3A}"/>
              </a:ext>
            </a:extLst>
          </p:cNvPr>
          <p:cNvSpPr txBox="1"/>
          <p:nvPr/>
        </p:nvSpPr>
        <p:spPr>
          <a:xfrm>
            <a:off x="1731234" y="919206"/>
            <a:ext cx="1431033" cy="4780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8099" b="1" dirty="0">
                <a:solidFill>
                  <a:srgbClr val="0070C0"/>
                </a:solidFill>
              </a:rPr>
              <a:t>新進人員</a:t>
            </a:r>
          </a:p>
        </p:txBody>
      </p:sp>
      <p:sp>
        <p:nvSpPr>
          <p:cNvPr id="14" name="Google Shape;3040;p219">
            <a:extLst>
              <a:ext uri="{FF2B5EF4-FFF2-40B4-BE49-F238E27FC236}">
                <a16:creationId xmlns:a16="http://schemas.microsoft.com/office/drawing/2014/main" id="{43496272-E394-4B57-93F2-D526B757821F}"/>
              </a:ext>
            </a:extLst>
          </p:cNvPr>
          <p:cNvSpPr/>
          <p:nvPr/>
        </p:nvSpPr>
        <p:spPr>
          <a:xfrm>
            <a:off x="6761702" y="1340793"/>
            <a:ext cx="4763009" cy="148250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17" tIns="45697" rIns="91417" bIns="45697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4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F46C6F-4350-45F8-8003-883A9719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16802D2-3E62-4835-B501-9FC2DD85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6" y="1823651"/>
            <a:ext cx="14756284" cy="6030167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214" y="4495428"/>
            <a:ext cx="9073411" cy="4982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標題 5">
            <a:extLst>
              <a:ext uri="{FF2B5EF4-FFF2-40B4-BE49-F238E27FC236}">
                <a16:creationId xmlns:a16="http://schemas.microsoft.com/office/drawing/2014/main" id="{8E4083F3-F50D-4C29-8EF2-6903DF8B7E62}"/>
              </a:ext>
            </a:extLst>
          </p:cNvPr>
          <p:cNvSpPr txBox="1">
            <a:spLocks/>
          </p:cNvSpPr>
          <p:nvPr/>
        </p:nvSpPr>
        <p:spPr>
          <a:xfrm>
            <a:off x="3238550" y="809444"/>
            <a:ext cx="13366370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754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 b="1" dirty="0"/>
              <a:t>修正申請</a:t>
            </a:r>
            <a:r>
              <a:rPr kumimoji="0" lang="en-US" altLang="zh-TW" b="1" dirty="0"/>
              <a:t>-</a:t>
            </a:r>
            <a:r>
              <a:rPr kumimoji="0" lang="zh-TW" altLang="en-US" b="1" dirty="0"/>
              <a:t>統一修正期間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6F2D58-4F72-455D-89C1-608808874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修正申請</a:t>
            </a:r>
            <a:r>
              <a:rPr kumimoji="0" lang="en-US" altLang="zh-TW" b="1" dirty="0"/>
              <a:t>-</a:t>
            </a:r>
            <a:r>
              <a:rPr kumimoji="0" lang="zh-TW" altLang="en-US" b="1" dirty="0">
                <a:solidFill>
                  <a:srgbClr val="FF0000"/>
                </a:solidFill>
              </a:rPr>
              <a:t>非</a:t>
            </a:r>
            <a:r>
              <a:rPr kumimoji="0" lang="zh-TW" altLang="en-US" b="1" dirty="0"/>
              <a:t>統一修正期間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784480"/>
            <a:ext cx="1764455" cy="6047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A06AA3A5-3C8E-45D0-9638-380A65AB5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修正申請</a:t>
            </a:r>
            <a:r>
              <a:rPr kumimoji="0" lang="en-US" altLang="zh-TW" b="1" dirty="0"/>
              <a:t>-</a:t>
            </a:r>
            <a:r>
              <a:rPr kumimoji="0" lang="zh-TW" altLang="en-US" b="1" dirty="0">
                <a:solidFill>
                  <a:srgbClr val="FF0000"/>
                </a:solidFill>
              </a:rPr>
              <a:t>非</a:t>
            </a:r>
            <a:r>
              <a:rPr kumimoji="0" lang="zh-TW" altLang="en-US" b="1" dirty="0"/>
              <a:t>統一修正期間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72F3CCB-6AF1-4418-BE7E-947D1C5EF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A279092E-A427-46E2-8756-E3744E9C2762}"/>
              </a:ext>
            </a:extLst>
          </p:cNvPr>
          <p:cNvGrpSpPr/>
          <p:nvPr/>
        </p:nvGrpSpPr>
        <p:grpSpPr>
          <a:xfrm>
            <a:off x="2646154" y="3029330"/>
            <a:ext cx="12597063" cy="4907249"/>
            <a:chOff x="2646154" y="3029330"/>
            <a:chExt cx="12597063" cy="4907249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46154" y="3029330"/>
              <a:ext cx="12597063" cy="490724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E2C9C60-1BA7-4FE1-8FD8-452E58AB1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6154" y="3127276"/>
              <a:ext cx="4768860" cy="613108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修正申請</a:t>
            </a:r>
            <a:r>
              <a:rPr kumimoji="0" lang="en-US" altLang="zh-TW" b="1" dirty="0"/>
              <a:t>-</a:t>
            </a:r>
            <a:r>
              <a:rPr kumimoji="0" lang="zh-TW" altLang="en-US" b="1" dirty="0">
                <a:solidFill>
                  <a:srgbClr val="FF0000"/>
                </a:solidFill>
              </a:rPr>
              <a:t>非</a:t>
            </a:r>
            <a:r>
              <a:rPr kumimoji="0" lang="zh-TW" altLang="en-US" b="1" dirty="0"/>
              <a:t>統一修正期間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F50291C-A9D8-455D-896E-C650BD4F1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0478" y="221007"/>
            <a:ext cx="14483079" cy="1322094"/>
          </a:xfr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/>
              <a:t>請務必上傳「</a:t>
            </a:r>
            <a:r>
              <a:rPr lang="zh-TW" altLang="zh-TW" b="1" dirty="0">
                <a:solidFill>
                  <a:srgbClr val="FF0000"/>
                </a:solidFill>
              </a:rPr>
              <a:t>修正前後對照表</a:t>
            </a:r>
            <a:r>
              <a:rPr lang="zh-TW" altLang="zh-TW" b="1" dirty="0"/>
              <a:t>」，並完成核章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00" y="1363002"/>
            <a:ext cx="13527306" cy="8821058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B87DCD4-69F7-4C52-84BE-D183B4729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0478" y="221007"/>
            <a:ext cx="14483079" cy="1322094"/>
          </a:xfr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b="1" dirty="0"/>
              <a:t>請務必上傳「</a:t>
            </a:r>
            <a:r>
              <a:rPr lang="zh-TW" altLang="zh-TW" b="1" dirty="0">
                <a:solidFill>
                  <a:srgbClr val="FF0000"/>
                </a:solidFill>
              </a:rPr>
              <a:t>修正前後對照表</a:t>
            </a:r>
            <a:r>
              <a:rPr lang="zh-TW" altLang="zh-TW" b="1" dirty="0"/>
              <a:t>」，並完成核章</a:t>
            </a:r>
            <a:endParaRPr lang="zh-TW" altLang="en-US" b="1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B87DCD4-69F7-4C52-84BE-D183B4729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85</a:t>
            </a:fld>
            <a:endParaRPr lang="ja-JP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15A6CE-E786-4237-9663-4819D86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78" y="1327077"/>
            <a:ext cx="12889432" cy="88465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6DDA69-F9D4-4744-8DCC-F0DDE06BA9A9}"/>
              </a:ext>
            </a:extLst>
          </p:cNvPr>
          <p:cNvSpPr/>
          <p:nvPr/>
        </p:nvSpPr>
        <p:spPr>
          <a:xfrm>
            <a:off x="10295334" y="8745255"/>
            <a:ext cx="1008112" cy="1419180"/>
          </a:xfrm>
          <a:prstGeom prst="rect">
            <a:avLst/>
          </a:prstGeom>
          <a:noFill/>
          <a:ln w="57150" cap="flat">
            <a:solidFill>
              <a:srgbClr val="0000FF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99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THANK </a:t>
            </a:r>
            <a:r>
              <a:rPr kumimoji="1" lang="en-US" altLang="ja-JP" b="1" dirty="0">
                <a:solidFill>
                  <a:schemeClr val="accent1"/>
                </a:solidFill>
              </a:rPr>
              <a:t>Y</a:t>
            </a:r>
            <a:r>
              <a:rPr kumimoji="1" lang="en-US" altLang="ja-JP" b="1" dirty="0"/>
              <a:t>OU!</a:t>
            </a:r>
            <a:endParaRPr kumimoji="1" lang="ja-JP" altLang="en-US" b="1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7650" y="879677"/>
            <a:ext cx="16273560" cy="57584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46" y="0"/>
            <a:ext cx="14306660" cy="10287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12563060" y="5647556"/>
            <a:ext cx="1524001" cy="432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C6A1970-20F8-40AB-84DE-A264F43C6306}"/>
              </a:ext>
            </a:extLst>
          </p:cNvPr>
          <p:cNvSpPr/>
          <p:nvPr/>
        </p:nvSpPr>
        <p:spPr>
          <a:xfrm>
            <a:off x="15119870" y="5647556"/>
            <a:ext cx="792088" cy="432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BD03671F-9733-4FBD-99A7-6FFECEB4F6CE}"/>
              </a:ext>
            </a:extLst>
          </p:cNvPr>
          <p:cNvCxnSpPr>
            <a:cxnSpLocks/>
          </p:cNvCxnSpPr>
          <p:nvPr/>
        </p:nvCxnSpPr>
        <p:spPr>
          <a:xfrm>
            <a:off x="14183766" y="5863580"/>
            <a:ext cx="8640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DE22D1-7160-410E-9990-07E086383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2182</Words>
  <Application>Microsoft Office PowerPoint</Application>
  <PresentationFormat>自訂</PresentationFormat>
  <Paragraphs>374</Paragraphs>
  <Slides>86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7" baseType="lpstr">
      <vt:lpstr>Crimson Text</vt:lpstr>
      <vt:lpstr>Ubuntu Medium</vt:lpstr>
      <vt:lpstr>微軟正黑體</vt:lpstr>
      <vt:lpstr>微軟正黑體</vt:lpstr>
      <vt:lpstr>Arial</vt:lpstr>
      <vt:lpstr>Calibri</vt:lpstr>
      <vt:lpstr>Century Gothic</vt:lpstr>
      <vt:lpstr>Wingdings</vt:lpstr>
      <vt:lpstr>Wingdings 3</vt:lpstr>
      <vt:lpstr>Title</vt:lpstr>
      <vt:lpstr>絲縷</vt:lpstr>
      <vt:lpstr>系統操作說明</vt:lpstr>
      <vt:lpstr>注意事項</vt:lpstr>
      <vt:lpstr>PowerPoint 簡報</vt:lpstr>
      <vt:lpstr>PowerPoint 簡報</vt:lpstr>
      <vt:lpstr>PowerPoint 簡報</vt:lpstr>
      <vt:lpstr>管理師與教1專責人員異動(須填2張申請單)</vt:lpstr>
      <vt:lpstr>PowerPoint 簡報</vt:lpstr>
      <vt:lpstr>PowerPoint 簡報</vt:lpstr>
      <vt:lpstr>PowerPoint 簡報</vt:lpstr>
      <vt:lpstr>表單下載</vt:lpstr>
      <vt:lpstr>PowerPoint 簡報</vt:lpstr>
      <vt:lpstr>資料前後期比對及檢核</vt:lpstr>
      <vt:lpstr>PowerPoint 簡報</vt:lpstr>
      <vt:lpstr>資料前後期比對及檢核</vt:lpstr>
      <vt:lpstr>PowerPoint 簡報</vt:lpstr>
      <vt:lpstr>PowerPoint 簡報</vt:lpstr>
      <vt:lpstr>使用者登入-重設密碼(忘記密碼)</vt:lpstr>
      <vt:lpstr>使用者登入-重設密碼</vt:lpstr>
      <vt:lpstr>使用者登入-重設密碼</vt:lpstr>
      <vt:lpstr>使用者登入-重設密碼</vt:lpstr>
      <vt:lpstr>使用者登入-重設密碼(特殊狀況)</vt:lpstr>
      <vt:lpstr>CONTENTS</vt:lpstr>
      <vt:lpstr>基本資料</vt:lpstr>
      <vt:lpstr>基本資料-3月份填報</vt:lpstr>
      <vt:lpstr>線上異動申請表(總承辦人權限)</vt:lpstr>
      <vt:lpstr>線上異動申請表-提出申請</vt:lpstr>
      <vt:lpstr>線上異動申請表-上傳佐證</vt:lpstr>
      <vt:lpstr>線上異動申請-上傳佐證</vt:lpstr>
      <vt:lpstr>線上異動申請表-檢視佐證</vt:lpstr>
      <vt:lpstr>線上異動申請表-編輯</vt:lpstr>
      <vt:lpstr>線上異動申請表</vt:lpstr>
      <vt:lpstr>線上異動申請表</vt:lpstr>
      <vt:lpstr>資料填報</vt:lpstr>
      <vt:lpstr>資料填報</vt:lpstr>
      <vt:lpstr>資料填報-新增</vt:lpstr>
      <vt:lpstr>PowerPoint 簡報</vt:lpstr>
      <vt:lpstr>資料填報-填表說明</vt:lpstr>
      <vt:lpstr>資料填報-Excel 上傳</vt:lpstr>
      <vt:lpstr>資料填報-Excel 上傳</vt:lpstr>
      <vt:lpstr>資料填報-Excel 上傳</vt:lpstr>
      <vt:lpstr>Excel 上傳</vt:lpstr>
      <vt:lpstr>Excel 上傳</vt:lpstr>
      <vt:lpstr>Excel 上傳-必要欄位檢核</vt:lpstr>
      <vt:lpstr>Excel 上傳-欄位順序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上傳-成功</vt:lpstr>
      <vt:lpstr>EXCEL 上傳-失敗</vt:lpstr>
      <vt:lpstr>EXCEL 上傳-失敗</vt:lpstr>
      <vt:lpstr>EXCEL 上傳-檢查</vt:lpstr>
      <vt:lpstr>EXCEL 上傳-檢查</vt:lpstr>
      <vt:lpstr>EXCEL 上傳-檢查</vt:lpstr>
      <vt:lpstr>填寫狀況</vt:lpstr>
      <vt:lpstr>資料檢核</vt:lpstr>
      <vt:lpstr>交叉檢核提示</vt:lpstr>
      <vt:lpstr>單一表冊完整填報(必須修正)</vt:lpstr>
      <vt:lpstr>單一表冊完整填報(必須修正)</vt:lpstr>
      <vt:lpstr>交叉比對-檢誤(必須修正)</vt:lpstr>
      <vt:lpstr>交叉比對-檢誤(必須修正)</vt:lpstr>
      <vt:lpstr>交叉比對-提示(建議檢查)</vt:lpstr>
      <vt:lpstr>差異比率說明</vt:lpstr>
      <vt:lpstr>PowerPoint 簡報</vt:lpstr>
      <vt:lpstr>差異計算方式</vt:lpstr>
      <vt:lpstr>帳號管理</vt:lpstr>
      <vt:lpstr>帳號管理 (管理師權限)</vt:lpstr>
      <vt:lpstr>帳號管理</vt:lpstr>
      <vt:lpstr>帳號管理</vt:lpstr>
      <vt:lpstr>權限設定</vt:lpstr>
      <vt:lpstr>權限設定</vt:lpstr>
      <vt:lpstr>權限設定</vt:lpstr>
      <vt:lpstr>權限設定</vt:lpstr>
      <vt:lpstr>修正申請</vt:lpstr>
      <vt:lpstr>修正申請 (總承辦權限)</vt:lpstr>
      <vt:lpstr>修正申請</vt:lpstr>
      <vt:lpstr>PowerPoint 簡報</vt:lpstr>
      <vt:lpstr>修正申請-非統一修正期間</vt:lpstr>
      <vt:lpstr>修正申請-非統一修正期間</vt:lpstr>
      <vt:lpstr>修正申請-非統一修正期間</vt:lpstr>
      <vt:lpstr>請務必上傳「修正前後對照表」，並完成核章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HEDB_TUF_01</cp:lastModifiedBy>
  <cp:revision>218</cp:revision>
  <dcterms:created xsi:type="dcterms:W3CDTF">2015-02-26T15:14:38Z</dcterms:created>
  <dcterms:modified xsi:type="dcterms:W3CDTF">2026-02-03T02:46:47Z</dcterms:modified>
</cp:coreProperties>
</file>