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1"/>
    <p:sldMasterId id="2147483730" r:id="rId2"/>
  </p:sldMasterIdLst>
  <p:notesMasterIdLst>
    <p:notesMasterId r:id="rId89"/>
  </p:notesMasterIdLst>
  <p:handoutMasterIdLst>
    <p:handoutMasterId r:id="rId90"/>
  </p:handoutMasterIdLst>
  <p:sldIdLst>
    <p:sldId id="258" r:id="rId3"/>
    <p:sldId id="649" r:id="rId4"/>
    <p:sldId id="3866" r:id="rId5"/>
    <p:sldId id="3865" r:id="rId6"/>
    <p:sldId id="3867" r:id="rId7"/>
    <p:sldId id="650" r:id="rId8"/>
    <p:sldId id="3860" r:id="rId9"/>
    <p:sldId id="3859" r:id="rId10"/>
    <p:sldId id="637" r:id="rId11"/>
    <p:sldId id="3857" r:id="rId12"/>
    <p:sldId id="3858" r:id="rId13"/>
    <p:sldId id="3861" r:id="rId14"/>
    <p:sldId id="3868" r:id="rId15"/>
    <p:sldId id="3864" r:id="rId16"/>
    <p:sldId id="3869" r:id="rId17"/>
    <p:sldId id="3870" r:id="rId18"/>
    <p:sldId id="631" r:id="rId19"/>
    <p:sldId id="630" r:id="rId20"/>
    <p:sldId id="632" r:id="rId21"/>
    <p:sldId id="633" r:id="rId22"/>
    <p:sldId id="635" r:id="rId23"/>
    <p:sldId id="259" r:id="rId24"/>
    <p:sldId id="260" r:id="rId25"/>
    <p:sldId id="625" r:id="rId26"/>
    <p:sldId id="640" r:id="rId27"/>
    <p:sldId id="642" r:id="rId28"/>
    <p:sldId id="645" r:id="rId29"/>
    <p:sldId id="644" r:id="rId30"/>
    <p:sldId id="643" r:id="rId31"/>
    <p:sldId id="646" r:id="rId32"/>
    <p:sldId id="647" r:id="rId33"/>
    <p:sldId id="648" r:id="rId34"/>
    <p:sldId id="548" r:id="rId35"/>
    <p:sldId id="550" r:id="rId36"/>
    <p:sldId id="551" r:id="rId37"/>
    <p:sldId id="3873" r:id="rId38"/>
    <p:sldId id="552" r:id="rId39"/>
    <p:sldId id="553" r:id="rId40"/>
    <p:sldId id="554" r:id="rId41"/>
    <p:sldId id="555" r:id="rId42"/>
    <p:sldId id="556" r:id="rId43"/>
    <p:sldId id="557" r:id="rId44"/>
    <p:sldId id="559" r:id="rId45"/>
    <p:sldId id="558" r:id="rId46"/>
    <p:sldId id="560" r:id="rId47"/>
    <p:sldId id="561" r:id="rId48"/>
    <p:sldId id="562" r:id="rId49"/>
    <p:sldId id="563" r:id="rId50"/>
    <p:sldId id="564" r:id="rId51"/>
    <p:sldId id="566" r:id="rId52"/>
    <p:sldId id="565" r:id="rId53"/>
    <p:sldId id="568" r:id="rId54"/>
    <p:sldId id="569" r:id="rId55"/>
    <p:sldId id="570" r:id="rId56"/>
    <p:sldId id="3871" r:id="rId57"/>
    <p:sldId id="572" r:id="rId58"/>
    <p:sldId id="573" r:id="rId59"/>
    <p:sldId id="574" r:id="rId60"/>
    <p:sldId id="577" r:id="rId61"/>
    <p:sldId id="588" r:id="rId62"/>
    <p:sldId id="590" r:id="rId63"/>
    <p:sldId id="579" r:id="rId64"/>
    <p:sldId id="580" r:id="rId65"/>
    <p:sldId id="615" r:id="rId66"/>
    <p:sldId id="608" r:id="rId67"/>
    <p:sldId id="586" r:id="rId68"/>
    <p:sldId id="3872" r:id="rId69"/>
    <p:sldId id="587" r:id="rId70"/>
    <p:sldId id="617" r:id="rId71"/>
    <p:sldId id="620" r:id="rId72"/>
    <p:sldId id="591" r:id="rId73"/>
    <p:sldId id="592" r:id="rId74"/>
    <p:sldId id="594" r:id="rId75"/>
    <p:sldId id="596" r:id="rId76"/>
    <p:sldId id="597" r:id="rId77"/>
    <p:sldId id="598" r:id="rId78"/>
    <p:sldId id="621" r:id="rId79"/>
    <p:sldId id="599" r:id="rId80"/>
    <p:sldId id="600" r:id="rId81"/>
    <p:sldId id="601" r:id="rId82"/>
    <p:sldId id="602" r:id="rId83"/>
    <p:sldId id="603" r:id="rId84"/>
    <p:sldId id="604" r:id="rId85"/>
    <p:sldId id="605" r:id="rId86"/>
    <p:sldId id="3874" r:id="rId87"/>
    <p:sldId id="293" r:id="rId88"/>
  </p:sldIdLst>
  <p:sldSz cx="18286413" cy="10287000"/>
  <p:notesSz cx="6858000" cy="9144000"/>
  <p:photoAlbum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BBFF0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81" autoAdjust="0"/>
    <p:restoredTop sz="94660"/>
  </p:normalViewPr>
  <p:slideViewPr>
    <p:cSldViewPr showGuides="1">
      <p:cViewPr varScale="1">
        <p:scale>
          <a:sx n="54" d="100"/>
          <a:sy n="54" d="100"/>
        </p:scale>
        <p:origin x="533" y="29"/>
      </p:cViewPr>
      <p:guideLst>
        <p:guide orient="horz" pos="3240"/>
        <p:guide pos="575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385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handoutMaster" Target="handoutMasters/handoutMaster1.xml"/><Relationship Id="rId95" Type="http://schemas.microsoft.com/office/2016/11/relationships/changesInfo" Target="changesInfos/changesInfo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2263209ab78b60c5" providerId="LiveId" clId="{2C9ED760-06A7-49D6-8B9A-82A97559D35B}"/>
    <pc:docChg chg="undo redo custSel addSld modSld">
      <pc:chgData name="" userId="2263209ab78b60c5" providerId="LiveId" clId="{2C9ED760-06A7-49D6-8B9A-82A97559D35B}" dt="2025-02-23T09:20:30.835" v="1926" actId="14100"/>
      <pc:docMkLst>
        <pc:docMk/>
      </pc:docMkLst>
      <pc:sldChg chg="modSp">
        <pc:chgData name="" userId="2263209ab78b60c5" providerId="LiveId" clId="{2C9ED760-06A7-49D6-8B9A-82A97559D35B}" dt="2025-02-23T08:03:03.897" v="9"/>
        <pc:sldMkLst>
          <pc:docMk/>
          <pc:sldMk cId="3774685337" sldId="625"/>
        </pc:sldMkLst>
        <pc:spChg chg="mod">
          <ac:chgData name="" userId="2263209ab78b60c5" providerId="LiveId" clId="{2C9ED760-06A7-49D6-8B9A-82A97559D35B}" dt="2025-02-23T08:03:03.897" v="9"/>
          <ac:spMkLst>
            <pc:docMk/>
            <pc:sldMk cId="3774685337" sldId="625"/>
            <ac:spMk id="12" creationId="{34A6D1DA-3FE3-452D-A682-F43E0EC499F1}"/>
          </ac:spMkLst>
        </pc:spChg>
      </pc:sldChg>
      <pc:sldChg chg="modSp add">
        <pc:chgData name="" userId="2263209ab78b60c5" providerId="LiveId" clId="{2C9ED760-06A7-49D6-8B9A-82A97559D35B}" dt="2025-02-23T08:04:31.744" v="42" actId="207"/>
        <pc:sldMkLst>
          <pc:docMk/>
          <pc:sldMk cId="3414027946" sldId="649"/>
        </pc:sldMkLst>
        <pc:spChg chg="mod">
          <ac:chgData name="" userId="2263209ab78b60c5" providerId="LiveId" clId="{2C9ED760-06A7-49D6-8B9A-82A97559D35B}" dt="2025-02-23T08:04:31.744" v="42" actId="207"/>
          <ac:spMkLst>
            <pc:docMk/>
            <pc:sldMk cId="3414027946" sldId="649"/>
            <ac:spMk id="11" creationId="{00000000-0000-0000-0000-000000000000}"/>
          </ac:spMkLst>
        </pc:spChg>
      </pc:sldChg>
      <pc:sldChg chg="addSp delSp modSp add">
        <pc:chgData name="" userId="2263209ab78b60c5" providerId="LiveId" clId="{2C9ED760-06A7-49D6-8B9A-82A97559D35B}" dt="2025-02-23T08:09:21.883" v="624"/>
        <pc:sldMkLst>
          <pc:docMk/>
          <pc:sldMk cId="3833597638" sldId="650"/>
        </pc:sldMkLst>
        <pc:spChg chg="del">
          <ac:chgData name="" userId="2263209ab78b60c5" providerId="LiveId" clId="{2C9ED760-06A7-49D6-8B9A-82A97559D35B}" dt="2025-02-23T08:05:05.786" v="44"/>
          <ac:spMkLst>
            <pc:docMk/>
            <pc:sldMk cId="3833597638" sldId="650"/>
            <ac:spMk id="2" creationId="{09D346C1-CDE1-4A3D-833F-DF2A69506EC5}"/>
          </ac:spMkLst>
        </pc:spChg>
        <pc:spChg chg="del">
          <ac:chgData name="" userId="2263209ab78b60c5" providerId="LiveId" clId="{2C9ED760-06A7-49D6-8B9A-82A97559D35B}" dt="2025-02-23T08:05:05.786" v="44"/>
          <ac:spMkLst>
            <pc:docMk/>
            <pc:sldMk cId="3833597638" sldId="650"/>
            <ac:spMk id="3" creationId="{D337C3A9-62B9-480D-8674-6A96493B9FAD}"/>
          </ac:spMkLst>
        </pc:spChg>
        <pc:spChg chg="add mod">
          <ac:chgData name="" userId="2263209ab78b60c5" providerId="LiveId" clId="{2C9ED760-06A7-49D6-8B9A-82A97559D35B}" dt="2025-02-23T08:06:36.764" v="189" actId="207"/>
          <ac:spMkLst>
            <pc:docMk/>
            <pc:sldMk cId="3833597638" sldId="650"/>
            <ac:spMk id="4" creationId="{2C758AAD-B2AC-4BC3-B643-E4B1D1C96009}"/>
          </ac:spMkLst>
        </pc:spChg>
        <pc:spChg chg="add mod">
          <ac:chgData name="" userId="2263209ab78b60c5" providerId="LiveId" clId="{2C9ED760-06A7-49D6-8B9A-82A97559D35B}" dt="2025-02-23T08:06:05.549" v="140" actId="6549"/>
          <ac:spMkLst>
            <pc:docMk/>
            <pc:sldMk cId="3833597638" sldId="650"/>
            <ac:spMk id="5" creationId="{8D00198B-A668-49E6-8E75-0E2B812BF55A}"/>
          </ac:spMkLst>
        </pc:spChg>
        <pc:spChg chg="add mod">
          <ac:chgData name="" userId="2263209ab78b60c5" providerId="LiveId" clId="{2C9ED760-06A7-49D6-8B9A-82A97559D35B}" dt="2025-02-23T08:06:45.233" v="224"/>
          <ac:spMkLst>
            <pc:docMk/>
            <pc:sldMk cId="3833597638" sldId="650"/>
            <ac:spMk id="6" creationId="{2DFFFFE3-9D6E-4EB9-9713-CC1258451D52}"/>
          </ac:spMkLst>
        </pc:spChg>
        <pc:spChg chg="add mod">
          <ac:chgData name="" userId="2263209ab78b60c5" providerId="LiveId" clId="{2C9ED760-06A7-49D6-8B9A-82A97559D35B}" dt="2025-02-23T08:08:25.623" v="504"/>
          <ac:spMkLst>
            <pc:docMk/>
            <pc:sldMk cId="3833597638" sldId="650"/>
            <ac:spMk id="7" creationId="{772FAE6E-1E7B-420E-9F5E-BAF42D2CCBEC}"/>
          </ac:spMkLst>
        </pc:spChg>
        <pc:spChg chg="add mod">
          <ac:chgData name="" userId="2263209ab78b60c5" providerId="LiveId" clId="{2C9ED760-06A7-49D6-8B9A-82A97559D35B}" dt="2025-02-23T08:07:19.673" v="269"/>
          <ac:spMkLst>
            <pc:docMk/>
            <pc:sldMk cId="3833597638" sldId="650"/>
            <ac:spMk id="8" creationId="{973BAFB5-7A1B-4159-97F4-8EF48EFA96B1}"/>
          </ac:spMkLst>
        </pc:spChg>
        <pc:spChg chg="add mod">
          <ac:chgData name="" userId="2263209ab78b60c5" providerId="LiveId" clId="{2C9ED760-06A7-49D6-8B9A-82A97559D35B}" dt="2025-02-23T08:09:21.883" v="624"/>
          <ac:spMkLst>
            <pc:docMk/>
            <pc:sldMk cId="3833597638" sldId="650"/>
            <ac:spMk id="9" creationId="{FEB87B4C-CC28-4D7E-A104-18C978CB8B16}"/>
          </ac:spMkLst>
        </pc:spChg>
      </pc:sldChg>
      <pc:sldChg chg="add">
        <pc:chgData name="" userId="2263209ab78b60c5" providerId="LiveId" clId="{2C9ED760-06A7-49D6-8B9A-82A97559D35B}" dt="2025-02-23T08:37:51.810" v="981"/>
        <pc:sldMkLst>
          <pc:docMk/>
          <pc:sldMk cId="3215076680" sldId="3857"/>
        </pc:sldMkLst>
      </pc:sldChg>
      <pc:sldChg chg="add">
        <pc:chgData name="" userId="2263209ab78b60c5" providerId="LiveId" clId="{2C9ED760-06A7-49D6-8B9A-82A97559D35B}" dt="2025-02-23T08:37:51.810" v="981"/>
        <pc:sldMkLst>
          <pc:docMk/>
          <pc:sldMk cId="4073998551" sldId="3858"/>
        </pc:sldMkLst>
      </pc:sldChg>
      <pc:sldChg chg="add">
        <pc:chgData name="" userId="2263209ab78b60c5" providerId="LiveId" clId="{2C9ED760-06A7-49D6-8B9A-82A97559D35B}" dt="2025-02-23T08:09:36.522" v="625"/>
        <pc:sldMkLst>
          <pc:docMk/>
          <pc:sldMk cId="1734624840" sldId="3859"/>
        </pc:sldMkLst>
      </pc:sldChg>
      <pc:sldChg chg="add">
        <pc:chgData name="" userId="2263209ab78b60c5" providerId="LiveId" clId="{2C9ED760-06A7-49D6-8B9A-82A97559D35B}" dt="2025-02-23T08:09:36.522" v="625"/>
        <pc:sldMkLst>
          <pc:docMk/>
          <pc:sldMk cId="3651500905" sldId="3860"/>
        </pc:sldMkLst>
      </pc:sldChg>
      <pc:sldChg chg="addSp delSp modSp add">
        <pc:chgData name="" userId="2263209ab78b60c5" providerId="LiveId" clId="{2C9ED760-06A7-49D6-8B9A-82A97559D35B}" dt="2025-02-23T08:34:14.539" v="980" actId="1037"/>
        <pc:sldMkLst>
          <pc:docMk/>
          <pc:sldMk cId="4278379813" sldId="3861"/>
        </pc:sldMkLst>
        <pc:spChg chg="mod">
          <ac:chgData name="" userId="2263209ab78b60c5" providerId="LiveId" clId="{2C9ED760-06A7-49D6-8B9A-82A97559D35B}" dt="2025-02-23T08:33:29.886" v="964" actId="1076"/>
          <ac:spMkLst>
            <pc:docMk/>
            <pc:sldMk cId="4278379813" sldId="3861"/>
            <ac:spMk id="2" creationId="{0D4472C8-FBF4-4AF9-95D9-5F72AC055430}"/>
          </ac:spMkLst>
        </pc:spChg>
        <pc:spChg chg="del mod">
          <ac:chgData name="" userId="2263209ab78b60c5" providerId="LiveId" clId="{2C9ED760-06A7-49D6-8B9A-82A97559D35B}" dt="2025-02-23T08:31:11.560" v="889" actId="478"/>
          <ac:spMkLst>
            <pc:docMk/>
            <pc:sldMk cId="4278379813" sldId="3861"/>
            <ac:spMk id="3" creationId="{35E10311-0ED9-42E4-BF6F-A42CB245208C}"/>
          </ac:spMkLst>
        </pc:spChg>
        <pc:spChg chg="add mod">
          <ac:chgData name="" userId="2263209ab78b60c5" providerId="LiveId" clId="{2C9ED760-06A7-49D6-8B9A-82A97559D35B}" dt="2025-02-23T08:33:50.905" v="970" actId="14100"/>
          <ac:spMkLst>
            <pc:docMk/>
            <pc:sldMk cId="4278379813" sldId="3861"/>
            <ac:spMk id="7" creationId="{893129D4-AF3C-4B73-8C7B-A6B6BF8C65C5}"/>
          </ac:spMkLst>
        </pc:spChg>
        <pc:spChg chg="add mod">
          <ac:chgData name="" userId="2263209ab78b60c5" providerId="LiveId" clId="{2C9ED760-06A7-49D6-8B9A-82A97559D35B}" dt="2025-02-23T08:34:14.539" v="980" actId="1037"/>
          <ac:spMkLst>
            <pc:docMk/>
            <pc:sldMk cId="4278379813" sldId="3861"/>
            <ac:spMk id="8" creationId="{6AA3E78D-8DFC-4AEE-81EF-6A3D7938609F}"/>
          </ac:spMkLst>
        </pc:spChg>
        <pc:spChg chg="add mod">
          <ac:chgData name="" userId="2263209ab78b60c5" providerId="LiveId" clId="{2C9ED760-06A7-49D6-8B9A-82A97559D35B}" dt="2025-02-23T08:33:53.741" v="971" actId="1076"/>
          <ac:spMkLst>
            <pc:docMk/>
            <pc:sldMk cId="4278379813" sldId="3861"/>
            <ac:spMk id="9" creationId="{16A6859A-ED33-4432-B7DE-BF13CB44FFF1}"/>
          </ac:spMkLst>
        </pc:spChg>
        <pc:spChg chg="add mod">
          <ac:chgData name="" userId="2263209ab78b60c5" providerId="LiveId" clId="{2C9ED760-06A7-49D6-8B9A-82A97559D35B}" dt="2025-02-23T08:33:57.265" v="972" actId="1076"/>
          <ac:spMkLst>
            <pc:docMk/>
            <pc:sldMk cId="4278379813" sldId="3861"/>
            <ac:spMk id="10" creationId="{BFAE104E-1104-44E1-9DD5-B2ADCEE92DA6}"/>
          </ac:spMkLst>
        </pc:spChg>
        <pc:picChg chg="add mod">
          <ac:chgData name="" userId="2263209ab78b60c5" providerId="LiveId" clId="{2C9ED760-06A7-49D6-8B9A-82A97559D35B}" dt="2025-02-23T08:34:08.978" v="978" actId="1037"/>
          <ac:picMkLst>
            <pc:docMk/>
            <pc:sldMk cId="4278379813" sldId="3861"/>
            <ac:picMk id="6" creationId="{A8E02713-5CA8-40ED-9733-89E47E546F96}"/>
          </ac:picMkLst>
        </pc:picChg>
      </pc:sldChg>
      <pc:sldChg chg="modSp add">
        <pc:chgData name="" userId="2263209ab78b60c5" providerId="LiveId" clId="{2C9ED760-06A7-49D6-8B9A-82A97559D35B}" dt="2025-02-23T08:46:27.417" v="1347" actId="108"/>
        <pc:sldMkLst>
          <pc:docMk/>
          <pc:sldMk cId="2674375349" sldId="3862"/>
        </pc:sldMkLst>
        <pc:spChg chg="mod">
          <ac:chgData name="" userId="2263209ab78b60c5" providerId="LiveId" clId="{2C9ED760-06A7-49D6-8B9A-82A97559D35B}" dt="2025-02-23T08:44:03.084" v="1016"/>
          <ac:spMkLst>
            <pc:docMk/>
            <pc:sldMk cId="2674375349" sldId="3862"/>
            <ac:spMk id="2" creationId="{43039F02-986D-4FFE-9B08-F817EF0FC200}"/>
          </ac:spMkLst>
        </pc:spChg>
        <pc:spChg chg="mod">
          <ac:chgData name="" userId="2263209ab78b60c5" providerId="LiveId" clId="{2C9ED760-06A7-49D6-8B9A-82A97559D35B}" dt="2025-02-23T08:46:27.417" v="1347" actId="108"/>
          <ac:spMkLst>
            <pc:docMk/>
            <pc:sldMk cId="2674375349" sldId="3862"/>
            <ac:spMk id="3" creationId="{1F992CC8-0E75-4950-83FF-8EED83648763}"/>
          </ac:spMkLst>
        </pc:spChg>
      </pc:sldChg>
      <pc:sldChg chg="modSp add">
        <pc:chgData name="" userId="2263209ab78b60c5" providerId="LiveId" clId="{2C9ED760-06A7-49D6-8B9A-82A97559D35B}" dt="2025-02-23T08:50:17.537" v="1746" actId="5793"/>
        <pc:sldMkLst>
          <pc:docMk/>
          <pc:sldMk cId="1523313398" sldId="3863"/>
        </pc:sldMkLst>
        <pc:spChg chg="mod">
          <ac:chgData name="" userId="2263209ab78b60c5" providerId="LiveId" clId="{2C9ED760-06A7-49D6-8B9A-82A97559D35B}" dt="2025-02-23T08:47:02.483" v="1387"/>
          <ac:spMkLst>
            <pc:docMk/>
            <pc:sldMk cId="1523313398" sldId="3863"/>
            <ac:spMk id="2" creationId="{00AC7739-D5A5-44B8-B7B4-593E6C9DD7A9}"/>
          </ac:spMkLst>
        </pc:spChg>
        <pc:spChg chg="mod">
          <ac:chgData name="" userId="2263209ab78b60c5" providerId="LiveId" clId="{2C9ED760-06A7-49D6-8B9A-82A97559D35B}" dt="2025-02-23T08:50:17.537" v="1746" actId="5793"/>
          <ac:spMkLst>
            <pc:docMk/>
            <pc:sldMk cId="1523313398" sldId="3863"/>
            <ac:spMk id="3" creationId="{6D046A5D-C5FD-4AE8-BAAD-3CD83AE1C436}"/>
          </ac:spMkLst>
        </pc:spChg>
      </pc:sldChg>
      <pc:sldChg chg="addSp delSp modSp add">
        <pc:chgData name="" userId="2263209ab78b60c5" providerId="LiveId" clId="{2C9ED760-06A7-49D6-8B9A-82A97559D35B}" dt="2025-02-23T09:20:30.835" v="1926" actId="14100"/>
        <pc:sldMkLst>
          <pc:docMk/>
          <pc:sldMk cId="1196038240" sldId="3864"/>
        </pc:sldMkLst>
        <pc:spChg chg="add del mod">
          <ac:chgData name="" userId="2263209ab78b60c5" providerId="LiveId" clId="{2C9ED760-06A7-49D6-8B9A-82A97559D35B}" dt="2025-02-23T08:53:53.727" v="1780"/>
          <ac:spMkLst>
            <pc:docMk/>
            <pc:sldMk cId="1196038240" sldId="3864"/>
            <ac:spMk id="2" creationId="{42DBE205-3627-4946-A679-DDCFC7188E22}"/>
          </ac:spMkLst>
        </pc:spChg>
        <pc:spChg chg="add del">
          <ac:chgData name="" userId="2263209ab78b60c5" providerId="LiveId" clId="{2C9ED760-06A7-49D6-8B9A-82A97559D35B}" dt="2025-02-23T08:54:12.446" v="1784" actId="478"/>
          <ac:spMkLst>
            <pc:docMk/>
            <pc:sldMk cId="1196038240" sldId="3864"/>
            <ac:spMk id="3" creationId="{B7C6C3A1-3258-426E-97F8-EBDFF4D221B6}"/>
          </ac:spMkLst>
        </pc:spChg>
        <pc:spChg chg="del">
          <ac:chgData name="" userId="2263209ab78b60c5" providerId="LiveId" clId="{2C9ED760-06A7-49D6-8B9A-82A97559D35B}" dt="2025-02-23T09:18:13.672" v="1894" actId="478"/>
          <ac:spMkLst>
            <pc:docMk/>
            <pc:sldMk cId="1196038240" sldId="3864"/>
            <ac:spMk id="4" creationId="{33269C68-D64C-4FCF-9B20-8F46586A1E8D}"/>
          </ac:spMkLst>
        </pc:spChg>
        <pc:spChg chg="add mod">
          <ac:chgData name="" userId="2263209ab78b60c5" providerId="LiveId" clId="{2C9ED760-06A7-49D6-8B9A-82A97559D35B}" dt="2025-02-23T09:19:30.629" v="1913" actId="17032"/>
          <ac:spMkLst>
            <pc:docMk/>
            <pc:sldMk cId="1196038240" sldId="3864"/>
            <ac:spMk id="9" creationId="{0B6ED683-5B31-4915-8C3B-F8838DFA5883}"/>
          </ac:spMkLst>
        </pc:spChg>
        <pc:spChg chg="add del mod">
          <ac:chgData name="" userId="2263209ab78b60c5" providerId="LiveId" clId="{2C9ED760-06A7-49D6-8B9A-82A97559D35B}" dt="2025-02-23T09:11:07.760" v="1874"/>
          <ac:spMkLst>
            <pc:docMk/>
            <pc:sldMk cId="1196038240" sldId="3864"/>
            <ac:spMk id="10" creationId="{AAE19AD1-0B45-412F-BEE6-3A409822059A}"/>
          </ac:spMkLst>
        </pc:spChg>
        <pc:spChg chg="add del mod">
          <ac:chgData name="" userId="2263209ab78b60c5" providerId="LiveId" clId="{2C9ED760-06A7-49D6-8B9A-82A97559D35B}" dt="2025-02-23T09:10:49.008" v="1827" actId="767"/>
          <ac:spMkLst>
            <pc:docMk/>
            <pc:sldMk cId="1196038240" sldId="3864"/>
            <ac:spMk id="11" creationId="{82100622-2646-4907-AA8C-3AA5C22C96D2}"/>
          </ac:spMkLst>
        </pc:spChg>
        <pc:spChg chg="add mod">
          <ac:chgData name="" userId="2263209ab78b60c5" providerId="LiveId" clId="{2C9ED760-06A7-49D6-8B9A-82A97559D35B}" dt="2025-02-23T09:20:02.690" v="1921" actId="1076"/>
          <ac:spMkLst>
            <pc:docMk/>
            <pc:sldMk cId="1196038240" sldId="3864"/>
            <ac:spMk id="12" creationId="{6E518F51-7064-4B25-BA31-2D105585C4E5}"/>
          </ac:spMkLst>
        </pc:spChg>
        <pc:spChg chg="add mod">
          <ac:chgData name="" userId="2263209ab78b60c5" providerId="LiveId" clId="{2C9ED760-06A7-49D6-8B9A-82A97559D35B}" dt="2025-02-23T09:13:34.042" v="1881"/>
          <ac:spMkLst>
            <pc:docMk/>
            <pc:sldMk cId="1196038240" sldId="3864"/>
            <ac:spMk id="15" creationId="{EBAEE697-8A34-4F6B-B70C-1105CEEA868C}"/>
          </ac:spMkLst>
        </pc:spChg>
        <pc:spChg chg="add del mod">
          <ac:chgData name="" userId="2263209ab78b60c5" providerId="LiveId" clId="{2C9ED760-06A7-49D6-8B9A-82A97559D35B}" dt="2025-02-23T09:13:37.776" v="1882" actId="478"/>
          <ac:spMkLst>
            <pc:docMk/>
            <pc:sldMk cId="1196038240" sldId="3864"/>
            <ac:spMk id="16" creationId="{C8DA4DF2-A63F-43C6-BAA7-74ED9623E819}"/>
          </ac:spMkLst>
        </pc:spChg>
        <pc:spChg chg="add mod">
          <ac:chgData name="" userId="2263209ab78b60c5" providerId="LiveId" clId="{2C9ED760-06A7-49D6-8B9A-82A97559D35B}" dt="2025-02-23T09:19:00.639" v="1911" actId="1076"/>
          <ac:spMkLst>
            <pc:docMk/>
            <pc:sldMk cId="1196038240" sldId="3864"/>
            <ac:spMk id="18" creationId="{E826E6BB-1B20-4E40-9D3F-0077DF3A9256}"/>
          </ac:spMkLst>
        </pc:spChg>
        <pc:picChg chg="add del mod">
          <ac:chgData name="" userId="2263209ab78b60c5" providerId="LiveId" clId="{2C9ED760-06A7-49D6-8B9A-82A97559D35B}" dt="2025-02-23T08:53:49.415" v="1755"/>
          <ac:picMkLst>
            <pc:docMk/>
            <pc:sldMk cId="1196038240" sldId="3864"/>
            <ac:picMk id="6" creationId="{DDC5FA07-6999-4332-BE60-9DFB8A22C5C4}"/>
          </ac:picMkLst>
        </pc:picChg>
        <pc:picChg chg="add mod">
          <ac:chgData name="" userId="2263209ab78b60c5" providerId="LiveId" clId="{2C9ED760-06A7-49D6-8B9A-82A97559D35B}" dt="2025-02-23T09:08:03.717" v="1786" actId="14100"/>
          <ac:picMkLst>
            <pc:docMk/>
            <pc:sldMk cId="1196038240" sldId="3864"/>
            <ac:picMk id="7" creationId="{D6E1CF56-513A-4AF4-9EDF-786498BB3D7A}"/>
          </ac:picMkLst>
        </pc:picChg>
        <pc:picChg chg="add del mod">
          <ac:chgData name="" userId="2263209ab78b60c5" providerId="LiveId" clId="{2C9ED760-06A7-49D6-8B9A-82A97559D35B}" dt="2025-02-23T09:18:11.001" v="1893" actId="478"/>
          <ac:picMkLst>
            <pc:docMk/>
            <pc:sldMk cId="1196038240" sldId="3864"/>
            <ac:picMk id="8" creationId="{B208E9CF-181E-493F-AAA8-CBFFE94BB426}"/>
          </ac:picMkLst>
        </pc:picChg>
        <pc:picChg chg="add mod">
          <ac:chgData name="" userId="2263209ab78b60c5" providerId="LiveId" clId="{2C9ED760-06A7-49D6-8B9A-82A97559D35B}" dt="2025-02-23T09:20:00.436" v="1920" actId="1076"/>
          <ac:picMkLst>
            <pc:docMk/>
            <pc:sldMk cId="1196038240" sldId="3864"/>
            <ac:picMk id="14" creationId="{C2EA1839-404F-4187-84C0-8ABDB0BE16C7}"/>
          </ac:picMkLst>
        </pc:picChg>
        <pc:picChg chg="add mod">
          <ac:chgData name="" userId="2263209ab78b60c5" providerId="LiveId" clId="{2C9ED760-06A7-49D6-8B9A-82A97559D35B}" dt="2025-02-23T09:20:30.835" v="1926" actId="14100"/>
          <ac:picMkLst>
            <pc:docMk/>
            <pc:sldMk cId="1196038240" sldId="3864"/>
            <ac:picMk id="17" creationId="{3A325986-90BF-4EE2-B58C-7A6432E60A6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7AAC56-3822-40F5-B759-4CC9C8EF52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F175CE8-9458-470F-A0D8-5C8E8E92D4C4}">
      <dgm:prSet phldrT="[文字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sz="5000" b="1" dirty="0">
              <a:solidFill>
                <a:srgbClr val="0000FF"/>
              </a:solidFill>
            </a:rPr>
            <a:t>卸任人員</a:t>
          </a:r>
          <a:r>
            <a:rPr lang="en-US" altLang="zh-TW" sz="5000" b="1" dirty="0">
              <a:solidFill>
                <a:srgbClr val="0000FF"/>
              </a:solidFill>
            </a:rPr>
            <a:t>(</a:t>
          </a:r>
          <a:r>
            <a:rPr lang="zh-TW" altLang="en-US" sz="5000" b="1" dirty="0">
              <a:solidFill>
                <a:srgbClr val="FF0000"/>
              </a:solidFill>
            </a:rPr>
            <a:t>停用</a:t>
          </a:r>
          <a:r>
            <a:rPr lang="en-US" altLang="zh-TW" sz="5000" b="1" dirty="0">
              <a:solidFill>
                <a:srgbClr val="0000FF"/>
              </a:solidFill>
            </a:rPr>
            <a:t>)</a:t>
          </a:r>
          <a:endParaRPr lang="zh-TW" altLang="en-US" sz="5000" b="1" dirty="0">
            <a:solidFill>
              <a:srgbClr val="0000FF"/>
            </a:solidFill>
          </a:endParaRPr>
        </a:p>
      </dgm:t>
    </dgm:pt>
    <dgm:pt modelId="{F79831F0-6CEF-4779-9801-8A4F29F76288}" type="parTrans" cxnId="{AF9E5B0B-4A37-40B7-8231-D70811B5DF2C}">
      <dgm:prSet/>
      <dgm:spPr/>
      <dgm:t>
        <a:bodyPr/>
        <a:lstStyle/>
        <a:p>
          <a:endParaRPr lang="zh-TW" altLang="en-US"/>
        </a:p>
      </dgm:t>
    </dgm:pt>
    <dgm:pt modelId="{14B0730B-5685-4274-9C30-0204D3517AF0}" type="sibTrans" cxnId="{AF9E5B0B-4A37-40B7-8231-D70811B5DF2C}">
      <dgm:prSet/>
      <dgm:spPr/>
      <dgm:t>
        <a:bodyPr/>
        <a:lstStyle/>
        <a:p>
          <a:endParaRPr lang="zh-TW" altLang="en-US"/>
        </a:p>
      </dgm:t>
    </dgm:pt>
    <dgm:pt modelId="{25FEEFC5-2AC6-4E9C-A2DE-B65145EDACDE}">
      <dgm:prSet phldrT="[文字]"/>
      <dgm:spPr/>
      <dgm:t>
        <a:bodyPr/>
        <a:lstStyle/>
        <a:p>
          <a:r>
            <a:rPr lang="zh-TW" altLang="en-US" dirty="0"/>
            <a:t>因應教育部資安要求</a:t>
          </a:r>
        </a:p>
      </dgm:t>
    </dgm:pt>
    <dgm:pt modelId="{4826C539-BCDD-40F9-AED2-A459548570AA}" type="parTrans" cxnId="{2F51B996-AFA8-4587-9075-8B5AEC41A62B}">
      <dgm:prSet/>
      <dgm:spPr/>
      <dgm:t>
        <a:bodyPr/>
        <a:lstStyle/>
        <a:p>
          <a:endParaRPr lang="zh-TW" altLang="en-US"/>
        </a:p>
      </dgm:t>
    </dgm:pt>
    <dgm:pt modelId="{8E90DFCB-89D2-4402-8DBA-7D438CCED3A5}" type="sibTrans" cxnId="{2F51B996-AFA8-4587-9075-8B5AEC41A62B}">
      <dgm:prSet/>
      <dgm:spPr/>
      <dgm:t>
        <a:bodyPr/>
        <a:lstStyle/>
        <a:p>
          <a:endParaRPr lang="zh-TW" altLang="en-US"/>
        </a:p>
      </dgm:t>
    </dgm:pt>
    <dgm:pt modelId="{25AC71F7-335B-4FAB-82E6-72FF5679B4E9}">
      <dgm:prSet phldrT="[文字]"/>
      <dgm:spPr/>
      <dgm:t>
        <a:bodyPr/>
        <a:lstStyle/>
        <a:p>
          <a:r>
            <a:rPr lang="zh-TW" altLang="en-US" dirty="0"/>
            <a:t>人員卸任該職務</a:t>
          </a:r>
          <a:r>
            <a:rPr lang="en-US" altLang="zh-TW" dirty="0"/>
            <a:t>(</a:t>
          </a:r>
          <a:r>
            <a:rPr lang="zh-TW" altLang="en-US" dirty="0"/>
            <a:t>管理師、教</a:t>
          </a:r>
          <a:r>
            <a:rPr lang="en-US" altLang="zh-TW" dirty="0"/>
            <a:t>1</a:t>
          </a:r>
          <a:r>
            <a:rPr lang="zh-TW" altLang="en-US" dirty="0"/>
            <a:t>專責人員</a:t>
          </a:r>
          <a:r>
            <a:rPr lang="en-US" altLang="zh-TW" dirty="0"/>
            <a:t>)</a:t>
          </a:r>
          <a:endParaRPr lang="zh-TW" altLang="en-US" dirty="0"/>
        </a:p>
      </dgm:t>
    </dgm:pt>
    <dgm:pt modelId="{E50D5C86-0011-4953-8F99-487E52491764}" type="parTrans" cxnId="{6B573280-743A-4EEE-A091-3A82AAE146FB}">
      <dgm:prSet/>
      <dgm:spPr/>
      <dgm:t>
        <a:bodyPr/>
        <a:lstStyle/>
        <a:p>
          <a:endParaRPr lang="zh-TW" altLang="en-US"/>
        </a:p>
      </dgm:t>
    </dgm:pt>
    <dgm:pt modelId="{7CC94BD9-3ABF-4E6D-AD18-56013D407EB6}" type="sibTrans" cxnId="{6B573280-743A-4EEE-A091-3A82AAE146FB}">
      <dgm:prSet/>
      <dgm:spPr/>
      <dgm:t>
        <a:bodyPr/>
        <a:lstStyle/>
        <a:p>
          <a:endParaRPr lang="zh-TW" altLang="en-US"/>
        </a:p>
      </dgm:t>
    </dgm:pt>
    <dgm:pt modelId="{E7F859DE-3774-41DA-86C3-7CB1083A3950}">
      <dgm:prSet phldrT="[文字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zh-TW" altLang="en-US" sz="5000" b="1" dirty="0">
              <a:solidFill>
                <a:srgbClr val="0000FF"/>
              </a:solidFill>
            </a:rPr>
            <a:t>新進人員</a:t>
          </a:r>
          <a:r>
            <a:rPr lang="en-US" altLang="zh-TW" sz="5000" b="1" dirty="0">
              <a:solidFill>
                <a:srgbClr val="0000FF"/>
              </a:solidFill>
            </a:rPr>
            <a:t>(</a:t>
          </a:r>
          <a:r>
            <a:rPr lang="zh-TW" altLang="en-US" sz="5000" b="1" dirty="0">
              <a:solidFill>
                <a:srgbClr val="FF0000"/>
              </a:solidFill>
            </a:rPr>
            <a:t>新增</a:t>
          </a:r>
          <a:r>
            <a:rPr lang="en-US" altLang="zh-TW" sz="5000" b="1" dirty="0">
              <a:solidFill>
                <a:srgbClr val="0000FF"/>
              </a:solidFill>
            </a:rPr>
            <a:t>)</a:t>
          </a:r>
          <a:endParaRPr lang="zh-TW" altLang="en-US" sz="5000" b="1" dirty="0">
            <a:solidFill>
              <a:srgbClr val="0000FF"/>
            </a:solidFill>
          </a:endParaRPr>
        </a:p>
      </dgm:t>
    </dgm:pt>
    <dgm:pt modelId="{E0CA114A-90D2-4211-AAF4-C701DB1D1287}" type="parTrans" cxnId="{8DD55F65-76AC-44AB-9882-0F55D8A85410}">
      <dgm:prSet/>
      <dgm:spPr/>
      <dgm:t>
        <a:bodyPr/>
        <a:lstStyle/>
        <a:p>
          <a:endParaRPr lang="zh-TW" altLang="en-US"/>
        </a:p>
      </dgm:t>
    </dgm:pt>
    <dgm:pt modelId="{FD82C3EA-5121-453D-B305-B8F9A181FD15}" type="sibTrans" cxnId="{8DD55F65-76AC-44AB-9882-0F55D8A85410}">
      <dgm:prSet/>
      <dgm:spPr/>
      <dgm:t>
        <a:bodyPr/>
        <a:lstStyle/>
        <a:p>
          <a:endParaRPr lang="zh-TW" altLang="en-US"/>
        </a:p>
      </dgm:t>
    </dgm:pt>
    <dgm:pt modelId="{7D4CBFAA-4EDE-497A-8DAC-C9029E30B831}">
      <dgm:prSet phldrT="[文字]"/>
      <dgm:spPr/>
      <dgm:t>
        <a:bodyPr/>
        <a:lstStyle/>
        <a:p>
          <a:r>
            <a:rPr lang="zh-TW" altLang="en-US" dirty="0"/>
            <a:t>請依申請單填報</a:t>
          </a:r>
        </a:p>
      </dgm:t>
    </dgm:pt>
    <dgm:pt modelId="{4E552A42-78B9-45AD-AF3C-77CC9B008712}" type="parTrans" cxnId="{3BF90676-9F76-4687-96D2-7154A87715B4}">
      <dgm:prSet/>
      <dgm:spPr/>
      <dgm:t>
        <a:bodyPr/>
        <a:lstStyle/>
        <a:p>
          <a:endParaRPr lang="zh-TW" altLang="en-US"/>
        </a:p>
      </dgm:t>
    </dgm:pt>
    <dgm:pt modelId="{1F2F9B80-4978-402C-9D3D-72EF9109DA3B}" type="sibTrans" cxnId="{3BF90676-9F76-4687-96D2-7154A87715B4}">
      <dgm:prSet/>
      <dgm:spPr/>
      <dgm:t>
        <a:bodyPr/>
        <a:lstStyle/>
        <a:p>
          <a:endParaRPr lang="zh-TW" altLang="en-US"/>
        </a:p>
      </dgm:t>
    </dgm:pt>
    <dgm:pt modelId="{82082F71-D0C3-4CF2-B664-3E53B67724BB}">
      <dgm:prSet phldrT="[文字]"/>
      <dgm:spPr/>
      <dgm:t>
        <a:bodyPr/>
        <a:lstStyle/>
        <a:p>
          <a:r>
            <a:rPr lang="zh-TW" altLang="en-US" dirty="0"/>
            <a:t>後續由校庫授權</a:t>
          </a:r>
        </a:p>
      </dgm:t>
    </dgm:pt>
    <dgm:pt modelId="{1985413A-BFDD-4802-BA51-A8EAE4C32A64}" type="parTrans" cxnId="{A74BB3A1-6CEB-47D2-BC37-3F1ED73A4EF3}">
      <dgm:prSet/>
      <dgm:spPr/>
      <dgm:t>
        <a:bodyPr/>
        <a:lstStyle/>
        <a:p>
          <a:endParaRPr lang="zh-TW" altLang="en-US"/>
        </a:p>
      </dgm:t>
    </dgm:pt>
    <dgm:pt modelId="{B9877A01-1C5C-4992-9CD1-9A3BB7EB977C}" type="sibTrans" cxnId="{A74BB3A1-6CEB-47D2-BC37-3F1ED73A4EF3}">
      <dgm:prSet/>
      <dgm:spPr/>
      <dgm:t>
        <a:bodyPr/>
        <a:lstStyle/>
        <a:p>
          <a:endParaRPr lang="zh-TW" altLang="en-US"/>
        </a:p>
      </dgm:t>
    </dgm:pt>
    <dgm:pt modelId="{741FFAD7-C5FE-4A21-9EF8-7026E0CED836}">
      <dgm:prSet phldrT="[文字]"/>
      <dgm:spPr/>
      <dgm:t>
        <a:bodyPr/>
        <a:lstStyle/>
        <a:p>
          <a:r>
            <a:rPr lang="zh-TW" altLang="en-US" dirty="0"/>
            <a:t>應有相應管理程序</a:t>
          </a:r>
        </a:p>
      </dgm:t>
    </dgm:pt>
    <dgm:pt modelId="{42444667-BE01-44AB-8244-A7A09CDA5AC7}" type="parTrans" cxnId="{16770502-1342-4BFC-8CBF-1AB5971DC401}">
      <dgm:prSet/>
      <dgm:spPr/>
      <dgm:t>
        <a:bodyPr/>
        <a:lstStyle/>
        <a:p>
          <a:endParaRPr lang="zh-TW" altLang="en-US"/>
        </a:p>
      </dgm:t>
    </dgm:pt>
    <dgm:pt modelId="{DFB9DE90-C358-4127-99B0-4C6B14141E42}" type="sibTrans" cxnId="{16770502-1342-4BFC-8CBF-1AB5971DC401}">
      <dgm:prSet/>
      <dgm:spPr/>
      <dgm:t>
        <a:bodyPr/>
        <a:lstStyle/>
        <a:p>
          <a:endParaRPr lang="zh-TW" altLang="en-US"/>
        </a:p>
      </dgm:t>
    </dgm:pt>
    <dgm:pt modelId="{2313AEC6-59D3-4002-BB3C-1F04762922B1}" type="pres">
      <dgm:prSet presAssocID="{8F7AAC56-3822-40F5-B759-4CC9C8EF52BC}" presName="linear" presStyleCnt="0">
        <dgm:presLayoutVars>
          <dgm:dir/>
          <dgm:animLvl val="lvl"/>
          <dgm:resizeHandles val="exact"/>
        </dgm:presLayoutVars>
      </dgm:prSet>
      <dgm:spPr/>
    </dgm:pt>
    <dgm:pt modelId="{D6589696-FE3D-4882-A0D7-69E3BE9E58C1}" type="pres">
      <dgm:prSet presAssocID="{BF175CE8-9458-470F-A0D8-5C8E8E92D4C4}" presName="parentLin" presStyleCnt="0"/>
      <dgm:spPr/>
    </dgm:pt>
    <dgm:pt modelId="{1CE8E0A2-D7B4-454B-8B42-0CCB689E28A3}" type="pres">
      <dgm:prSet presAssocID="{BF175CE8-9458-470F-A0D8-5C8E8E92D4C4}" presName="parentLeftMargin" presStyleLbl="node1" presStyleIdx="0" presStyleCnt="2"/>
      <dgm:spPr/>
    </dgm:pt>
    <dgm:pt modelId="{46B60330-5C17-43CD-A906-BD1337381F0B}" type="pres">
      <dgm:prSet presAssocID="{BF175CE8-9458-470F-A0D8-5C8E8E92D4C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B5C04A9-0D02-464B-A953-ED108CCA6267}" type="pres">
      <dgm:prSet presAssocID="{BF175CE8-9458-470F-A0D8-5C8E8E92D4C4}" presName="negativeSpace" presStyleCnt="0"/>
      <dgm:spPr/>
    </dgm:pt>
    <dgm:pt modelId="{3D927909-7BA8-4B0F-8D87-DA6ACF669368}" type="pres">
      <dgm:prSet presAssocID="{BF175CE8-9458-470F-A0D8-5C8E8E92D4C4}" presName="childText" presStyleLbl="conFgAcc1" presStyleIdx="0" presStyleCnt="2">
        <dgm:presLayoutVars>
          <dgm:bulletEnabled val="1"/>
        </dgm:presLayoutVars>
      </dgm:prSet>
      <dgm:spPr/>
    </dgm:pt>
    <dgm:pt modelId="{C9455C84-8489-4074-ACE2-EA005C8DA14B}" type="pres">
      <dgm:prSet presAssocID="{14B0730B-5685-4274-9C30-0204D3517AF0}" presName="spaceBetweenRectangles" presStyleCnt="0"/>
      <dgm:spPr/>
    </dgm:pt>
    <dgm:pt modelId="{90CA39FE-F5FE-47F1-8756-796C33BB5703}" type="pres">
      <dgm:prSet presAssocID="{E7F859DE-3774-41DA-86C3-7CB1083A3950}" presName="parentLin" presStyleCnt="0"/>
      <dgm:spPr/>
    </dgm:pt>
    <dgm:pt modelId="{26275DBF-F55F-408E-99F3-256EFFD74D7D}" type="pres">
      <dgm:prSet presAssocID="{E7F859DE-3774-41DA-86C3-7CB1083A3950}" presName="parentLeftMargin" presStyleLbl="node1" presStyleIdx="0" presStyleCnt="2"/>
      <dgm:spPr/>
    </dgm:pt>
    <dgm:pt modelId="{9AAD9187-AF2C-4EAD-878F-3AC989D320C8}" type="pres">
      <dgm:prSet presAssocID="{E7F859DE-3774-41DA-86C3-7CB1083A395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A98AB8A-CA60-4A79-A8E3-BD4E2769F7A5}" type="pres">
      <dgm:prSet presAssocID="{E7F859DE-3774-41DA-86C3-7CB1083A3950}" presName="negativeSpace" presStyleCnt="0"/>
      <dgm:spPr/>
    </dgm:pt>
    <dgm:pt modelId="{6A223D1E-9E12-4723-950D-885920CB1B3C}" type="pres">
      <dgm:prSet presAssocID="{E7F859DE-3774-41DA-86C3-7CB1083A395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6770502-1342-4BFC-8CBF-1AB5971DC401}" srcId="{BF175CE8-9458-470F-A0D8-5C8E8E92D4C4}" destId="{741FFAD7-C5FE-4A21-9EF8-7026E0CED836}" srcOrd="2" destOrd="0" parTransId="{42444667-BE01-44AB-8244-A7A09CDA5AC7}" sibTransId="{DFB9DE90-C358-4127-99B0-4C6B14141E42}"/>
    <dgm:cxn modelId="{E32E5C04-0166-4D56-84BC-52D8A92C7BD0}" type="presOf" srcId="{E7F859DE-3774-41DA-86C3-7CB1083A3950}" destId="{9AAD9187-AF2C-4EAD-878F-3AC989D320C8}" srcOrd="1" destOrd="0" presId="urn:microsoft.com/office/officeart/2005/8/layout/list1"/>
    <dgm:cxn modelId="{AF9E5B0B-4A37-40B7-8231-D70811B5DF2C}" srcId="{8F7AAC56-3822-40F5-B759-4CC9C8EF52BC}" destId="{BF175CE8-9458-470F-A0D8-5C8E8E92D4C4}" srcOrd="0" destOrd="0" parTransId="{F79831F0-6CEF-4779-9801-8A4F29F76288}" sibTransId="{14B0730B-5685-4274-9C30-0204D3517AF0}"/>
    <dgm:cxn modelId="{305C4516-F577-46DE-A49C-28DC0220088B}" type="presOf" srcId="{BF175CE8-9458-470F-A0D8-5C8E8E92D4C4}" destId="{1CE8E0A2-D7B4-454B-8B42-0CCB689E28A3}" srcOrd="0" destOrd="0" presId="urn:microsoft.com/office/officeart/2005/8/layout/list1"/>
    <dgm:cxn modelId="{C50A9829-E99A-48A0-A5B0-7458F765EBF7}" type="presOf" srcId="{25FEEFC5-2AC6-4E9C-A2DE-B65145EDACDE}" destId="{3D927909-7BA8-4B0F-8D87-DA6ACF669368}" srcOrd="0" destOrd="0" presId="urn:microsoft.com/office/officeart/2005/8/layout/list1"/>
    <dgm:cxn modelId="{3C48C935-C440-478D-BDB1-3EDEDECC9E16}" type="presOf" srcId="{25AC71F7-335B-4FAB-82E6-72FF5679B4E9}" destId="{3D927909-7BA8-4B0F-8D87-DA6ACF669368}" srcOrd="0" destOrd="1" presId="urn:microsoft.com/office/officeart/2005/8/layout/list1"/>
    <dgm:cxn modelId="{F8C1EE5F-5F74-49B4-A7A5-B8F1981698DC}" type="presOf" srcId="{BF175CE8-9458-470F-A0D8-5C8E8E92D4C4}" destId="{46B60330-5C17-43CD-A906-BD1337381F0B}" srcOrd="1" destOrd="0" presId="urn:microsoft.com/office/officeart/2005/8/layout/list1"/>
    <dgm:cxn modelId="{8DD55F65-76AC-44AB-9882-0F55D8A85410}" srcId="{8F7AAC56-3822-40F5-B759-4CC9C8EF52BC}" destId="{E7F859DE-3774-41DA-86C3-7CB1083A3950}" srcOrd="1" destOrd="0" parTransId="{E0CA114A-90D2-4211-AAF4-C701DB1D1287}" sibTransId="{FD82C3EA-5121-453D-B305-B8F9A181FD15}"/>
    <dgm:cxn modelId="{3BF90676-9F76-4687-96D2-7154A87715B4}" srcId="{E7F859DE-3774-41DA-86C3-7CB1083A3950}" destId="{7D4CBFAA-4EDE-497A-8DAC-C9029E30B831}" srcOrd="0" destOrd="0" parTransId="{4E552A42-78B9-45AD-AF3C-77CC9B008712}" sibTransId="{1F2F9B80-4978-402C-9D3D-72EF9109DA3B}"/>
    <dgm:cxn modelId="{6B573280-743A-4EEE-A091-3A82AAE146FB}" srcId="{BF175CE8-9458-470F-A0D8-5C8E8E92D4C4}" destId="{25AC71F7-335B-4FAB-82E6-72FF5679B4E9}" srcOrd="1" destOrd="0" parTransId="{E50D5C86-0011-4953-8F99-487E52491764}" sibTransId="{7CC94BD9-3ABF-4E6D-AD18-56013D407EB6}"/>
    <dgm:cxn modelId="{39F5238F-9DE2-4EFC-AD75-B5DE0CEB7579}" type="presOf" srcId="{E7F859DE-3774-41DA-86C3-7CB1083A3950}" destId="{26275DBF-F55F-408E-99F3-256EFFD74D7D}" srcOrd="0" destOrd="0" presId="urn:microsoft.com/office/officeart/2005/8/layout/list1"/>
    <dgm:cxn modelId="{2F51B996-AFA8-4587-9075-8B5AEC41A62B}" srcId="{BF175CE8-9458-470F-A0D8-5C8E8E92D4C4}" destId="{25FEEFC5-2AC6-4E9C-A2DE-B65145EDACDE}" srcOrd="0" destOrd="0" parTransId="{4826C539-BCDD-40F9-AED2-A459548570AA}" sibTransId="{8E90DFCB-89D2-4402-8DBA-7D438CCED3A5}"/>
    <dgm:cxn modelId="{A74BB3A1-6CEB-47D2-BC37-3F1ED73A4EF3}" srcId="{E7F859DE-3774-41DA-86C3-7CB1083A3950}" destId="{82082F71-D0C3-4CF2-B664-3E53B67724BB}" srcOrd="1" destOrd="0" parTransId="{1985413A-BFDD-4802-BA51-A8EAE4C32A64}" sibTransId="{B9877A01-1C5C-4992-9CD1-9A3BB7EB977C}"/>
    <dgm:cxn modelId="{101738BE-C49A-4A66-B6E3-5C93AFCF72EB}" type="presOf" srcId="{7D4CBFAA-4EDE-497A-8DAC-C9029E30B831}" destId="{6A223D1E-9E12-4723-950D-885920CB1B3C}" srcOrd="0" destOrd="0" presId="urn:microsoft.com/office/officeart/2005/8/layout/list1"/>
    <dgm:cxn modelId="{F7648ABF-BDD3-41F1-A04D-F9478FC08208}" type="presOf" srcId="{8F7AAC56-3822-40F5-B759-4CC9C8EF52BC}" destId="{2313AEC6-59D3-4002-BB3C-1F04762922B1}" srcOrd="0" destOrd="0" presId="urn:microsoft.com/office/officeart/2005/8/layout/list1"/>
    <dgm:cxn modelId="{F7505BFC-3F7B-4903-989F-5907B9676C52}" type="presOf" srcId="{741FFAD7-C5FE-4A21-9EF8-7026E0CED836}" destId="{3D927909-7BA8-4B0F-8D87-DA6ACF669368}" srcOrd="0" destOrd="2" presId="urn:microsoft.com/office/officeart/2005/8/layout/list1"/>
    <dgm:cxn modelId="{7DD439FE-82D1-4291-82CE-0F99CCBBD2C3}" type="presOf" srcId="{82082F71-D0C3-4CF2-B664-3E53B67724BB}" destId="{6A223D1E-9E12-4723-950D-885920CB1B3C}" srcOrd="0" destOrd="1" presId="urn:microsoft.com/office/officeart/2005/8/layout/list1"/>
    <dgm:cxn modelId="{1CCC8846-D4A0-4F64-822D-12D77DC7C08C}" type="presParOf" srcId="{2313AEC6-59D3-4002-BB3C-1F04762922B1}" destId="{D6589696-FE3D-4882-A0D7-69E3BE9E58C1}" srcOrd="0" destOrd="0" presId="urn:microsoft.com/office/officeart/2005/8/layout/list1"/>
    <dgm:cxn modelId="{93F33CA6-8514-48D6-9D98-C8290D7EE3BB}" type="presParOf" srcId="{D6589696-FE3D-4882-A0D7-69E3BE9E58C1}" destId="{1CE8E0A2-D7B4-454B-8B42-0CCB689E28A3}" srcOrd="0" destOrd="0" presId="urn:microsoft.com/office/officeart/2005/8/layout/list1"/>
    <dgm:cxn modelId="{0E896B6A-DE0B-40E1-9403-E076F350696F}" type="presParOf" srcId="{D6589696-FE3D-4882-A0D7-69E3BE9E58C1}" destId="{46B60330-5C17-43CD-A906-BD1337381F0B}" srcOrd="1" destOrd="0" presId="urn:microsoft.com/office/officeart/2005/8/layout/list1"/>
    <dgm:cxn modelId="{9DD94993-7E1E-408E-82C0-A7D53291BDF4}" type="presParOf" srcId="{2313AEC6-59D3-4002-BB3C-1F04762922B1}" destId="{3B5C04A9-0D02-464B-A953-ED108CCA6267}" srcOrd="1" destOrd="0" presId="urn:microsoft.com/office/officeart/2005/8/layout/list1"/>
    <dgm:cxn modelId="{4CF8807B-AB36-4680-9B22-D404509B4D15}" type="presParOf" srcId="{2313AEC6-59D3-4002-BB3C-1F04762922B1}" destId="{3D927909-7BA8-4B0F-8D87-DA6ACF669368}" srcOrd="2" destOrd="0" presId="urn:microsoft.com/office/officeart/2005/8/layout/list1"/>
    <dgm:cxn modelId="{EA74FDA1-8B25-48C5-B614-C57B43654C7A}" type="presParOf" srcId="{2313AEC6-59D3-4002-BB3C-1F04762922B1}" destId="{C9455C84-8489-4074-ACE2-EA005C8DA14B}" srcOrd="3" destOrd="0" presId="urn:microsoft.com/office/officeart/2005/8/layout/list1"/>
    <dgm:cxn modelId="{89558BCF-EC7C-48BE-ADB1-DD1B894DEDA2}" type="presParOf" srcId="{2313AEC6-59D3-4002-BB3C-1F04762922B1}" destId="{90CA39FE-F5FE-47F1-8756-796C33BB5703}" srcOrd="4" destOrd="0" presId="urn:microsoft.com/office/officeart/2005/8/layout/list1"/>
    <dgm:cxn modelId="{C5FFD788-CB5A-4981-AD51-B046E7CF217E}" type="presParOf" srcId="{90CA39FE-F5FE-47F1-8756-796C33BB5703}" destId="{26275DBF-F55F-408E-99F3-256EFFD74D7D}" srcOrd="0" destOrd="0" presId="urn:microsoft.com/office/officeart/2005/8/layout/list1"/>
    <dgm:cxn modelId="{864566B8-1719-4B6B-983C-DCEBBBFD9E32}" type="presParOf" srcId="{90CA39FE-F5FE-47F1-8756-796C33BB5703}" destId="{9AAD9187-AF2C-4EAD-878F-3AC989D320C8}" srcOrd="1" destOrd="0" presId="urn:microsoft.com/office/officeart/2005/8/layout/list1"/>
    <dgm:cxn modelId="{8159C5B7-B702-40F9-8D9E-3D49F780EF43}" type="presParOf" srcId="{2313AEC6-59D3-4002-BB3C-1F04762922B1}" destId="{AA98AB8A-CA60-4A79-A8E3-BD4E2769F7A5}" srcOrd="5" destOrd="0" presId="urn:microsoft.com/office/officeart/2005/8/layout/list1"/>
    <dgm:cxn modelId="{77AB5AA0-F644-4342-896D-01895F65D0CF}" type="presParOf" srcId="{2313AEC6-59D3-4002-BB3C-1F04762922B1}" destId="{6A223D1E-9E12-4723-950D-885920CB1B3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27909-7BA8-4B0F-8D87-DA6ACF669368}">
      <dsp:nvSpPr>
        <dsp:cNvPr id="0" name=""/>
        <dsp:cNvSpPr/>
      </dsp:nvSpPr>
      <dsp:spPr>
        <a:xfrm>
          <a:off x="0" y="616647"/>
          <a:ext cx="12190942" cy="37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153" tIns="833120" rIns="946153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因應教育部資安要求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人員卸任該職務</a:t>
          </a:r>
          <a:r>
            <a:rPr lang="en-US" altLang="zh-TW" sz="4000" kern="1200" dirty="0"/>
            <a:t>(</a:t>
          </a:r>
          <a:r>
            <a:rPr lang="zh-TW" altLang="en-US" sz="4000" kern="1200" dirty="0"/>
            <a:t>管理師、教</a:t>
          </a:r>
          <a:r>
            <a:rPr lang="en-US" altLang="zh-TW" sz="4000" kern="1200" dirty="0"/>
            <a:t>1</a:t>
          </a:r>
          <a:r>
            <a:rPr lang="zh-TW" altLang="en-US" sz="4000" kern="1200" dirty="0"/>
            <a:t>專責人員</a:t>
          </a:r>
          <a:r>
            <a:rPr lang="en-US" altLang="zh-TW" sz="4000" kern="1200" dirty="0"/>
            <a:t>)</a:t>
          </a:r>
          <a:endParaRPr lang="zh-TW" altLang="en-US" sz="4000" kern="1200" dirty="0"/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應有相應管理程序</a:t>
          </a:r>
        </a:p>
      </dsp:txBody>
      <dsp:txXfrm>
        <a:off x="0" y="616647"/>
        <a:ext cx="12190942" cy="3780000"/>
      </dsp:txXfrm>
    </dsp:sp>
    <dsp:sp modelId="{46B60330-5C17-43CD-A906-BD1337381F0B}">
      <dsp:nvSpPr>
        <dsp:cNvPr id="0" name=""/>
        <dsp:cNvSpPr/>
      </dsp:nvSpPr>
      <dsp:spPr>
        <a:xfrm>
          <a:off x="609547" y="26247"/>
          <a:ext cx="8533659" cy="11808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52" tIns="0" rIns="322552" bIns="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b="1" kern="1200" dirty="0">
              <a:solidFill>
                <a:srgbClr val="0000FF"/>
              </a:solidFill>
            </a:rPr>
            <a:t>卸任人員</a:t>
          </a:r>
          <a:r>
            <a:rPr lang="en-US" altLang="zh-TW" sz="5000" b="1" kern="1200" dirty="0">
              <a:solidFill>
                <a:srgbClr val="0000FF"/>
              </a:solidFill>
            </a:rPr>
            <a:t>(</a:t>
          </a:r>
          <a:r>
            <a:rPr lang="zh-TW" altLang="en-US" sz="5000" b="1" kern="1200" dirty="0">
              <a:solidFill>
                <a:srgbClr val="FF0000"/>
              </a:solidFill>
            </a:rPr>
            <a:t>停用</a:t>
          </a:r>
          <a:r>
            <a:rPr lang="en-US" altLang="zh-TW" sz="5000" b="1" kern="1200" dirty="0">
              <a:solidFill>
                <a:srgbClr val="0000FF"/>
              </a:solidFill>
            </a:rPr>
            <a:t>)</a:t>
          </a:r>
          <a:endParaRPr lang="zh-TW" altLang="en-US" sz="5000" b="1" kern="1200" dirty="0">
            <a:solidFill>
              <a:srgbClr val="0000FF"/>
            </a:solidFill>
          </a:endParaRPr>
        </a:p>
      </dsp:txBody>
      <dsp:txXfrm>
        <a:off x="667189" y="83889"/>
        <a:ext cx="8418375" cy="1065516"/>
      </dsp:txXfrm>
    </dsp:sp>
    <dsp:sp modelId="{6A223D1E-9E12-4723-950D-885920CB1B3C}">
      <dsp:nvSpPr>
        <dsp:cNvPr id="0" name=""/>
        <dsp:cNvSpPr/>
      </dsp:nvSpPr>
      <dsp:spPr>
        <a:xfrm>
          <a:off x="0" y="5203047"/>
          <a:ext cx="12190942" cy="289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6153" tIns="833120" rIns="946153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請依申請單填報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4000" kern="1200" dirty="0"/>
            <a:t>後續由校庫授權</a:t>
          </a:r>
        </a:p>
      </dsp:txBody>
      <dsp:txXfrm>
        <a:off x="0" y="5203047"/>
        <a:ext cx="12190942" cy="2898000"/>
      </dsp:txXfrm>
    </dsp:sp>
    <dsp:sp modelId="{9AAD9187-AF2C-4EAD-878F-3AC989D320C8}">
      <dsp:nvSpPr>
        <dsp:cNvPr id="0" name=""/>
        <dsp:cNvSpPr/>
      </dsp:nvSpPr>
      <dsp:spPr>
        <a:xfrm>
          <a:off x="609547" y="4612647"/>
          <a:ext cx="8533659" cy="11808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2552" tIns="0" rIns="322552" bIns="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b="1" kern="1200" dirty="0">
              <a:solidFill>
                <a:srgbClr val="0000FF"/>
              </a:solidFill>
            </a:rPr>
            <a:t>新進人員</a:t>
          </a:r>
          <a:r>
            <a:rPr lang="en-US" altLang="zh-TW" sz="5000" b="1" kern="1200" dirty="0">
              <a:solidFill>
                <a:srgbClr val="0000FF"/>
              </a:solidFill>
            </a:rPr>
            <a:t>(</a:t>
          </a:r>
          <a:r>
            <a:rPr lang="zh-TW" altLang="en-US" sz="5000" b="1" kern="1200" dirty="0">
              <a:solidFill>
                <a:srgbClr val="FF0000"/>
              </a:solidFill>
            </a:rPr>
            <a:t>新增</a:t>
          </a:r>
          <a:r>
            <a:rPr lang="en-US" altLang="zh-TW" sz="5000" b="1" kern="1200" dirty="0">
              <a:solidFill>
                <a:srgbClr val="0000FF"/>
              </a:solidFill>
            </a:rPr>
            <a:t>)</a:t>
          </a:r>
          <a:endParaRPr lang="zh-TW" altLang="en-US" sz="5000" b="1" kern="1200" dirty="0">
            <a:solidFill>
              <a:srgbClr val="0000FF"/>
            </a:solidFill>
          </a:endParaRPr>
        </a:p>
      </dsp:txBody>
      <dsp:txXfrm>
        <a:off x="667189" y="4670289"/>
        <a:ext cx="8418375" cy="1065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48198-A268-4A2C-A520-FBB84E35C3C2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3ACB-D9F9-4ADF-A7FC-E9E289D744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2965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12F2-0011-47BA-B0C8-0509829BA6FB}" type="datetimeFigureOut">
              <a:rPr kumimoji="1" lang="ja-JP" altLang="en-US" smtClean="0"/>
              <a:t>2026/2/3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B2B19-2213-4B06-9122-430E4115A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6028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84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602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B2B19-2213-4B06-9122-430E4115A3D2}" type="slidenum">
              <a:rPr kumimoji="1" lang="ja-JP" altLang="en-US" smtClean="0"/>
              <a:t>85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65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340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881" y="890144"/>
            <a:ext cx="7344527" cy="502011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14" y="890144"/>
            <a:ext cx="7344527" cy="5020114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0" hasCustomPrompt="1"/>
          </p:nvPr>
        </p:nvSpPr>
        <p:spPr>
          <a:xfrm>
            <a:off x="1077913" y="1111250"/>
            <a:ext cx="5617021" cy="3671888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11488633" y="1111052"/>
            <a:ext cx="5617021" cy="367188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4462686" y="691694"/>
            <a:ext cx="8713511" cy="6130764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19147" y="967036"/>
            <a:ext cx="6800589" cy="432048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3163253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30368" y="5143500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4" y="511247"/>
            <a:ext cx="8568014" cy="5856389"/>
          </a:xfrm>
          <a:prstGeom prst="rect">
            <a:avLst/>
          </a:prstGeom>
        </p:spPr>
      </p:pic>
      <p:sp>
        <p:nvSpPr>
          <p:cNvPr id="10" name="図プレースホルダー 8"/>
          <p:cNvSpPr>
            <a:spLocks noGrp="1"/>
          </p:cNvSpPr>
          <p:nvPr>
            <p:ph type="pic" sz="quarter" idx="11" hasCustomPrompt="1"/>
          </p:nvPr>
        </p:nvSpPr>
        <p:spPr>
          <a:xfrm>
            <a:off x="5110758" y="764182"/>
            <a:ext cx="6696744" cy="42835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6799684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862286" y="5791572"/>
            <a:ext cx="661574" cy="1728192"/>
            <a:chOff x="4012746" y="1615108"/>
            <a:chExt cx="661574" cy="1728192"/>
          </a:xfrm>
        </p:grpSpPr>
        <p:cxnSp>
          <p:nvCxnSpPr>
            <p:cNvPr id="14" name="直線コネクタ 13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7735788"/>
            <a:ext cx="16201800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510" y="2388840"/>
            <a:ext cx="1812335" cy="376277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574" y="1112079"/>
            <a:ext cx="3556895" cy="5029200"/>
          </a:xfrm>
          <a:prstGeom prst="rect">
            <a:avLst/>
          </a:prstGeom>
        </p:spPr>
      </p:pic>
      <p:sp>
        <p:nvSpPr>
          <p:cNvPr id="18" name="図プレースホルダー 8"/>
          <p:cNvSpPr>
            <a:spLocks noGrp="1"/>
          </p:cNvSpPr>
          <p:nvPr>
            <p:ph type="pic" sz="quarter" idx="17" hasCustomPrompt="1"/>
          </p:nvPr>
        </p:nvSpPr>
        <p:spPr>
          <a:xfrm>
            <a:off x="3022526" y="2876155"/>
            <a:ext cx="1512168" cy="277140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12722021" y="1615108"/>
            <a:ext cx="3024000" cy="40324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490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643964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366342" y="7735788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62286" y="6727676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366342" y="8671892"/>
            <a:ext cx="16201800" cy="122413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09407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2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10007302" y="3805742"/>
            <a:ext cx="7632848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9503246" y="2797630"/>
            <a:ext cx="661574" cy="1728192"/>
            <a:chOff x="4012746" y="1615108"/>
            <a:chExt cx="661574" cy="1728192"/>
          </a:xfrm>
        </p:grpSpPr>
        <p:cxnSp>
          <p:nvCxnSpPr>
            <p:cNvPr id="7" name="直線コネクタ 6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07302" y="4741846"/>
            <a:ext cx="7632848" cy="194421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125925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8286413" cy="1028699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6871692"/>
            <a:ext cx="16201800" cy="10801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06302" y="7807796"/>
            <a:ext cx="16201800" cy="1944216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57966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3483" y="3771901"/>
            <a:ext cx="13371938" cy="3394172"/>
          </a:xfrm>
        </p:spPr>
        <p:txBody>
          <a:bodyPr anchor="b">
            <a:normAutofit/>
          </a:bodyPr>
          <a:lstStyle>
            <a:lvl1pPr>
              <a:defRPr sz="80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3483" y="7166069"/>
            <a:ext cx="13371938" cy="168942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8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6485716"/>
            <a:ext cx="2616751" cy="1167884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097059" y="9758958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730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051" y="936165"/>
            <a:ext cx="13366370" cy="192133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481" y="3200400"/>
            <a:ext cx="13371940" cy="566643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66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3088125"/>
            <a:ext cx="13371938" cy="2203200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2" y="5295194"/>
            <a:ext cx="13371938" cy="1290600"/>
          </a:xfrm>
        </p:spPr>
        <p:txBody>
          <a:bodyPr anchor="t"/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26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1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7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5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2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0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2" y="47672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51250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92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3481" y="3200400"/>
            <a:ext cx="6470234" cy="566643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85185" y="3189333"/>
            <a:ext cx="6470234" cy="566643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43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677" y="2959055"/>
            <a:ext cx="5988578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754" indent="0">
              <a:buNone/>
              <a:defRPr sz="3000" b="1"/>
            </a:lvl2pPr>
            <a:lvl3pPr marL="1371509" indent="0">
              <a:buNone/>
              <a:defRPr sz="2700" b="1"/>
            </a:lvl3pPr>
            <a:lvl4pPr marL="2057263" indent="0">
              <a:buNone/>
              <a:defRPr sz="2400" b="1"/>
            </a:lvl4pPr>
            <a:lvl5pPr marL="2743017" indent="0">
              <a:buNone/>
              <a:defRPr sz="2400" b="1"/>
            </a:lvl5pPr>
            <a:lvl6pPr marL="3428771" indent="0">
              <a:buNone/>
              <a:defRPr sz="2400" b="1"/>
            </a:lvl6pPr>
            <a:lvl7pPr marL="4114526" indent="0">
              <a:buNone/>
              <a:defRPr sz="2400" b="1"/>
            </a:lvl7pPr>
            <a:lvl8pPr marL="4800280" indent="0">
              <a:buNone/>
              <a:defRPr sz="2400" b="1"/>
            </a:lvl8pPr>
            <a:lvl9pPr marL="5486034" indent="0">
              <a:buNone/>
              <a:defRPr sz="2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3482" y="3823449"/>
            <a:ext cx="6513774" cy="503109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58967" y="2954213"/>
            <a:ext cx="5997981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/>
            </a:lvl1pPr>
            <a:lvl2pPr marL="685754" indent="0">
              <a:buNone/>
              <a:defRPr sz="3000" b="1"/>
            </a:lvl2pPr>
            <a:lvl3pPr marL="1371509" indent="0">
              <a:buNone/>
              <a:defRPr sz="2700" b="1"/>
            </a:lvl3pPr>
            <a:lvl4pPr marL="2057263" indent="0">
              <a:buNone/>
              <a:defRPr sz="2400" b="1"/>
            </a:lvl4pPr>
            <a:lvl5pPr marL="2743017" indent="0">
              <a:buNone/>
              <a:defRPr sz="2400" b="1"/>
            </a:lvl5pPr>
            <a:lvl6pPr marL="3428771" indent="0">
              <a:buNone/>
              <a:defRPr sz="2400" b="1"/>
            </a:lvl6pPr>
            <a:lvl7pPr marL="4114526" indent="0">
              <a:buNone/>
              <a:defRPr sz="2400" b="1"/>
            </a:lvl7pPr>
            <a:lvl8pPr marL="4800280" indent="0">
              <a:buNone/>
              <a:defRPr sz="2400" b="1"/>
            </a:lvl8pPr>
            <a:lvl9pPr marL="5486034" indent="0">
              <a:buNone/>
              <a:defRPr sz="2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49503" y="3818607"/>
            <a:ext cx="6507446" cy="503109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286222" y="1887546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33874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0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63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621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279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669132"/>
            <a:ext cx="5257342" cy="1464468"/>
          </a:xfrm>
        </p:spPr>
        <p:txBody>
          <a:bodyPr anchor="b"/>
          <a:lstStyle>
            <a:lvl1pPr algn="l">
              <a:defRPr sz="3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3695" y="669133"/>
            <a:ext cx="7771726" cy="812244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2397920"/>
            <a:ext cx="5257342" cy="6393654"/>
          </a:xfrm>
        </p:spPr>
        <p:txBody>
          <a:bodyPr/>
          <a:lstStyle>
            <a:lvl1pPr marL="0" indent="0">
              <a:buNone/>
              <a:defRPr sz="2100"/>
            </a:lvl1pPr>
            <a:lvl2pPr marL="685754" indent="0">
              <a:buNone/>
              <a:defRPr sz="1800"/>
            </a:lvl2pPr>
            <a:lvl3pPr marL="1371509" indent="0">
              <a:buNone/>
              <a:defRPr sz="1500"/>
            </a:lvl3pPr>
            <a:lvl4pPr marL="2057263" indent="0">
              <a:buNone/>
              <a:defRPr sz="1350"/>
            </a:lvl4pPr>
            <a:lvl5pPr marL="2743017" indent="0">
              <a:buNone/>
              <a:defRPr sz="1350"/>
            </a:lvl5pPr>
            <a:lvl6pPr marL="3428771" indent="0">
              <a:buNone/>
              <a:defRPr sz="1350"/>
            </a:lvl6pPr>
            <a:lvl7pPr marL="4114526" indent="0">
              <a:buNone/>
              <a:defRPr sz="1350"/>
            </a:lvl7pPr>
            <a:lvl8pPr marL="4800280" indent="0">
              <a:buNone/>
              <a:defRPr sz="1350"/>
            </a:lvl8pPr>
            <a:lvl9pPr marL="5486034" indent="0">
              <a:buNone/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903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7200900"/>
            <a:ext cx="13371940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481" y="952448"/>
            <a:ext cx="13371940" cy="578245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754" indent="0">
              <a:buNone/>
              <a:defRPr sz="2400"/>
            </a:lvl2pPr>
            <a:lvl3pPr marL="1371509" indent="0">
              <a:buNone/>
              <a:defRPr sz="2400"/>
            </a:lvl3pPr>
            <a:lvl4pPr marL="2057263" indent="0">
              <a:buNone/>
              <a:defRPr sz="2400"/>
            </a:lvl4pPr>
            <a:lvl5pPr marL="2743017" indent="0">
              <a:buNone/>
              <a:defRPr sz="2400"/>
            </a:lvl5pPr>
            <a:lvl6pPr marL="3428771" indent="0">
              <a:buNone/>
              <a:defRPr sz="2400"/>
            </a:lvl6pPr>
            <a:lvl7pPr marL="4114526" indent="0">
              <a:buNone/>
              <a:defRPr sz="2400"/>
            </a:lvl7pPr>
            <a:lvl8pPr marL="4800280" indent="0">
              <a:buNone/>
              <a:defRPr sz="2400"/>
            </a:lvl8pPr>
            <a:lvl9pPr marL="5486034" indent="0">
              <a:buNone/>
              <a:defRPr sz="24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8051007"/>
            <a:ext cx="13371940" cy="74056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754" indent="0">
              <a:buNone/>
              <a:defRPr sz="1800"/>
            </a:lvl2pPr>
            <a:lvl3pPr marL="1371509" indent="0">
              <a:buNone/>
              <a:defRPr sz="1500"/>
            </a:lvl3pPr>
            <a:lvl4pPr marL="2057263" indent="0">
              <a:buNone/>
              <a:defRPr sz="1350"/>
            </a:lvl4pPr>
            <a:lvl5pPr marL="2743017" indent="0">
              <a:buNone/>
              <a:defRPr sz="1350"/>
            </a:lvl5pPr>
            <a:lvl6pPr marL="3428771" indent="0">
              <a:buNone/>
              <a:defRPr sz="1350"/>
            </a:lvl6pPr>
            <a:lvl7pPr marL="4114526" indent="0">
              <a:buNone/>
              <a:defRPr sz="1350"/>
            </a:lvl7pPr>
            <a:lvl8pPr marL="4800280" indent="0">
              <a:buNone/>
              <a:defRPr sz="1350"/>
            </a:lvl8pPr>
            <a:lvl9pPr marL="5486034" indent="0">
              <a:buNone/>
              <a:defRPr sz="13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286222" y="5719564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16864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504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914400"/>
            <a:ext cx="13371938" cy="467556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2" y="6531069"/>
            <a:ext cx="13371938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26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1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7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5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2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0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20523" y="5558501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16864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9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553" y="914400"/>
            <a:ext cx="12589796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12092" y="5257800"/>
            <a:ext cx="11303850" cy="571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754" indent="0">
              <a:buFontTx/>
              <a:buNone/>
              <a:defRPr/>
            </a:lvl2pPr>
            <a:lvl3pPr marL="1371509" indent="0">
              <a:buFontTx/>
              <a:buNone/>
              <a:defRPr/>
            </a:lvl3pPr>
            <a:lvl4pPr marL="2057263" indent="0">
              <a:buFontTx/>
              <a:buNone/>
              <a:defRPr/>
            </a:lvl4pPr>
            <a:lvl5pPr marL="2743017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2" y="6531069"/>
            <a:ext cx="13371938" cy="2333796"/>
          </a:xfrm>
        </p:spPr>
        <p:txBody>
          <a:bodyPr anchor="ctr"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75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0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26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1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7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5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2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0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0" y="41052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095233" y="9751250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01157" y="972008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670831" y="4357959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4635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3657601"/>
            <a:ext cx="13371940" cy="4087268"/>
          </a:xfrm>
        </p:spPr>
        <p:txBody>
          <a:bodyPr anchor="b">
            <a:normAutofit/>
          </a:bodyPr>
          <a:lstStyle>
            <a:lvl1pPr algn="l">
              <a:defRPr sz="7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7772400"/>
            <a:ext cx="1337194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5766" y="6367636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00717" y="9739312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94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274553" y="914400"/>
            <a:ext cx="12589796" cy="4343400"/>
          </a:xfrm>
        </p:spPr>
        <p:txBody>
          <a:bodyPr anchor="ctr">
            <a:normAutofit/>
          </a:bodyPr>
          <a:lstStyle>
            <a:lvl1pPr algn="l">
              <a:defRPr sz="7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481" y="6515100"/>
            <a:ext cx="1337194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754" indent="0">
              <a:buFontTx/>
              <a:buNone/>
              <a:defRPr/>
            </a:lvl2pPr>
            <a:lvl3pPr marL="1371509" indent="0">
              <a:buFontTx/>
              <a:buNone/>
              <a:defRPr/>
            </a:lvl3pPr>
            <a:lvl4pPr marL="2057263" indent="0">
              <a:buFontTx/>
              <a:buNone/>
              <a:defRPr/>
            </a:lvl4pPr>
            <a:lvl5pPr marL="2743017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7772400"/>
            <a:ext cx="1337194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91132" y="6382804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16864" y="9724367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701157" y="972008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670831" y="4357959"/>
            <a:ext cx="914321" cy="877164"/>
          </a:xfrm>
          <a:prstGeom prst="rect">
            <a:avLst/>
          </a:prstGeom>
        </p:spPr>
        <p:txBody>
          <a:bodyPr vert="horz" lIns="137148" tIns="68574" rIns="137148" bIns="68574" rtlCol="0" anchor="ctr">
            <a:noAutofit/>
          </a:bodyPr>
          <a:lstStyle/>
          <a:p>
            <a:pPr lvl="0"/>
            <a:r>
              <a:rPr lang="en-US" sz="11999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92668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482" y="941111"/>
            <a:ext cx="13371938" cy="4320030"/>
          </a:xfrm>
        </p:spPr>
        <p:txBody>
          <a:bodyPr anchor="ctr">
            <a:normAutofit/>
          </a:bodyPr>
          <a:lstStyle>
            <a:lvl1pPr algn="l">
              <a:defRPr sz="7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3481" y="6515100"/>
            <a:ext cx="13371940" cy="12573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600">
                <a:solidFill>
                  <a:schemeClr val="accent1"/>
                </a:solidFill>
              </a:defRPr>
            </a:lvl1pPr>
            <a:lvl2pPr marL="685754" indent="0">
              <a:buFontTx/>
              <a:buNone/>
              <a:defRPr/>
            </a:lvl2pPr>
            <a:lvl3pPr marL="1371509" indent="0">
              <a:buFontTx/>
              <a:buNone/>
              <a:defRPr/>
            </a:lvl3pPr>
            <a:lvl4pPr marL="2057263" indent="0">
              <a:buFontTx/>
              <a:buNone/>
              <a:defRPr/>
            </a:lvl4pPr>
            <a:lvl5pPr marL="2743017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3482" y="7772400"/>
            <a:ext cx="13371940" cy="109443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0" y="6223620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7104598" y="9735971"/>
            <a:ext cx="1169549" cy="54768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644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5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462173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41009" y="941108"/>
            <a:ext cx="3311114" cy="7925726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3481" y="941108"/>
            <a:ext cx="9714657" cy="792572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6282" y="1071563"/>
            <a:ext cx="2382584" cy="76094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331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id="{51E936EF-FD9E-4D2C-B5CE-19BCB7EC3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3481" y="9195656"/>
            <a:ext cx="11429007" cy="5476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71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9463980"/>
            <a:ext cx="16344898" cy="575841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Author</a:t>
            </a:r>
            <a:endParaRPr kumimoji="1" lang="ja-JP" altLang="en-US" dirty="0"/>
          </a:p>
        </p:txBody>
      </p:sp>
      <p:cxnSp>
        <p:nvCxnSpPr>
          <p:cNvPr id="9" name="直線コネクタ 8"/>
          <p:cNvCxnSpPr/>
          <p:nvPr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FEB525A-CD01-461D-BD39-C9165BB47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83481" y="9195656"/>
            <a:ext cx="11429007" cy="5476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232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6304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2551212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3487316"/>
            <a:ext cx="7308812" cy="518457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636974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2401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5289" y="3"/>
            <a:ext cx="16828877" cy="10286997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57191" y="2738438"/>
            <a:ext cx="4323318" cy="6446517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2700"/>
            </a:lvl1pPr>
            <a:lvl2pPr marL="1114351" indent="-428596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/>
            </a:lvl2pPr>
            <a:lvl3pPr marL="1800105" indent="-428596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100"/>
            </a:lvl3pPr>
            <a:lvl4pPr marL="2314421" indent="-257158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3000175" indent="-257158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057374" y="2738438"/>
            <a:ext cx="10971846" cy="6446520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270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191" y="457205"/>
            <a:ext cx="15772031" cy="2209461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57191" y="2757149"/>
            <a:ext cx="12017127" cy="642733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700"/>
            </a:lvl1pPr>
            <a:lvl2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400"/>
            </a:lvl2pPr>
            <a:lvl3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2100"/>
            </a:lvl3pPr>
            <a:lvl4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1800"/>
            </a:lvl4pPr>
            <a:lvl5pPr>
              <a:lnSpc>
                <a:spcPct val="90000"/>
              </a:lnSpc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571635" y="7716673"/>
            <a:ext cx="2606102" cy="1439179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740284" y="3"/>
            <a:ext cx="1273881" cy="536502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6662705" y="5290564"/>
            <a:ext cx="1623708" cy="2424788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3715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155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257191" y="2738438"/>
            <a:ext cx="7372105" cy="6446520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3000"/>
            </a:lvl1pPr>
            <a:lvl2pPr marL="342877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2pPr>
            <a:lvl3pPr marL="891481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3pPr>
            <a:lvl4pPr marL="1302933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4pPr>
            <a:lvl5pPr marL="1714386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221044" y="2725374"/>
            <a:ext cx="7817442" cy="6446520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spcAft>
                <a:spcPts val="1200"/>
              </a:spcAft>
              <a:buNone/>
              <a:defRPr sz="3000"/>
            </a:lvl1pPr>
            <a:lvl2pPr marL="342877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2pPr>
            <a:lvl3pPr marL="891481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3pPr>
            <a:lvl4pPr marL="1302933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4pPr>
            <a:lvl5pPr marL="1714386" indent="-342877">
              <a:spcBef>
                <a:spcPts val="1500"/>
              </a:spcBef>
              <a:spcAft>
                <a:spcPts val="1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5288" y="3"/>
            <a:ext cx="18101125" cy="10286997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5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1626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/>
            </a:lvl1pPr>
          </a:lstStyle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839244"/>
            <a:ext cx="15913768" cy="5616624"/>
          </a:xfrm>
        </p:spPr>
        <p:txBody>
          <a:bodyPr anchor="ctr">
            <a:noAutofit/>
          </a:bodyPr>
          <a:lstStyle>
            <a:lvl1pPr algn="l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8966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1111052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HISTORY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 userDrawn="1"/>
        </p:nvGrpSpPr>
        <p:grpSpPr>
          <a:xfrm>
            <a:off x="574254" y="462980"/>
            <a:ext cx="661574" cy="1728192"/>
            <a:chOff x="4012746" y="1615108"/>
            <a:chExt cx="661574" cy="1728192"/>
          </a:xfrm>
        </p:grpSpPr>
        <p:cxnSp>
          <p:nvCxnSpPr>
            <p:cNvPr id="5" name="直線コネクタ 4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503246" y="82302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503246" y="190314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8891972" y="4315408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3919364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4999484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6943700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8023820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897136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2590478" y="2383554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590478" y="3160606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590478" y="4671145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590478" y="5448197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590478" y="6958736"/>
            <a:ext cx="14545616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590478" y="7735788"/>
            <a:ext cx="14545616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19386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2233267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2983260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186322" y="4579618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186322" y="5329611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86322" y="6943700"/>
            <a:ext cx="1587776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186322" y="7693693"/>
            <a:ext cx="15877764" cy="1254049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026472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914320" y="4063602"/>
            <a:ext cx="16457772" cy="1440161"/>
          </a:xfrm>
        </p:spPr>
        <p:txBody>
          <a:bodyPr anchor="b">
            <a:noAutofit/>
          </a:bodyPr>
          <a:lstStyle>
            <a:lvl1pPr algn="ctr">
              <a:defRPr sz="8000" kern="0" spc="2000" baseline="0"/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970757" y="5359747"/>
            <a:ext cx="16344898" cy="575841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800" spc="1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970757" y="8167836"/>
            <a:ext cx="16344898" cy="1871985"/>
          </a:xfrm>
        </p:spPr>
        <p:txBody>
          <a:bodyPr anchor="b"/>
          <a:lstStyle>
            <a:lvl1pPr algn="ctr"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Info</a:t>
            </a:r>
            <a:endParaRPr kumimoji="1" lang="ja-JP" alt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 flipV="1">
            <a:off x="8813213" y="226318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 userDrawn="1"/>
        </p:nvCxnSpPr>
        <p:spPr>
          <a:xfrm flipV="1">
            <a:off x="8813213" y="262322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 userDrawn="1"/>
        </p:nvCxnSpPr>
        <p:spPr>
          <a:xfrm flipV="1">
            <a:off x="8813213" y="2983260"/>
            <a:ext cx="661574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8346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15913768" cy="8640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15913768" cy="2088232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57197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186322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755274" y="3919364"/>
            <a:ext cx="730881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755274" y="4855468"/>
            <a:ext cx="7308812" cy="208823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18666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142206" y="2470598"/>
            <a:ext cx="1552133" cy="1728192"/>
            <a:chOff x="7054974" y="1111052"/>
            <a:chExt cx="1552133" cy="1728192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グループ化 17"/>
          <p:cNvGrpSpPr/>
          <p:nvPr userDrawn="1"/>
        </p:nvGrpSpPr>
        <p:grpSpPr>
          <a:xfrm>
            <a:off x="142206" y="4774854"/>
            <a:ext cx="1552133" cy="1728192"/>
            <a:chOff x="7054974" y="1111052"/>
            <a:chExt cx="1552133" cy="1728192"/>
          </a:xfrm>
        </p:grpSpPr>
        <p:sp>
          <p:nvSpPr>
            <p:cNvPr id="19" name="テキスト ボックス 18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0" name="直線コネクタ 19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グループ化 20"/>
          <p:cNvGrpSpPr/>
          <p:nvPr userDrawn="1"/>
        </p:nvGrpSpPr>
        <p:grpSpPr>
          <a:xfrm>
            <a:off x="142206" y="7079110"/>
            <a:ext cx="1552133" cy="1728192"/>
            <a:chOff x="7054974" y="1111052"/>
            <a:chExt cx="1552133" cy="1728192"/>
          </a:xfrm>
        </p:grpSpPr>
        <p:sp>
          <p:nvSpPr>
            <p:cNvPr id="22" name="テキスト ボックス 21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3" name="直線コネクタ 22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870398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870398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870398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870398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870398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870398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0" name="グループ化 29"/>
          <p:cNvGrpSpPr/>
          <p:nvPr userDrawn="1"/>
        </p:nvGrpSpPr>
        <p:grpSpPr>
          <a:xfrm>
            <a:off x="8639150" y="2470598"/>
            <a:ext cx="1552133" cy="1728192"/>
            <a:chOff x="7054974" y="1111052"/>
            <a:chExt cx="1552133" cy="1728192"/>
          </a:xfrm>
        </p:grpSpPr>
        <p:sp>
          <p:nvSpPr>
            <p:cNvPr id="31" name="テキスト ボックス 3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2" name="直線コネクタ 3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>
            <a:off x="8639150" y="4774854"/>
            <a:ext cx="1552133" cy="1728192"/>
            <a:chOff x="7054974" y="1111052"/>
            <a:chExt cx="1552133" cy="1728192"/>
          </a:xfrm>
        </p:grpSpPr>
        <p:sp>
          <p:nvSpPr>
            <p:cNvPr id="34" name="テキスト ボックス 33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5" name="直線コネクタ 34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グループ化 35"/>
          <p:cNvGrpSpPr/>
          <p:nvPr userDrawn="1"/>
        </p:nvGrpSpPr>
        <p:grpSpPr>
          <a:xfrm>
            <a:off x="8639150" y="7079110"/>
            <a:ext cx="1552133" cy="1728192"/>
            <a:chOff x="7054974" y="1111052"/>
            <a:chExt cx="1552133" cy="1728192"/>
          </a:xfrm>
        </p:grpSpPr>
        <p:sp>
          <p:nvSpPr>
            <p:cNvPr id="37" name="テキスト ボックス 36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8" name="直線コネクタ 3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2263180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367342" y="2983260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367342" y="4550771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367342" y="5270851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367342" y="6838362"/>
            <a:ext cx="712879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67342" y="7558442"/>
            <a:ext cx="7128792" cy="133482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816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6478910" y="1831132"/>
            <a:ext cx="1552133" cy="1569660"/>
            <a:chOff x="7054974" y="1200132"/>
            <a:chExt cx="1552133" cy="1569660"/>
          </a:xfrm>
        </p:grpSpPr>
        <p:sp>
          <p:nvSpPr>
            <p:cNvPr id="16" name="テキスト ボックス 15"/>
            <p:cNvSpPr txBox="1"/>
            <p:nvPr userDrawn="1"/>
          </p:nvSpPr>
          <p:spPr>
            <a:xfrm>
              <a:off x="7054974" y="1200132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7" name="直線コネクタ 16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2047156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4" name="グループ化 33"/>
          <p:cNvGrpSpPr/>
          <p:nvPr userDrawn="1"/>
        </p:nvGrpSpPr>
        <p:grpSpPr>
          <a:xfrm>
            <a:off x="6478910" y="3343300"/>
            <a:ext cx="1552133" cy="1569660"/>
            <a:chOff x="7054974" y="1248171"/>
            <a:chExt cx="1552133" cy="1569660"/>
          </a:xfrm>
        </p:grpSpPr>
        <p:sp>
          <p:nvSpPr>
            <p:cNvPr id="35" name="テキスト ボックス 34"/>
            <p:cNvSpPr txBox="1"/>
            <p:nvPr userDrawn="1"/>
          </p:nvSpPr>
          <p:spPr>
            <a:xfrm>
              <a:off x="7054974" y="1248171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6" name="直線コネクタ 35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207102" y="3511285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478910" y="4855468"/>
            <a:ext cx="1552133" cy="1569660"/>
            <a:chOff x="7054974" y="1257783"/>
            <a:chExt cx="1552133" cy="1569660"/>
          </a:xfrm>
        </p:grpSpPr>
        <p:sp>
          <p:nvSpPr>
            <p:cNvPr id="39" name="テキスト ボックス 38"/>
            <p:cNvSpPr txBox="1"/>
            <p:nvPr userDrawn="1"/>
          </p:nvSpPr>
          <p:spPr>
            <a:xfrm>
              <a:off x="7054974" y="1257783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0" name="直線コネクタ 39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07102" y="5013841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2" name="グループ化 41"/>
          <p:cNvGrpSpPr/>
          <p:nvPr userDrawn="1"/>
        </p:nvGrpSpPr>
        <p:grpSpPr>
          <a:xfrm>
            <a:off x="6478910" y="6295628"/>
            <a:ext cx="1552133" cy="1569660"/>
            <a:chOff x="7054974" y="1202317"/>
            <a:chExt cx="1552133" cy="1569660"/>
          </a:xfrm>
        </p:grpSpPr>
        <p:sp>
          <p:nvSpPr>
            <p:cNvPr id="43" name="テキスト ボックス 42"/>
            <p:cNvSpPr txBox="1"/>
            <p:nvPr userDrawn="1"/>
          </p:nvSpPr>
          <p:spPr>
            <a:xfrm>
              <a:off x="7054974" y="1202317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4" name="直線コネクタ 43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207102" y="6509467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46" name="グループ化 45"/>
          <p:cNvGrpSpPr/>
          <p:nvPr userDrawn="1"/>
        </p:nvGrpSpPr>
        <p:grpSpPr>
          <a:xfrm>
            <a:off x="6478910" y="7879804"/>
            <a:ext cx="1552133" cy="1569660"/>
            <a:chOff x="7054974" y="1247810"/>
            <a:chExt cx="1552133" cy="1569660"/>
          </a:xfrm>
        </p:grpSpPr>
        <p:sp>
          <p:nvSpPr>
            <p:cNvPr id="47" name="テキスト ボックス 46"/>
            <p:cNvSpPr txBox="1"/>
            <p:nvPr userDrawn="1"/>
          </p:nvSpPr>
          <p:spPr>
            <a:xfrm>
              <a:off x="7054974" y="1247810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48" name="直線コネクタ 47"/>
            <p:cNvCxnSpPr/>
            <p:nvPr userDrawn="1"/>
          </p:nvCxnSpPr>
          <p:spPr>
            <a:xfrm flipV="1">
              <a:off x="8607107" y="1399084"/>
              <a:ext cx="0" cy="12961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207102" y="8048150"/>
            <a:ext cx="9289032" cy="122413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3539384"/>
            <a:ext cx="6192688" cy="4124396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2551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883" y="2047156"/>
            <a:ext cx="3468257" cy="7200800"/>
          </a:xfrm>
          <a:prstGeom prst="rect">
            <a:avLst/>
          </a:prstGeom>
        </p:spPr>
      </p:pic>
      <p:sp>
        <p:nvSpPr>
          <p:cNvPr id="9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3919364"/>
            <a:ext cx="103331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6942" y="4639444"/>
            <a:ext cx="10333148" cy="28083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3038248" y="2983260"/>
            <a:ext cx="3008614" cy="5415505"/>
          </a:xfrm>
          <a:solidFill>
            <a:schemeClr val="tx1">
              <a:lumMod val="65000"/>
            </a:schemeClr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64858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3990999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4783460"/>
            <a:ext cx="9181020" cy="230425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78703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19070" y="2263180"/>
            <a:ext cx="918102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19070" y="3055641"/>
            <a:ext cx="9181020" cy="2159867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6911975" cy="691356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1072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/>
          <p:cNvCxnSpPr/>
          <p:nvPr userDrawn="1"/>
        </p:nvCxnSpPr>
        <p:spPr>
          <a:xfrm>
            <a:off x="9144000" y="0"/>
            <a:ext cx="0" cy="1028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 userDrawn="1"/>
        </p:nvSpPr>
        <p:spPr>
          <a:xfrm>
            <a:off x="8891972" y="121906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589208" y="82302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02246" y="190314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8891972" y="4243400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503246" y="3847356"/>
            <a:ext cx="4176464" cy="1296144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3246" y="4927476"/>
            <a:ext cx="8280920" cy="165618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8891972" y="733974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589208" y="6943700"/>
            <a:ext cx="4176464" cy="129614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80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9999</a:t>
            </a:r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02246" y="8023820"/>
            <a:ext cx="8280920" cy="1656184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7122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16633551" cy="518537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08961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6799684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19764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2385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59230" y="6800479"/>
            <a:ext cx="8136904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59230" y="7520559"/>
            <a:ext cx="8136904" cy="194421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9359527" y="2263180"/>
            <a:ext cx="8136607" cy="4393283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7884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4" y="2263178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46262" y="6367639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6943702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038548" y="2263179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894236" y="6367640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894236" y="6943703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6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814" y="2263180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143502" y="6367641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143502" y="6943704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19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13535990" y="2263181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3391678" y="6367642"/>
            <a:ext cx="4392488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91678" y="6943705"/>
            <a:ext cx="4104456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19908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790575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4246662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4246662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2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790278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246365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246365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287519" y="2263179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743606" y="2551213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743606" y="3127276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22" hasCustomPrompt="1"/>
          </p:nvPr>
        </p:nvSpPr>
        <p:spPr>
          <a:xfrm>
            <a:off x="9287222" y="5863580"/>
            <a:ext cx="3312370" cy="331237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2743309" y="6151614"/>
            <a:ext cx="4680520" cy="648074"/>
          </a:xfrm>
          <a:noFill/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2743309" y="6727677"/>
            <a:ext cx="4680520" cy="2304251"/>
          </a:xfrm>
          <a:noFill/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3025762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790278" y="2551210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838950" y="2263181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>
            <a:off x="6622926" y="2263180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4999482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838950" y="4711453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8" name="直線コネクタ 17"/>
          <p:cNvCxnSpPr/>
          <p:nvPr userDrawn="1"/>
        </p:nvCxnSpPr>
        <p:spPr>
          <a:xfrm>
            <a:off x="6622926" y="4711452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790278" y="7447753"/>
            <a:ext cx="5688632" cy="1296146"/>
          </a:xfrm>
          <a:noFill/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6838950" y="7159724"/>
            <a:ext cx="10369152" cy="1872208"/>
          </a:xfrm>
          <a:noFill/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1" name="直線コネクタ 20"/>
          <p:cNvCxnSpPr/>
          <p:nvPr userDrawn="1"/>
        </p:nvCxnSpPr>
        <p:spPr>
          <a:xfrm>
            <a:off x="6622926" y="7159723"/>
            <a:ext cx="0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6499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0828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8731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14" name="直線コネクタ 13"/>
          <p:cNvCxnSpPr/>
          <p:nvPr userDrawn="1"/>
        </p:nvCxnSpPr>
        <p:spPr>
          <a:xfrm flipH="1">
            <a:off x="108731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38890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66793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4" name="直線コネクタ 23"/>
          <p:cNvCxnSpPr/>
          <p:nvPr userDrawn="1"/>
        </p:nvCxnSpPr>
        <p:spPr>
          <a:xfrm flipH="1">
            <a:off x="666793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969520" y="2551212"/>
            <a:ext cx="5454606" cy="2088234"/>
          </a:xfrm>
          <a:noFill/>
        </p:spPr>
        <p:txBody>
          <a:bodyPr anchor="b">
            <a:noAutofit/>
          </a:bodyPr>
          <a:lstStyle>
            <a:lvl1pPr algn="ctr">
              <a:spcBef>
                <a:spcPts val="0"/>
              </a:spcBef>
              <a:defRPr sz="6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Item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2248551" y="5071492"/>
            <a:ext cx="4896544" cy="3384376"/>
          </a:xfrm>
          <a:noFill/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cxnSp>
        <p:nvCxnSpPr>
          <p:cNvPr id="27" name="直線コネクタ 26"/>
          <p:cNvCxnSpPr/>
          <p:nvPr userDrawn="1"/>
        </p:nvCxnSpPr>
        <p:spPr>
          <a:xfrm flipH="1">
            <a:off x="12248551" y="4927477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014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552696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7667042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0781388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13895734" y="2263180"/>
            <a:ext cx="295232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21049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86322" y="8383860"/>
            <a:ext cx="15913768" cy="1296144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38350" y="2263180"/>
            <a:ext cx="3600400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5184000" y="2263180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11375454" y="2263180"/>
            <a:ext cx="5472608" cy="60486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5184000" y="5359524"/>
            <a:ext cx="604800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86139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366342" y="2623220"/>
            <a:ext cx="6120680" cy="612068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2117625" y="4148759"/>
            <a:ext cx="4618114" cy="461811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022526" y="5935589"/>
            <a:ext cx="2808312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/>
          <p:cNvCxnSpPr/>
          <p:nvPr userDrawn="1"/>
        </p:nvCxnSpPr>
        <p:spPr>
          <a:xfrm flipV="1">
            <a:off x="9142413" y="247059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18472" y="238355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318472" y="316060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1" name="直線コネクタ 20"/>
          <p:cNvCxnSpPr/>
          <p:nvPr userDrawn="1"/>
        </p:nvCxnSpPr>
        <p:spPr>
          <a:xfrm flipV="1">
            <a:off x="5974854" y="333469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 flipV="1">
            <a:off x="9145513" y="4726488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321572" y="4639444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321572" y="5416496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26" name="直線コネクタ 20"/>
          <p:cNvCxnSpPr/>
          <p:nvPr userDrawn="1"/>
        </p:nvCxnSpPr>
        <p:spPr>
          <a:xfrm flipV="1">
            <a:off x="5977954" y="5590585"/>
            <a:ext cx="3167559" cy="44065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 userDrawn="1"/>
        </p:nvCxnSpPr>
        <p:spPr>
          <a:xfrm flipV="1">
            <a:off x="9142413" y="7030744"/>
            <a:ext cx="0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318472" y="6943700"/>
            <a:ext cx="796163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318472" y="7720752"/>
            <a:ext cx="7961638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30" name="直線コネクタ 20"/>
          <p:cNvCxnSpPr/>
          <p:nvPr userDrawn="1"/>
        </p:nvCxnSpPr>
        <p:spPr>
          <a:xfrm>
            <a:off x="4750718" y="7339745"/>
            <a:ext cx="4391695" cy="55509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3022526" y="30297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3022526" y="482994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058530" y="6990187"/>
            <a:ext cx="2736304" cy="8176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1243098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7" name="アーチ 6"/>
          <p:cNvSpPr/>
          <p:nvPr userDrawn="1"/>
        </p:nvSpPr>
        <p:spPr>
          <a:xfrm>
            <a:off x="5830838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アーチ 30"/>
          <p:cNvSpPr/>
          <p:nvPr userDrawn="1"/>
        </p:nvSpPr>
        <p:spPr>
          <a:xfrm rot="5400000">
            <a:off x="5902846" y="2479203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10800000">
            <a:off x="5902846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 userDrawn="1"/>
        </p:nvSpPr>
        <p:spPr>
          <a:xfrm rot="16200000">
            <a:off x="5830838" y="2551211"/>
            <a:ext cx="6480720" cy="6480720"/>
          </a:xfrm>
          <a:prstGeom prst="blockArc">
            <a:avLst>
              <a:gd name="adj1" fmla="val 10800000"/>
              <a:gd name="adj2" fmla="val 16191525"/>
              <a:gd name="adj3" fmla="val 255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37" name="直線コネクタ 36"/>
          <p:cNvCxnSpPr/>
          <p:nvPr userDrawn="1"/>
        </p:nvCxnSpPr>
        <p:spPr>
          <a:xfrm flipV="1">
            <a:off x="12639555" y="2335188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12815614" y="2390092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2815614" y="3167144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0" name="直線コネクタ 39"/>
          <p:cNvCxnSpPr/>
          <p:nvPr userDrawn="1"/>
        </p:nvCxnSpPr>
        <p:spPr>
          <a:xfrm flipV="1">
            <a:off x="12629212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2805271" y="7030744"/>
            <a:ext cx="5040560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2805271" y="7807796"/>
            <a:ext cx="5040560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3" name="直線コネクタ 42"/>
          <p:cNvCxnSpPr/>
          <p:nvPr userDrawn="1"/>
        </p:nvCxnSpPr>
        <p:spPr>
          <a:xfrm flipV="1">
            <a:off x="5593114" y="2384184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40581" y="2407196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440581" y="3184248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cxnSp>
        <p:nvCxnSpPr>
          <p:cNvPr id="46" name="直線コネクタ 45"/>
          <p:cNvCxnSpPr/>
          <p:nvPr userDrawn="1"/>
        </p:nvCxnSpPr>
        <p:spPr>
          <a:xfrm flipV="1">
            <a:off x="5582771" y="6943700"/>
            <a:ext cx="0" cy="20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430238" y="7047848"/>
            <a:ext cx="5040560" cy="864096"/>
          </a:xfrm>
        </p:spPr>
        <p:txBody>
          <a:bodyPr anchor="b">
            <a:normAutofit/>
          </a:bodyPr>
          <a:lstStyle>
            <a:lvl1pPr algn="r">
              <a:spcBef>
                <a:spcPts val="0"/>
              </a:spcBef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430238" y="7824900"/>
            <a:ext cx="5040560" cy="1224136"/>
          </a:xfrm>
        </p:spPr>
        <p:txBody>
          <a:bodyPr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791278" y="3701272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791278" y="7157656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6334894" y="3703340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334894" y="7159724"/>
            <a:ext cx="2014869" cy="722148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cxnSp>
        <p:nvCxnSpPr>
          <p:cNvPr id="11" name="直線コネクタ 10"/>
          <p:cNvCxnSpPr>
            <a:stCxn id="49" idx="3"/>
          </p:cNvCxnSpPr>
          <p:nvPr userDrawn="1"/>
        </p:nvCxnSpPr>
        <p:spPr>
          <a:xfrm flipV="1">
            <a:off x="11806147" y="3358336"/>
            <a:ext cx="833408" cy="7040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10"/>
          <p:cNvCxnSpPr>
            <a:stCxn id="50" idx="3"/>
          </p:cNvCxnSpPr>
          <p:nvPr userDrawn="1"/>
        </p:nvCxnSpPr>
        <p:spPr>
          <a:xfrm>
            <a:off x="11806147" y="7518730"/>
            <a:ext cx="823065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10"/>
          <p:cNvCxnSpPr/>
          <p:nvPr userDrawn="1"/>
        </p:nvCxnSpPr>
        <p:spPr>
          <a:xfrm flipV="1">
            <a:off x="5593114" y="7518730"/>
            <a:ext cx="741780" cy="48025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51" idx="1"/>
          </p:cNvCxnSpPr>
          <p:nvPr userDrawn="1"/>
        </p:nvCxnSpPr>
        <p:spPr>
          <a:xfrm rot="10800000">
            <a:off x="5593114" y="3358336"/>
            <a:ext cx="741780" cy="70607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44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142503" y="175245"/>
            <a:ext cx="3888135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4174951" y="174948"/>
            <a:ext cx="8856687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142206" y="4207396"/>
            <a:ext cx="6480720" cy="59046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2" name="図プレースホルダー 9"/>
          <p:cNvSpPr>
            <a:spLocks noGrp="1"/>
          </p:cNvSpPr>
          <p:nvPr>
            <p:ph type="pic" sz="quarter" idx="18" hasCustomPrompt="1"/>
          </p:nvPr>
        </p:nvSpPr>
        <p:spPr>
          <a:xfrm>
            <a:off x="6766942" y="4207396"/>
            <a:ext cx="2880320" cy="29523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3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6766942" y="7303740"/>
            <a:ext cx="11377264" cy="28083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4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3175654" y="174948"/>
            <a:ext cx="4968552" cy="388813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Image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863286" y="4423420"/>
            <a:ext cx="8280920" cy="1368152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7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863286" y="5647556"/>
            <a:ext cx="8280920" cy="129614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199651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6985000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063086" y="2743594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63086" y="3520646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66186" y="5806608"/>
            <a:ext cx="94299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066186" y="6583660"/>
            <a:ext cx="9429948" cy="2016224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31735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263181"/>
            <a:ext cx="16633848" cy="51845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790278" y="7591772"/>
            <a:ext cx="16633848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790278" y="8311852"/>
            <a:ext cx="16633848" cy="1152128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25357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3" hasCustomPrompt="1"/>
          </p:nvPr>
        </p:nvSpPr>
        <p:spPr>
          <a:xfrm>
            <a:off x="790278" y="2191172"/>
            <a:ext cx="9433048" cy="6983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Graph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367342" y="2983260"/>
            <a:ext cx="7125692" cy="2088232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367342" y="4984448"/>
            <a:ext cx="7125692" cy="3399412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807304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algn="r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90278" y="1183060"/>
            <a:ext cx="16273560" cy="57584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50" y="2362191"/>
            <a:ext cx="11985332" cy="6741749"/>
          </a:xfrm>
          <a:prstGeom prst="rect">
            <a:avLst/>
          </a:prstGeom>
        </p:spPr>
      </p:pic>
      <p:sp>
        <p:nvSpPr>
          <p:cNvPr id="7" name="涙形 6"/>
          <p:cNvSpPr/>
          <p:nvPr userDrawn="1"/>
        </p:nvSpPr>
        <p:spPr>
          <a:xfrm rot="8100000">
            <a:off x="1896976" y="422705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646262" y="276723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4" name="涙形 13"/>
          <p:cNvSpPr/>
          <p:nvPr userDrawn="1"/>
        </p:nvSpPr>
        <p:spPr>
          <a:xfrm rot="8100000">
            <a:off x="3286137" y="6732419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35423" y="5272596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涙形 15"/>
          <p:cNvSpPr/>
          <p:nvPr userDrawn="1"/>
        </p:nvSpPr>
        <p:spPr>
          <a:xfrm rot="8100000">
            <a:off x="6349623" y="6121606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5098909" y="4661783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涙形 17"/>
          <p:cNvSpPr/>
          <p:nvPr userDrawn="1"/>
        </p:nvSpPr>
        <p:spPr>
          <a:xfrm rot="8100000">
            <a:off x="5977936" y="3734174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4727222" y="2274351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0" name="涙形 19"/>
          <p:cNvSpPr/>
          <p:nvPr userDrawn="1"/>
        </p:nvSpPr>
        <p:spPr>
          <a:xfrm rot="8100000">
            <a:off x="9291965" y="4148618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041251" y="2688795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涙形 21"/>
          <p:cNvSpPr/>
          <p:nvPr userDrawn="1"/>
        </p:nvSpPr>
        <p:spPr>
          <a:xfrm rot="8100000">
            <a:off x="10539813" y="6994463"/>
            <a:ext cx="370586" cy="370586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289099" y="5534640"/>
            <a:ext cx="2877220" cy="1416518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2527582" y="2767236"/>
            <a:ext cx="5184576" cy="2077164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2527582" y="4757356"/>
            <a:ext cx="5184576" cy="35544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577037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082990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2357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7735788"/>
            <a:ext cx="13557478" cy="1440161"/>
          </a:xfrm>
        </p:spPr>
        <p:txBody>
          <a:bodyPr anchor="b">
            <a:noAutofit/>
          </a:bodyPr>
          <a:lstStyle>
            <a:lvl1pPr algn="l">
              <a:defRPr sz="7200" kern="0" spc="2000" baseline="0"/>
            </a:lvl1pPr>
          </a:lstStyle>
          <a:p>
            <a:r>
              <a:rPr kumimoji="1" lang="en-US" altLang="ja-JP" dirty="0"/>
              <a:t>SECTION TITLE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8310" y="8959702"/>
            <a:ext cx="13464495" cy="575841"/>
          </a:xfrm>
        </p:spPr>
        <p:txBody>
          <a:bodyPr>
            <a:noAutofit/>
          </a:bodyPr>
          <a:lstStyle>
            <a:lvl1pPr algn="l">
              <a:spcBef>
                <a:spcPts val="0"/>
              </a:spcBef>
              <a:defRPr sz="2800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grpSp>
        <p:nvGrpSpPr>
          <p:cNvPr id="5" name="グループ化 4"/>
          <p:cNvGrpSpPr/>
          <p:nvPr userDrawn="1"/>
        </p:nvGrpSpPr>
        <p:grpSpPr>
          <a:xfrm>
            <a:off x="672671" y="6743196"/>
            <a:ext cx="661574" cy="1728192"/>
            <a:chOff x="4012746" y="1615108"/>
            <a:chExt cx="661574" cy="1728192"/>
          </a:xfrm>
        </p:grpSpPr>
        <p:cxnSp>
          <p:nvCxnSpPr>
            <p:cNvPr id="6" name="直線コネクタ 5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03544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8286413" cy="10287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9461" y="3840958"/>
            <a:ext cx="6857405" cy="4279106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 anchor="ctr"/>
          <a:lstStyle>
            <a:lvl1pPr algn="ctr">
              <a:defRPr sz="675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19461" y="8120068"/>
            <a:ext cx="6857405" cy="1414463"/>
          </a:xfrm>
          <a:solidFill>
            <a:schemeClr val="bg1">
              <a:alpha val="30000"/>
            </a:schemeClr>
          </a:solidFill>
        </p:spPr>
        <p:txBody>
          <a:bodyPr lIns="274320" tIns="91440" rIns="274320" bIns="182880"/>
          <a:lstStyle>
            <a:lvl1pPr marL="0" indent="0" algn="ctr">
              <a:buNone/>
              <a:defRPr sz="2700">
                <a:solidFill>
                  <a:srgbClr val="8C9CA6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3121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08156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32042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28411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1263127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3351359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5439591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グループ化 19"/>
          <p:cNvGrpSpPr/>
          <p:nvPr userDrawn="1"/>
        </p:nvGrpSpPr>
        <p:grpSpPr>
          <a:xfrm>
            <a:off x="6838950" y="7527823"/>
            <a:ext cx="1552133" cy="1728192"/>
            <a:chOff x="7054974" y="1111052"/>
            <a:chExt cx="1552133" cy="1728192"/>
          </a:xfrm>
        </p:grpSpPr>
        <p:sp>
          <p:nvSpPr>
            <p:cNvPr id="21" name="テキスト ボックス 20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22" name="直線コネクタ 21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1176083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1953135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3247650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024702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5319217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096269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8567142" y="739078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567142" y="816783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80339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2974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6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78310" y="4111746"/>
            <a:ext cx="6192688" cy="2016224"/>
          </a:xfrm>
          <a:prstGeom prst="rect">
            <a:avLst/>
          </a:prstGeom>
        </p:spPr>
        <p:txBody>
          <a:bodyPr anchor="ctr"/>
          <a:lstStyle>
            <a:lvl1pPr algn="l">
              <a:defRPr sz="7200" spc="600" baseline="0"/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 userDrawn="1"/>
        </p:nvGrpSpPr>
        <p:grpSpPr>
          <a:xfrm>
            <a:off x="6838950" y="2110558"/>
            <a:ext cx="1552133" cy="1728192"/>
            <a:chOff x="7054974" y="1111052"/>
            <a:chExt cx="1552133" cy="1728192"/>
          </a:xfrm>
        </p:grpSpPr>
        <p:sp>
          <p:nvSpPr>
            <p:cNvPr id="5" name="テキスト ボックス 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8" name="直線コネクタ 7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/>
          <p:cNvGrpSpPr/>
          <p:nvPr userDrawn="1"/>
        </p:nvGrpSpPr>
        <p:grpSpPr>
          <a:xfrm>
            <a:off x="6838950" y="4198790"/>
            <a:ext cx="1552133" cy="1728192"/>
            <a:chOff x="7054974" y="1111052"/>
            <a:chExt cx="1552133" cy="1728192"/>
          </a:xfrm>
        </p:grpSpPr>
        <p:sp>
          <p:nvSpPr>
            <p:cNvPr id="15" name="テキスト ボックス 14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6" name="直線コネクタ 15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グループ化 16"/>
          <p:cNvGrpSpPr/>
          <p:nvPr userDrawn="1"/>
        </p:nvGrpSpPr>
        <p:grpSpPr>
          <a:xfrm>
            <a:off x="6838950" y="6287022"/>
            <a:ext cx="1552133" cy="1728192"/>
            <a:chOff x="7054974" y="1111052"/>
            <a:chExt cx="1552133" cy="1728192"/>
          </a:xfrm>
        </p:grpSpPr>
        <p:sp>
          <p:nvSpPr>
            <p:cNvPr id="18" name="テキスト ボックス 17"/>
            <p:cNvSpPr txBox="1"/>
            <p:nvPr userDrawn="1"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96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endParaRPr kumimoji="1" lang="ja-JP" altLang="en-US" sz="96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V="1">
              <a:off x="8607107" y="1111052"/>
              <a:ext cx="0" cy="17281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67142" y="2023514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567142" y="2800566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567142" y="4095081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567142" y="4872133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567142" y="6166648"/>
            <a:ext cx="8568952" cy="864096"/>
          </a:xfrm>
        </p:spPr>
        <p:txBody>
          <a:bodyPr anchor="b">
            <a:normAutofit/>
          </a:bodyPr>
          <a:lstStyle>
            <a:lvl1pPr algn="l">
              <a:spcBef>
                <a:spcPts val="0"/>
              </a:spcBef>
              <a:defRPr sz="4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8567142" y="6943700"/>
            <a:ext cx="8568952" cy="122413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  <a:br>
              <a:rPr kumimoji="1" lang="en-US" altLang="ja-JP" dirty="0"/>
            </a:br>
            <a:endParaRPr kumimoji="1" lang="en-US" altLang="ja-JP" dirty="0"/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574254" y="346367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42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790278" y="4274836"/>
            <a:ext cx="5904656" cy="1354388"/>
          </a:xfrm>
          <a:prstGeom prst="rect">
            <a:avLst/>
          </a:prstGeom>
        </p:spPr>
        <p:txBody>
          <a:bodyPr anchor="t"/>
          <a:lstStyle>
            <a:lvl1pPr algn="r">
              <a:defRPr sz="7200" spc="600" baseline="0"/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7555502" y="3991372"/>
            <a:ext cx="10372680" cy="17666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>
                    <a:alpha val="9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r>
              <a:rPr kumimoji="1" lang="en-US" altLang="ja-JP" dirty="0"/>
              <a:t>Text goes here</a:t>
            </a:r>
          </a:p>
        </p:txBody>
      </p:sp>
      <p:grpSp>
        <p:nvGrpSpPr>
          <p:cNvPr id="31" name="グループ化 30"/>
          <p:cNvGrpSpPr/>
          <p:nvPr userDrawn="1"/>
        </p:nvGrpSpPr>
        <p:grpSpPr>
          <a:xfrm>
            <a:off x="6838950" y="3919364"/>
            <a:ext cx="661574" cy="1728192"/>
            <a:chOff x="4012746" y="1615108"/>
            <a:chExt cx="661574" cy="1728192"/>
          </a:xfrm>
        </p:grpSpPr>
        <p:cxnSp>
          <p:nvCxnSpPr>
            <p:cNvPr id="32" name="直線コネクタ 31"/>
            <p:cNvCxnSpPr/>
            <p:nvPr/>
          </p:nvCxnSpPr>
          <p:spPr>
            <a:xfrm flipV="1">
              <a:off x="4012746" y="161510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4012746" y="197514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V="1">
              <a:off x="4012746" y="2335188"/>
              <a:ext cx="661574" cy="10081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13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3" Type="http://schemas.openxmlformats.org/officeDocument/2006/relationships/slideLayout" Target="../slideLayouts/slideLayout67.xml"/><Relationship Id="rId5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56" Type="http://schemas.openxmlformats.org/officeDocument/2006/relationships/slideLayout" Target="../slideLayouts/slideLayout70.xm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68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slideLayout" Target="../slideLayouts/slideLayout63.xml"/><Relationship Id="rId57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52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790278" y="318964"/>
            <a:ext cx="16457772" cy="915119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738139"/>
            <a:ext cx="16457772" cy="7451107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05FFD6F-2F4D-4AC6-9131-5947B2D80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6B2EDBC-B214-4F07-86B9-0D3A545B8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0613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28E6BA-E3CD-4D0F-8924-04F8EB184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4313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060BC-33ED-4A58-B179-5F1D558D23F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23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8" r:id="rId2"/>
    <p:sldLayoutId id="2147483665" r:id="rId3"/>
    <p:sldLayoutId id="2147483673" r:id="rId4"/>
    <p:sldLayoutId id="2147483674" r:id="rId5"/>
    <p:sldLayoutId id="2147483672" r:id="rId6"/>
    <p:sldLayoutId id="2147483679" r:id="rId7"/>
    <p:sldLayoutId id="2147483680" r:id="rId8"/>
    <p:sldLayoutId id="2147483686" r:id="rId9"/>
    <p:sldLayoutId id="2147483685" r:id="rId10"/>
    <p:sldLayoutId id="2147483696" r:id="rId11"/>
    <p:sldLayoutId id="2147483701" r:id="rId12"/>
    <p:sldLayoutId id="2147483703" r:id="rId13"/>
    <p:sldLayoutId id="2147483702" r:id="rId14"/>
  </p:sldLayoutIdLst>
  <p:hf hdr="0" ftr="0" dt="0"/>
  <p:txStyles>
    <p:titleStyle>
      <a:lvl1pPr algn="l" defTabSz="1632753" rtl="0" eaLnBrk="1" latinLnBrk="0" hangingPunct="1">
        <a:spcBef>
          <a:spcPct val="0"/>
        </a:spcBef>
        <a:buNone/>
        <a:defRPr kumimoji="1"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342900"/>
            <a:ext cx="4276903" cy="9957942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40828" y="-1179"/>
            <a:ext cx="3534704" cy="1028105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74296" cy="10287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9049" y="936165"/>
            <a:ext cx="13366370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3481" y="3200400"/>
            <a:ext cx="13371940" cy="5829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3481" y="9195656"/>
            <a:ext cx="114290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7095420" y="9739312"/>
            <a:ext cx="1169549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id="{21CCCFB0-C9C5-41CC-98E7-99816D138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541070" y="9195656"/>
            <a:ext cx="1719275" cy="55559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1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8" r:id="rId27"/>
    <p:sldLayoutId id="2147483759" r:id="rId28"/>
    <p:sldLayoutId id="2147483660" r:id="rId29"/>
    <p:sldLayoutId id="2147483676" r:id="rId30"/>
    <p:sldLayoutId id="2147483700" r:id="rId31"/>
    <p:sldLayoutId id="2147483695" r:id="rId32"/>
    <p:sldLayoutId id="2147483683" r:id="rId33"/>
    <p:sldLayoutId id="2147483666" r:id="rId34"/>
    <p:sldLayoutId id="2147483691" r:id="rId35"/>
    <p:sldLayoutId id="2147483675" r:id="rId36"/>
    <p:sldLayoutId id="2147483682" r:id="rId37"/>
    <p:sldLayoutId id="2147483668" r:id="rId38"/>
    <p:sldLayoutId id="2147483687" r:id="rId39"/>
    <p:sldLayoutId id="2147483669" r:id="rId40"/>
    <p:sldLayoutId id="2147483678" r:id="rId41"/>
    <p:sldLayoutId id="2147483670" r:id="rId42"/>
    <p:sldLayoutId id="2147483671" r:id="rId43"/>
    <p:sldLayoutId id="2147483690" r:id="rId44"/>
    <p:sldLayoutId id="2147483692" r:id="rId45"/>
    <p:sldLayoutId id="2147483693" r:id="rId46"/>
    <p:sldLayoutId id="2147483694" r:id="rId47"/>
    <p:sldLayoutId id="2147483699" r:id="rId48"/>
    <p:sldLayoutId id="2147483697" r:id="rId49"/>
    <p:sldLayoutId id="2147483704" r:id="rId50"/>
    <p:sldLayoutId id="2147483705" r:id="rId51"/>
    <p:sldLayoutId id="2147483706" r:id="rId52"/>
    <p:sldLayoutId id="2147483707" r:id="rId53"/>
    <p:sldLayoutId id="2147483708" r:id="rId54"/>
    <p:sldLayoutId id="2147483709" r:id="rId55"/>
    <p:sldLayoutId id="2147483710" r:id="rId56"/>
  </p:sldLayoutIdLst>
  <p:hf hdr="0" ftr="0" dt="0"/>
  <p:txStyles>
    <p:titleStyle>
      <a:lvl1pPr algn="l" defTabSz="685754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16" indent="-514316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351" indent="-428596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386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140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5894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649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403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157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8911" indent="-342877" algn="l" defTabSz="685754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4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09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263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17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771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526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280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034" algn="l" defTabSz="68575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moda.gov.tw/ACS/press/news/press/18660" TargetMode="External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系統</a:t>
            </a:r>
            <a:r>
              <a:rPr lang="zh-TW" altLang="en-US" b="1" dirty="0">
                <a:solidFill>
                  <a:srgbClr val="00B0F0"/>
                </a:solidFill>
              </a:rPr>
              <a:t>操作</a:t>
            </a:r>
            <a:r>
              <a:rPr lang="zh-TW" altLang="en-US" b="1" dirty="0"/>
              <a:t>說明</a:t>
            </a:r>
            <a:endParaRPr kumimoji="1" lang="ja-JP" altLang="en-US" b="1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大學校院校務資料庫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9215371"/>
      </p:ext>
    </p:extLst>
  </p:cSld>
  <p:clrMapOvr>
    <a:masterClrMapping/>
  </p:clrMapOvr>
  <p:extLst>
    <p:ext uri="{E180D4A7-C9FB-4DFB-919C-405C955672EB}">
      <p14:showEvtLst xmlns:p14="http://schemas.microsoft.com/office/powerpoint/2010/main">
        <p14:playEvt time="2365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56EE291-835F-4B6D-81C6-15D84A37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表單下載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3F43F1A-C6C7-41A7-AD80-8526221F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98" y="2460895"/>
            <a:ext cx="13193848" cy="6723709"/>
          </a:xfrm>
          <a:prstGeom prst="rect">
            <a:avLst/>
          </a:prstGeom>
        </p:spPr>
      </p:pic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FA1CED42-CD40-4D57-82C8-F67DB6270405}"/>
              </a:ext>
            </a:extLst>
          </p:cNvPr>
          <p:cNvSpPr/>
          <p:nvPr/>
        </p:nvSpPr>
        <p:spPr>
          <a:xfrm>
            <a:off x="8752070" y="8259258"/>
            <a:ext cx="5698968" cy="123401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C9810A7-0A77-4E51-A625-9AD511597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07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F0DFA2D-2BC7-4344-B908-14073F805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34" y="1968503"/>
            <a:ext cx="15197381" cy="6127675"/>
          </a:xfrm>
          <a:prstGeom prst="rect">
            <a:avLst/>
          </a:prstGeom>
        </p:spPr>
      </p:pic>
      <p:sp>
        <p:nvSpPr>
          <p:cNvPr id="8" name="Google Shape;3040;p219">
            <a:extLst>
              <a:ext uri="{FF2B5EF4-FFF2-40B4-BE49-F238E27FC236}">
                <a16:creationId xmlns:a16="http://schemas.microsoft.com/office/drawing/2014/main" id="{A8D06F5A-8075-4348-8C5E-E6AA02C245EB}"/>
              </a:ext>
            </a:extLst>
          </p:cNvPr>
          <p:cNvSpPr/>
          <p:nvPr/>
        </p:nvSpPr>
        <p:spPr>
          <a:xfrm>
            <a:off x="718270" y="4415331"/>
            <a:ext cx="15553088" cy="1234016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B8315D-1B1D-4222-97F9-2C597B1D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99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4472C8-FBF4-4AF9-95D9-5F72AC055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222" y="-598742"/>
            <a:ext cx="15485809" cy="2209461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資料前後期比對及檢核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7BD90A41-4672-45BF-8557-1791FDC40E7A}"/>
              </a:ext>
            </a:extLst>
          </p:cNvPr>
          <p:cNvGrpSpPr/>
          <p:nvPr/>
        </p:nvGrpSpPr>
        <p:grpSpPr>
          <a:xfrm>
            <a:off x="1726382" y="1596586"/>
            <a:ext cx="15442082" cy="8659482"/>
            <a:chOff x="2844331" y="1596586"/>
            <a:chExt cx="15442082" cy="8659482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5D6F08B-10FB-4B3E-AA3D-E39C76499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4186" y="1596586"/>
              <a:ext cx="15432227" cy="594586"/>
            </a:xfrm>
            <a:prstGeom prst="rect">
              <a:avLst/>
            </a:prstGeom>
          </p:spPr>
        </p:pic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F07ABC5C-B9F5-4524-8CB7-C7D25DD4E8F0}"/>
                </a:ext>
              </a:extLst>
            </p:cNvPr>
            <p:cNvGrpSpPr/>
            <p:nvPr/>
          </p:nvGrpSpPr>
          <p:grpSpPr>
            <a:xfrm>
              <a:off x="2844331" y="2197022"/>
              <a:ext cx="15371883" cy="8059046"/>
              <a:chOff x="2844331" y="2197022"/>
              <a:chExt cx="15371883" cy="8059046"/>
            </a:xfrm>
          </p:grpSpPr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21814DBB-0A3F-4420-AC0F-E819000852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44331" y="2197022"/>
                <a:ext cx="15371883" cy="8059046"/>
              </a:xfrm>
              <a:prstGeom prst="rect">
                <a:avLst/>
              </a:prstGeom>
            </p:spPr>
          </p:pic>
          <p:sp>
            <p:nvSpPr>
              <p:cNvPr id="7" name="矩形: 圓角 6">
                <a:extLst>
                  <a:ext uri="{FF2B5EF4-FFF2-40B4-BE49-F238E27FC236}">
                    <a16:creationId xmlns:a16="http://schemas.microsoft.com/office/drawing/2014/main" id="{893129D4-AF3C-4B73-8C7B-A6B6BF8C65C5}"/>
                  </a:ext>
                </a:extLst>
              </p:cNvPr>
              <p:cNvSpPr/>
              <p:nvPr/>
            </p:nvSpPr>
            <p:spPr>
              <a:xfrm>
                <a:off x="9431238" y="2736497"/>
                <a:ext cx="2232248" cy="7519571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矩形: 圓角 7">
                <a:extLst>
                  <a:ext uri="{FF2B5EF4-FFF2-40B4-BE49-F238E27FC236}">
                    <a16:creationId xmlns:a16="http://schemas.microsoft.com/office/drawing/2014/main" id="{6AA3E78D-8DFC-4AEE-81EF-6A3D7938609F}"/>
                  </a:ext>
                </a:extLst>
              </p:cNvPr>
              <p:cNvSpPr/>
              <p:nvPr/>
            </p:nvSpPr>
            <p:spPr>
              <a:xfrm>
                <a:off x="13107113" y="2738696"/>
                <a:ext cx="2012757" cy="7517372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16A6859A-ED33-4432-B7DE-BF13CB44FFF1}"/>
                  </a:ext>
                </a:extLst>
              </p:cNvPr>
              <p:cNvSpPr txBox="1"/>
              <p:nvPr/>
            </p:nvSpPr>
            <p:spPr>
              <a:xfrm>
                <a:off x="10711478" y="6079604"/>
                <a:ext cx="11521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solidFill>
                      <a:srgbClr val="FF0000"/>
                    </a:solidFill>
                  </a:rPr>
                  <a:t>本期</a:t>
                </a: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BFAE104E-1104-44E1-9DD5-B2ADCEE92DA6}"/>
                  </a:ext>
                </a:extLst>
              </p:cNvPr>
              <p:cNvSpPr txBox="1"/>
              <p:nvPr/>
            </p:nvSpPr>
            <p:spPr>
              <a:xfrm>
                <a:off x="13103646" y="6079604"/>
                <a:ext cx="11521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>
                    <a:solidFill>
                      <a:srgbClr val="FF0000"/>
                    </a:solidFill>
                  </a:rPr>
                  <a:t>前期</a:t>
                </a:r>
              </a:p>
            </p:txBody>
          </p:sp>
          <p:sp>
            <p:nvSpPr>
              <p:cNvPr id="14" name="矩形: 圓角 13">
                <a:extLst>
                  <a:ext uri="{FF2B5EF4-FFF2-40B4-BE49-F238E27FC236}">
                    <a16:creationId xmlns:a16="http://schemas.microsoft.com/office/drawing/2014/main" id="{2197B456-3653-4D01-9930-CA0C6A3F29B7}"/>
                  </a:ext>
                </a:extLst>
              </p:cNvPr>
              <p:cNvSpPr/>
              <p:nvPr/>
            </p:nvSpPr>
            <p:spPr>
              <a:xfrm>
                <a:off x="17211242" y="6439644"/>
                <a:ext cx="1004972" cy="432048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1EF347AF-7B79-4E65-85AF-B8113074E3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62486" y="967036"/>
            <a:ext cx="13249472" cy="587676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差異大於</a:t>
            </a:r>
            <a:r>
              <a:rPr lang="en-US" altLang="zh-TW" sz="3600" dirty="0">
                <a:solidFill>
                  <a:srgbClr val="C00000"/>
                </a:solidFill>
              </a:rPr>
              <a:t>20%</a:t>
            </a:r>
            <a:r>
              <a:rPr lang="zh-TW" altLang="en-US" sz="3600" dirty="0">
                <a:solidFill>
                  <a:srgbClr val="C00000"/>
                </a:solidFill>
              </a:rPr>
              <a:t>，並非一定錯誤，只是</a:t>
            </a:r>
            <a:r>
              <a:rPr lang="zh-TW" altLang="en-US" sz="3600" b="1" dirty="0">
                <a:solidFill>
                  <a:srgbClr val="C00000"/>
                </a:solidFill>
              </a:rPr>
              <a:t>提醒</a:t>
            </a:r>
            <a:r>
              <a:rPr lang="zh-TW" altLang="en-US" sz="3600" dirty="0">
                <a:solidFill>
                  <a:srgbClr val="C00000"/>
                </a:solidFill>
              </a:rPr>
              <a:t>使用者留意數據</a:t>
            </a:r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07BB0255-8716-4B41-BBB3-4592CFE73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7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96DD0E-137B-40C0-A45F-AA3EE31F9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E283E44-8B96-4207-A5A1-36B7EC8078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6742" y="7969962"/>
            <a:ext cx="13249472" cy="587676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差異大於</a:t>
            </a:r>
            <a:r>
              <a:rPr lang="en-US" altLang="zh-TW" sz="3600" dirty="0">
                <a:solidFill>
                  <a:srgbClr val="C00000"/>
                </a:solidFill>
              </a:rPr>
              <a:t>20%</a:t>
            </a:r>
            <a:r>
              <a:rPr lang="zh-TW" altLang="en-US" sz="3600" dirty="0">
                <a:solidFill>
                  <a:srgbClr val="C00000"/>
                </a:solidFill>
              </a:rPr>
              <a:t>，並非一定錯誤，只是</a:t>
            </a:r>
            <a:r>
              <a:rPr lang="zh-TW" altLang="en-US" sz="3600" b="1" dirty="0">
                <a:solidFill>
                  <a:srgbClr val="C00000"/>
                </a:solidFill>
              </a:rPr>
              <a:t>提醒</a:t>
            </a:r>
            <a:r>
              <a:rPr lang="zh-TW" altLang="en-US" sz="3600" dirty="0">
                <a:solidFill>
                  <a:srgbClr val="C00000"/>
                </a:solidFill>
              </a:rPr>
              <a:t>使用者留意數據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4427777-95DB-47C2-B8BA-9D1D82C5B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10" y="1729362"/>
            <a:ext cx="16674567" cy="6150442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06235A81-B3FF-4C78-A5CD-C6269EDB31C1}"/>
              </a:ext>
            </a:extLst>
          </p:cNvPr>
          <p:cNvSpPr txBox="1">
            <a:spLocks/>
          </p:cNvSpPr>
          <p:nvPr/>
        </p:nvSpPr>
        <p:spPr>
          <a:xfrm>
            <a:off x="286222" y="-615309"/>
            <a:ext cx="15485809" cy="220946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>
                <a:solidFill>
                  <a:schemeClr val="accent1"/>
                </a:solidFill>
              </a:rPr>
              <a:t>資料前後期比對及檢核</a:t>
            </a:r>
            <a:endParaRPr kumimoji="0"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38D3039-2965-4D47-B0BE-0DBA8E03C6C4}"/>
              </a:ext>
            </a:extLst>
          </p:cNvPr>
          <p:cNvSpPr/>
          <p:nvPr/>
        </p:nvSpPr>
        <p:spPr>
          <a:xfrm>
            <a:off x="7265754" y="6223620"/>
            <a:ext cx="8646204" cy="43204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4AAF850-1BA2-4A1B-9ABF-71529CECF6EA}"/>
              </a:ext>
            </a:extLst>
          </p:cNvPr>
          <p:cNvSpPr/>
          <p:nvPr/>
        </p:nvSpPr>
        <p:spPr>
          <a:xfrm>
            <a:off x="7265754" y="6784995"/>
            <a:ext cx="8646204" cy="432048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60AC2FB3-E89A-452B-9B4F-5B14AF765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28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DBE205-3627-4946-A679-DDCFC718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113" y="221007"/>
            <a:ext cx="13366370" cy="1250086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資料前後期比對及檢核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6E1CF56-513A-4AF4-9EDF-786498BB3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7" y="1239805"/>
            <a:ext cx="11089232" cy="4320480"/>
          </a:xfrm>
          <a:prstGeom prst="rect">
            <a:avLst/>
          </a:prstGeom>
        </p:spPr>
      </p:pic>
      <p:sp>
        <p:nvSpPr>
          <p:cNvPr id="9" name="箭號: 向下 8">
            <a:extLst>
              <a:ext uri="{FF2B5EF4-FFF2-40B4-BE49-F238E27FC236}">
                <a16:creationId xmlns:a16="http://schemas.microsoft.com/office/drawing/2014/main" id="{0B6ED683-5B31-4915-8C3B-F8838DFA5883}"/>
              </a:ext>
            </a:extLst>
          </p:cNvPr>
          <p:cNvSpPr/>
          <p:nvPr/>
        </p:nvSpPr>
        <p:spPr>
          <a:xfrm>
            <a:off x="11760874" y="3127276"/>
            <a:ext cx="1800200" cy="2228528"/>
          </a:xfrm>
          <a:prstGeom prst="downArrow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照抄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E518F51-7064-4B25-BA31-2D105585C4E5}"/>
              </a:ext>
            </a:extLst>
          </p:cNvPr>
          <p:cNvSpPr txBox="1"/>
          <p:nvPr/>
        </p:nvSpPr>
        <p:spPr>
          <a:xfrm>
            <a:off x="14080444" y="3400045"/>
            <a:ext cx="2983641" cy="1077218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0000FF"/>
                </a:solidFill>
              </a:rPr>
              <a:t>請核對</a:t>
            </a:r>
            <a:endParaRPr lang="en-US" altLang="zh-TW" b="1" dirty="0">
              <a:solidFill>
                <a:srgbClr val="0000FF"/>
              </a:solidFill>
            </a:endParaRPr>
          </a:p>
          <a:p>
            <a:r>
              <a:rPr lang="zh-TW" altLang="en-US" b="1" dirty="0">
                <a:solidFill>
                  <a:srgbClr val="0000FF"/>
                </a:solidFill>
              </a:rPr>
              <a:t>原始資料</a:t>
            </a:r>
          </a:p>
        </p:txBody>
      </p:sp>
      <p:pic>
        <p:nvPicPr>
          <p:cNvPr id="14" name="圖形 13" descr="核取記號">
            <a:extLst>
              <a:ext uri="{FF2B5EF4-FFF2-40B4-BE49-F238E27FC236}">
                <a16:creationId xmlns:a16="http://schemas.microsoft.com/office/drawing/2014/main" id="{C2EA1839-404F-4187-84C0-8ABDB0BE1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63656" y="1777658"/>
            <a:ext cx="1597867" cy="1597867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A325986-90BF-4EE2-B58C-7A6432E60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4107" y="5462003"/>
            <a:ext cx="8567352" cy="4824997"/>
          </a:xfrm>
          <a:prstGeom prst="rect">
            <a:avLst/>
          </a:prstGeom>
        </p:spPr>
      </p:pic>
      <p:sp>
        <p:nvSpPr>
          <p:cNvPr id="18" name="乘號 17">
            <a:extLst>
              <a:ext uri="{FF2B5EF4-FFF2-40B4-BE49-F238E27FC236}">
                <a16:creationId xmlns:a16="http://schemas.microsoft.com/office/drawing/2014/main" id="{E826E6BB-1B20-4E40-9D3F-0077DF3A9256}"/>
              </a:ext>
            </a:extLst>
          </p:cNvPr>
          <p:cNvSpPr/>
          <p:nvPr/>
        </p:nvSpPr>
        <p:spPr>
          <a:xfrm>
            <a:off x="11943635" y="1815508"/>
            <a:ext cx="1434678" cy="140847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C9BBC85C-D758-4050-8C2A-A2F33AF608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603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F38E3404-2089-48CD-8E3E-80266C8933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587DF91-FEB9-4B4F-8159-99FF6B1651C1}"/>
              </a:ext>
            </a:extLst>
          </p:cNvPr>
          <p:cNvSpPr txBox="1">
            <a:spLocks/>
          </p:cNvSpPr>
          <p:nvPr/>
        </p:nvSpPr>
        <p:spPr>
          <a:xfrm>
            <a:off x="320113" y="221007"/>
            <a:ext cx="13366370" cy="12500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>
                <a:solidFill>
                  <a:schemeClr val="accent1"/>
                </a:solidFill>
              </a:rPr>
              <a:t>資料前後期比對及檢核</a:t>
            </a:r>
            <a:endParaRPr kumimoji="0" lang="zh-TW" altLang="en-US" b="1" dirty="0">
              <a:solidFill>
                <a:schemeClr val="accent1"/>
              </a:solidFill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1496990-66D0-42B6-A21E-A2F98518D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374" y="1196245"/>
            <a:ext cx="15265696" cy="8396133"/>
          </a:xfrm>
          <a:prstGeom prst="rect">
            <a:avLst/>
          </a:prstGeom>
        </p:spPr>
      </p:pic>
      <p:sp>
        <p:nvSpPr>
          <p:cNvPr id="16" name="內容版面配置區 2">
            <a:extLst>
              <a:ext uri="{FF2B5EF4-FFF2-40B4-BE49-F238E27FC236}">
                <a16:creationId xmlns:a16="http://schemas.microsoft.com/office/drawing/2014/main" id="{9BA4AAC1-2C6D-40C0-BECB-DE6A63F00803}"/>
              </a:ext>
            </a:extLst>
          </p:cNvPr>
          <p:cNvSpPr txBox="1">
            <a:spLocks/>
          </p:cNvSpPr>
          <p:nvPr/>
        </p:nvSpPr>
        <p:spPr>
          <a:xfrm>
            <a:off x="11022187" y="3625390"/>
            <a:ext cx="5328592" cy="5441401"/>
          </a:xfrm>
          <a:prstGeom prst="rect">
            <a:avLst/>
          </a:prstGeom>
        </p:spPr>
        <p:txBody>
          <a:bodyPr>
            <a:normAutofit/>
          </a:bodyPr>
          <a:lstStyle>
            <a:lvl1pPr marL="514316" indent="-51431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14351" indent="-42859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14386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00140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85894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71649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57403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143157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828911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3600" dirty="0">
                <a:solidFill>
                  <a:srgbClr val="C00000"/>
                </a:solidFill>
              </a:rPr>
              <a:t>差異大於</a:t>
            </a:r>
            <a:r>
              <a:rPr kumimoji="0" lang="en-US" altLang="zh-TW" sz="3600" dirty="0">
                <a:solidFill>
                  <a:srgbClr val="C00000"/>
                </a:solidFill>
              </a:rPr>
              <a:t>20%</a:t>
            </a:r>
            <a:r>
              <a:rPr kumimoji="0" lang="zh-TW" altLang="en-US" sz="3600" dirty="0">
                <a:solidFill>
                  <a:srgbClr val="C00000"/>
                </a:solidFill>
              </a:rPr>
              <a:t>，並非一定錯誤，只是</a:t>
            </a:r>
            <a:r>
              <a:rPr kumimoji="0" lang="zh-TW" altLang="en-US" sz="3600" b="1" dirty="0">
                <a:solidFill>
                  <a:srgbClr val="C00000"/>
                </a:solidFill>
              </a:rPr>
              <a:t>提醒</a:t>
            </a:r>
            <a:r>
              <a:rPr kumimoji="0" lang="zh-TW" altLang="en-US" sz="3600" dirty="0">
                <a:solidFill>
                  <a:srgbClr val="C00000"/>
                </a:solidFill>
              </a:rPr>
              <a:t>使用者留意數據。</a:t>
            </a:r>
            <a:endParaRPr kumimoji="0" lang="en-US" altLang="zh-TW" sz="3600" dirty="0">
              <a:solidFill>
                <a:srgbClr val="C00000"/>
              </a:solidFill>
            </a:endParaRPr>
          </a:p>
          <a:p>
            <a:endParaRPr kumimoji="0" lang="en-US" altLang="zh-TW" sz="3600" dirty="0">
              <a:solidFill>
                <a:srgbClr val="C00000"/>
              </a:solidFill>
            </a:endParaRPr>
          </a:p>
          <a:p>
            <a:r>
              <a:rPr kumimoji="0" lang="zh-TW" altLang="en-US" sz="3600" dirty="0">
                <a:solidFill>
                  <a:srgbClr val="C00000"/>
                </a:solidFill>
              </a:rPr>
              <a:t>再次確認資料無誤。</a:t>
            </a:r>
            <a:endParaRPr kumimoji="0" lang="en-US" altLang="zh-TW" sz="3600" dirty="0">
              <a:solidFill>
                <a:srgbClr val="C00000"/>
              </a:solidFill>
            </a:endParaRPr>
          </a:p>
          <a:p>
            <a:endParaRPr kumimoji="0" lang="zh-TW" altLang="en-US" sz="3600" dirty="0">
              <a:solidFill>
                <a:srgbClr val="C00000"/>
              </a:solidFill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23F119A1-93E2-44CF-8B63-033BB66C0D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191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708C2B98-4EB5-4F25-8528-5CEDFA8E4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94434" y="3760480"/>
            <a:ext cx="14509612" cy="4695388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C00000">
                    <a:alpha val="90000"/>
                  </a:srgbClr>
                </a:solidFill>
              </a:rPr>
              <a:t>更新使用者資料</a:t>
            </a:r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r>
              <a:rPr lang="zh-TW" altLang="en-US" sz="4000" b="1" dirty="0">
                <a:solidFill>
                  <a:srgbClr val="C00000">
                    <a:alpha val="90000"/>
                  </a:srgbClr>
                </a:solidFill>
              </a:rPr>
              <a:t>輸入新密碼</a:t>
            </a:r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r>
              <a:rPr lang="zh-TW" altLang="en-US" sz="4000" b="1" dirty="0">
                <a:solidFill>
                  <a:srgbClr val="C00000">
                    <a:alpha val="90000"/>
                  </a:srgbClr>
                </a:solidFill>
              </a:rPr>
              <a:t>密碼設定規則</a:t>
            </a:r>
            <a:endParaRPr lang="en-US" altLang="zh-TW" sz="4000" b="1" dirty="0">
              <a:solidFill>
                <a:srgbClr val="C00000">
                  <a:alpha val="90000"/>
                </a:srgbClr>
              </a:solidFill>
            </a:endParaRPr>
          </a:p>
          <a:p>
            <a:endParaRPr lang="zh-TW" altLang="en-US" sz="4000" b="1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0222E2E1-66B1-4FD1-B809-A5D8953FF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78" y="2243517"/>
            <a:ext cx="5514624" cy="140718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04ABE22-AABB-47E4-9057-F3C1A7F9F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94" y="1839145"/>
            <a:ext cx="10513168" cy="8269162"/>
          </a:xfrm>
          <a:prstGeom prst="rect">
            <a:avLst/>
          </a:prstGeom>
        </p:spPr>
      </p:pic>
      <p:sp>
        <p:nvSpPr>
          <p:cNvPr id="19" name="標題 7">
            <a:extLst>
              <a:ext uri="{FF2B5EF4-FFF2-40B4-BE49-F238E27FC236}">
                <a16:creationId xmlns:a16="http://schemas.microsoft.com/office/drawing/2014/main" id="{BA0536C9-70BA-492A-9E9A-506550559C38}"/>
              </a:ext>
            </a:extLst>
          </p:cNvPr>
          <p:cNvSpPr txBox="1">
            <a:spLocks/>
          </p:cNvSpPr>
          <p:nvPr/>
        </p:nvSpPr>
        <p:spPr>
          <a:xfrm>
            <a:off x="1535661" y="601025"/>
            <a:ext cx="15745061" cy="1110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kumimoji="0" lang="zh-TW" altLang="en-US" b="1" dirty="0">
                <a:solidFill>
                  <a:schemeClr val="accent1"/>
                </a:solidFill>
              </a:rPr>
              <a:t>新期數首次登入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0AB57D7-4774-4584-A48C-651FA7679455}"/>
              </a:ext>
            </a:extLst>
          </p:cNvPr>
          <p:cNvSpPr/>
          <p:nvPr/>
        </p:nvSpPr>
        <p:spPr>
          <a:xfrm>
            <a:off x="589278" y="2119164"/>
            <a:ext cx="5601600" cy="164131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AB646AD-7E8D-4EAD-B007-1C94C25097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728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669A66E-29D3-482E-97E9-57ECF8CC8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782" y="3343300"/>
            <a:ext cx="7747440" cy="3892994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0BCE19E1-8994-4A91-A5A4-BFF13C327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366" y="751012"/>
            <a:ext cx="15673053" cy="2106488"/>
          </a:xfrm>
        </p:spPr>
        <p:txBody>
          <a:bodyPr/>
          <a:lstStyle/>
          <a:p>
            <a:pPr algn="ctr"/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重設密碼</a:t>
            </a:r>
            <a:r>
              <a:rPr lang="en-US" altLang="zh-TW" b="1" dirty="0">
                <a:solidFill>
                  <a:schemeClr val="accent1"/>
                </a:solidFill>
              </a:rPr>
              <a:t>(</a:t>
            </a:r>
            <a:r>
              <a:rPr kumimoji="0" lang="zh-TW" altLang="en-US" b="1" dirty="0">
                <a:solidFill>
                  <a:schemeClr val="accent1"/>
                </a:solidFill>
              </a:rPr>
              <a:t>忘記密碼</a:t>
            </a:r>
            <a:r>
              <a:rPr lang="en-US" altLang="zh-TW" b="1" dirty="0">
                <a:solidFill>
                  <a:schemeClr val="accent1"/>
                </a:solidFill>
              </a:rPr>
              <a:t>)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74B1AD42-7ED0-4389-B451-721FFC7240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4699" y="1643219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F2BF924-EC3F-4F31-AD6B-92D415BA9205}"/>
              </a:ext>
            </a:extLst>
          </p:cNvPr>
          <p:cNvSpPr/>
          <p:nvPr/>
        </p:nvSpPr>
        <p:spPr>
          <a:xfrm>
            <a:off x="5542806" y="5935589"/>
            <a:ext cx="2016224" cy="8640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F308170-DE66-467C-80DF-FA2C7FB9A6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265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F11CB47-CD63-4AA4-899C-F2327AEEC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EBFC7DAC-325E-4565-8A8B-7B288F769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1658199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CAA76C42-6FD5-4492-BB86-F52BC1E36822}"/>
              </a:ext>
            </a:extLst>
          </p:cNvPr>
          <p:cNvSpPr/>
          <p:nvPr/>
        </p:nvSpPr>
        <p:spPr>
          <a:xfrm>
            <a:off x="9581292" y="3789596"/>
            <a:ext cx="1179636" cy="105163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FDB43CC-B191-4252-A08A-F9C25AF6D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8" y="2551212"/>
            <a:ext cx="8507578" cy="595708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296B091-0409-440E-BFD2-7FF184607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956" y="6596524"/>
            <a:ext cx="6947445" cy="23634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7B682AD-E5E2-48BF-B9C2-21F483B57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5800" y="3101289"/>
            <a:ext cx="6947444" cy="2125473"/>
          </a:xfrm>
          <a:prstGeom prst="rect">
            <a:avLst/>
          </a:prstGeom>
        </p:spPr>
      </p:pic>
      <p:sp>
        <p:nvSpPr>
          <p:cNvPr id="13" name="乘號 12">
            <a:extLst>
              <a:ext uri="{FF2B5EF4-FFF2-40B4-BE49-F238E27FC236}">
                <a16:creationId xmlns:a16="http://schemas.microsoft.com/office/drawing/2014/main" id="{05C423B4-5F9B-44B3-B07C-B1A56CB438BB}"/>
              </a:ext>
            </a:extLst>
          </p:cNvPr>
          <p:cNvSpPr/>
          <p:nvPr/>
        </p:nvSpPr>
        <p:spPr>
          <a:xfrm>
            <a:off x="9696778" y="6743293"/>
            <a:ext cx="1434678" cy="140847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B7D1F517-ACB5-4F4A-9DFD-6AA56B0E02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305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FA89EC07-F0D8-42CE-A37F-C6CD25721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111" y="228832"/>
            <a:ext cx="13366370" cy="1921335"/>
          </a:xfrm>
        </p:spPr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  <a:endParaRPr lang="zh-TW" altLang="en-US" b="1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C0D8EDEE-1DFB-4ADA-A374-11FCEAA3A4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11358" y="2263180"/>
            <a:ext cx="7488832" cy="5417594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重設密碼連結</a:t>
            </a:r>
            <a:r>
              <a:rPr lang="en-US" altLang="zh-TW" sz="4400" b="1" dirty="0">
                <a:solidFill>
                  <a:srgbClr val="C00000">
                    <a:alpha val="80000"/>
                  </a:srgbClr>
                </a:solidFill>
              </a:rPr>
              <a:t>30</a:t>
            </a:r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分鐘內有效</a:t>
            </a:r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瀏覽器有阻擋，請複製連結</a:t>
            </a:r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endParaRPr lang="en-US" altLang="zh-TW" sz="4400" b="1" dirty="0">
              <a:solidFill>
                <a:srgbClr val="C00000">
                  <a:alpha val="80000"/>
                </a:srgbClr>
              </a:solidFill>
            </a:endParaRPr>
          </a:p>
          <a:p>
            <a:r>
              <a:rPr lang="zh-TW" altLang="en-US" sz="4400" b="1" dirty="0">
                <a:solidFill>
                  <a:srgbClr val="C00000">
                    <a:alpha val="80000"/>
                  </a:srgbClr>
                </a:solidFill>
              </a:rPr>
              <a:t>小提醒：留意社交工程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3D4D19C-3A38-4E75-8CF6-32E0F4EF0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932" y="1543100"/>
            <a:ext cx="9586312" cy="7560840"/>
          </a:xfrm>
          <a:prstGeom prst="rect">
            <a:avLst/>
          </a:prstGeom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18355EFB-B6FB-4D2B-A664-E5FBBCBD98EA}"/>
              </a:ext>
            </a:extLst>
          </p:cNvPr>
          <p:cNvSpPr/>
          <p:nvPr/>
        </p:nvSpPr>
        <p:spPr>
          <a:xfrm>
            <a:off x="5686822" y="3309426"/>
            <a:ext cx="3600400" cy="1113994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DE9C5CC4-B6B9-4B47-9151-541048C95A80}"/>
              </a:ext>
            </a:extLst>
          </p:cNvPr>
          <p:cNvSpPr/>
          <p:nvPr/>
        </p:nvSpPr>
        <p:spPr>
          <a:xfrm>
            <a:off x="1030932" y="4927476"/>
            <a:ext cx="8112274" cy="504056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A23584-6905-41D5-B381-A2B731807C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958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2590478" y="895028"/>
            <a:ext cx="13557478" cy="1440161"/>
          </a:xfrm>
        </p:spPr>
        <p:txBody>
          <a:bodyPr/>
          <a:lstStyle/>
          <a:p>
            <a:r>
              <a:rPr kumimoji="1" lang="zh-TW" altLang="en-US" sz="8000" b="1" dirty="0">
                <a:solidFill>
                  <a:schemeClr val="accent1"/>
                </a:solidFill>
              </a:rPr>
              <a:t>注意</a:t>
            </a:r>
            <a:r>
              <a:rPr kumimoji="1" lang="zh-TW" altLang="en-US" sz="8000" b="1" dirty="0"/>
              <a:t>事項</a:t>
            </a:r>
            <a:endParaRPr kumimoji="1" lang="ja-JP" altLang="en-US" sz="8000" b="1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>
          <a:xfrm>
            <a:off x="2636969" y="2839243"/>
            <a:ext cx="15507237" cy="6840761"/>
          </a:xfrm>
        </p:spPr>
        <p:txBody>
          <a:bodyPr/>
          <a:lstStyle/>
          <a:p>
            <a:r>
              <a:rPr kumimoji="1" lang="zh-TW" altLang="en-US" sz="4800" b="1" dirty="0">
                <a:solidFill>
                  <a:srgbClr val="FF0000"/>
                </a:solidFill>
              </a:rPr>
              <a:t>密碼規則異動</a:t>
            </a:r>
            <a:r>
              <a:rPr kumimoji="1" lang="zh-TW" altLang="en-US" sz="4800" b="1" dirty="0"/>
              <a:t>：加長，至少</a:t>
            </a:r>
            <a:r>
              <a:rPr kumimoji="1" lang="en-US" altLang="zh-TW" sz="4800" b="1" dirty="0"/>
              <a:t>15</a:t>
            </a:r>
            <a:r>
              <a:rPr kumimoji="1" lang="zh-TW" altLang="en-US" sz="4800" b="1" dirty="0"/>
              <a:t>碼</a:t>
            </a:r>
            <a:endParaRPr kumimoji="1" lang="en-US" altLang="zh-TW" sz="4800" b="1" dirty="0"/>
          </a:p>
          <a:p>
            <a:endParaRPr kumimoji="1" lang="en-US" altLang="zh-TW" sz="4800" dirty="0"/>
          </a:p>
          <a:p>
            <a:r>
              <a:rPr kumimoji="1" lang="zh-TW" altLang="en-US" sz="4800" b="1" dirty="0">
                <a:solidFill>
                  <a:srgbClr val="FF0000"/>
                </a:solidFill>
              </a:rPr>
              <a:t>管理師登入需雙因子驗證</a:t>
            </a:r>
            <a:r>
              <a:rPr kumimoji="1" lang="zh-TW" altLang="en-US" sz="4800" b="1" dirty="0"/>
              <a:t>：驗證碼寄至信箱</a:t>
            </a:r>
            <a:endParaRPr kumimoji="1" lang="en-US" altLang="zh-TW" sz="4800" b="1" dirty="0"/>
          </a:p>
          <a:p>
            <a:endParaRPr kumimoji="1" lang="en-US" altLang="zh-TW" sz="4800" dirty="0"/>
          </a:p>
          <a:p>
            <a:r>
              <a:rPr lang="zh-TW" altLang="en-US" sz="4800" dirty="0"/>
              <a:t>管理師與教</a:t>
            </a:r>
            <a:r>
              <a:rPr lang="en-US" altLang="zh-TW" sz="4800" dirty="0"/>
              <a:t>1</a:t>
            </a:r>
            <a:r>
              <a:rPr lang="zh-TW" altLang="en-US" sz="4800" dirty="0"/>
              <a:t>專責人員異動</a:t>
            </a:r>
            <a:r>
              <a:rPr lang="en-US" altLang="zh-TW" sz="4800" dirty="0"/>
              <a:t>(</a:t>
            </a:r>
            <a:r>
              <a:rPr lang="zh-TW" altLang="en-US" sz="4800" dirty="0">
                <a:solidFill>
                  <a:srgbClr val="FF0000"/>
                </a:solidFill>
              </a:rPr>
              <a:t>須填</a:t>
            </a:r>
            <a:r>
              <a:rPr lang="en-US" altLang="zh-TW" sz="4800" dirty="0">
                <a:solidFill>
                  <a:srgbClr val="FF0000"/>
                </a:solidFill>
              </a:rPr>
              <a:t>2</a:t>
            </a:r>
            <a:r>
              <a:rPr lang="zh-TW" altLang="en-US" sz="4800" dirty="0">
                <a:solidFill>
                  <a:srgbClr val="FF0000"/>
                </a:solidFill>
              </a:rPr>
              <a:t>張申請單</a:t>
            </a:r>
            <a:r>
              <a:rPr lang="en-US" altLang="zh-TW" sz="4800" dirty="0"/>
              <a:t>)</a:t>
            </a:r>
          </a:p>
          <a:p>
            <a:endParaRPr kumimoji="1" lang="en-US" altLang="zh-TW" sz="4800" dirty="0"/>
          </a:p>
          <a:p>
            <a:r>
              <a:rPr lang="zh-TW" altLang="en-US" sz="4800" dirty="0"/>
              <a:t>資料前後期比對及檢核</a:t>
            </a:r>
            <a:endParaRPr lang="en-US" altLang="zh-TW" sz="4800" dirty="0"/>
          </a:p>
          <a:p>
            <a:endParaRPr kumimoji="1" lang="en-US" altLang="zh-TW" sz="4800" dirty="0"/>
          </a:p>
          <a:p>
            <a:r>
              <a:rPr kumimoji="1" lang="zh-TW" altLang="en-US" sz="4800" dirty="0"/>
              <a:t>使用者登入</a:t>
            </a:r>
            <a:endParaRPr kumimoji="1" lang="en-US" altLang="zh-TW" sz="4800" dirty="0"/>
          </a:p>
          <a:p>
            <a:endParaRPr kumimoji="1" lang="ja-JP" altLang="en-US" dirty="0"/>
          </a:p>
        </p:txBody>
      </p:sp>
      <p:sp>
        <p:nvSpPr>
          <p:cNvPr id="4" name="Freeform 23">
            <a:extLst>
              <a:ext uri="{FF2B5EF4-FFF2-40B4-BE49-F238E27FC236}">
                <a16:creationId xmlns:a16="http://schemas.microsoft.com/office/drawing/2014/main" id="{589C6F3C-FD9B-4AB7-8357-D5A4F157E5F5}"/>
              </a:ext>
            </a:extLst>
          </p:cNvPr>
          <p:cNvSpPr>
            <a:spLocks noEditPoints="1"/>
          </p:cNvSpPr>
          <p:nvPr/>
        </p:nvSpPr>
        <p:spPr bwMode="auto">
          <a:xfrm>
            <a:off x="286222" y="2350468"/>
            <a:ext cx="3225081" cy="3225080"/>
          </a:xfrm>
          <a:custGeom>
            <a:avLst/>
            <a:gdLst>
              <a:gd name="T0" fmla="*/ 1071 w 1079"/>
              <a:gd name="T1" fmla="*/ 525 h 1079"/>
              <a:gd name="T2" fmla="*/ 968 w 1079"/>
              <a:gd name="T3" fmla="*/ 405 h 1079"/>
              <a:gd name="T4" fmla="*/ 991 w 1079"/>
              <a:gd name="T5" fmla="*/ 260 h 1079"/>
              <a:gd name="T6" fmla="*/ 842 w 1079"/>
              <a:gd name="T7" fmla="*/ 208 h 1079"/>
              <a:gd name="T8" fmla="*/ 792 w 1079"/>
              <a:gd name="T9" fmla="*/ 71 h 1079"/>
              <a:gd name="T10" fmla="*/ 636 w 1079"/>
              <a:gd name="T11" fmla="*/ 101 h 1079"/>
              <a:gd name="T12" fmla="*/ 523 w 1079"/>
              <a:gd name="T13" fmla="*/ 8 h 1079"/>
              <a:gd name="T14" fmla="*/ 403 w 1079"/>
              <a:gd name="T15" fmla="*/ 111 h 1079"/>
              <a:gd name="T16" fmla="*/ 258 w 1079"/>
              <a:gd name="T17" fmla="*/ 88 h 1079"/>
              <a:gd name="T18" fmla="*/ 206 w 1079"/>
              <a:gd name="T19" fmla="*/ 237 h 1079"/>
              <a:gd name="T20" fmla="*/ 69 w 1079"/>
              <a:gd name="T21" fmla="*/ 287 h 1079"/>
              <a:gd name="T22" fmla="*/ 99 w 1079"/>
              <a:gd name="T23" fmla="*/ 443 h 1079"/>
              <a:gd name="T24" fmla="*/ 6 w 1079"/>
              <a:gd name="T25" fmla="*/ 556 h 1079"/>
              <a:gd name="T26" fmla="*/ 109 w 1079"/>
              <a:gd name="T27" fmla="*/ 676 h 1079"/>
              <a:gd name="T28" fmla="*/ 86 w 1079"/>
              <a:gd name="T29" fmla="*/ 821 h 1079"/>
              <a:gd name="T30" fmla="*/ 235 w 1079"/>
              <a:gd name="T31" fmla="*/ 873 h 1079"/>
              <a:gd name="T32" fmla="*/ 288 w 1079"/>
              <a:gd name="T33" fmla="*/ 1010 h 1079"/>
              <a:gd name="T34" fmla="*/ 443 w 1079"/>
              <a:gd name="T35" fmla="*/ 980 h 1079"/>
              <a:gd name="T36" fmla="*/ 554 w 1079"/>
              <a:gd name="T37" fmla="*/ 1073 h 1079"/>
              <a:gd name="T38" fmla="*/ 674 w 1079"/>
              <a:gd name="T39" fmla="*/ 970 h 1079"/>
              <a:gd name="T40" fmla="*/ 819 w 1079"/>
              <a:gd name="T41" fmla="*/ 993 h 1079"/>
              <a:gd name="T42" fmla="*/ 872 w 1079"/>
              <a:gd name="T43" fmla="*/ 844 h 1079"/>
              <a:gd name="T44" fmla="*/ 1008 w 1079"/>
              <a:gd name="T45" fmla="*/ 791 h 1079"/>
              <a:gd name="T46" fmla="*/ 979 w 1079"/>
              <a:gd name="T47" fmla="*/ 636 h 1079"/>
              <a:gd name="T48" fmla="*/ 361 w 1079"/>
              <a:gd name="T49" fmla="*/ 716 h 1079"/>
              <a:gd name="T50" fmla="*/ 300 w 1079"/>
              <a:gd name="T51" fmla="*/ 730 h 1079"/>
              <a:gd name="T52" fmla="*/ 267 w 1079"/>
              <a:gd name="T53" fmla="*/ 749 h 1079"/>
              <a:gd name="T54" fmla="*/ 200 w 1079"/>
              <a:gd name="T55" fmla="*/ 514 h 1079"/>
              <a:gd name="T56" fmla="*/ 244 w 1079"/>
              <a:gd name="T57" fmla="*/ 506 h 1079"/>
              <a:gd name="T58" fmla="*/ 305 w 1079"/>
              <a:gd name="T59" fmla="*/ 491 h 1079"/>
              <a:gd name="T60" fmla="*/ 338 w 1079"/>
              <a:gd name="T61" fmla="*/ 474 h 1079"/>
              <a:gd name="T62" fmla="*/ 405 w 1079"/>
              <a:gd name="T63" fmla="*/ 709 h 1079"/>
              <a:gd name="T64" fmla="*/ 466 w 1079"/>
              <a:gd name="T65" fmla="*/ 695 h 1079"/>
              <a:gd name="T66" fmla="*/ 380 w 1079"/>
              <a:gd name="T67" fmla="*/ 487 h 1079"/>
              <a:gd name="T68" fmla="*/ 485 w 1079"/>
              <a:gd name="T69" fmla="*/ 430 h 1079"/>
              <a:gd name="T70" fmla="*/ 515 w 1079"/>
              <a:gd name="T71" fmla="*/ 453 h 1079"/>
              <a:gd name="T72" fmla="*/ 506 w 1079"/>
              <a:gd name="T73" fmla="*/ 527 h 1079"/>
              <a:gd name="T74" fmla="*/ 536 w 1079"/>
              <a:gd name="T75" fmla="*/ 539 h 1079"/>
              <a:gd name="T76" fmla="*/ 475 w 1079"/>
              <a:gd name="T77" fmla="*/ 649 h 1079"/>
              <a:gd name="T78" fmla="*/ 571 w 1079"/>
              <a:gd name="T79" fmla="*/ 642 h 1079"/>
              <a:gd name="T80" fmla="*/ 554 w 1079"/>
              <a:gd name="T81" fmla="*/ 670 h 1079"/>
              <a:gd name="T82" fmla="*/ 733 w 1079"/>
              <a:gd name="T83" fmla="*/ 613 h 1079"/>
              <a:gd name="T84" fmla="*/ 680 w 1079"/>
              <a:gd name="T85" fmla="*/ 617 h 1079"/>
              <a:gd name="T86" fmla="*/ 643 w 1079"/>
              <a:gd name="T87" fmla="*/ 647 h 1079"/>
              <a:gd name="T88" fmla="*/ 523 w 1079"/>
              <a:gd name="T89" fmla="*/ 437 h 1079"/>
              <a:gd name="T90" fmla="*/ 542 w 1079"/>
              <a:gd name="T91" fmla="*/ 409 h 1079"/>
              <a:gd name="T92" fmla="*/ 643 w 1079"/>
              <a:gd name="T93" fmla="*/ 581 h 1079"/>
              <a:gd name="T94" fmla="*/ 638 w 1079"/>
              <a:gd name="T95" fmla="*/ 382 h 1079"/>
              <a:gd name="T96" fmla="*/ 739 w 1079"/>
              <a:gd name="T97" fmla="*/ 554 h 1079"/>
              <a:gd name="T98" fmla="*/ 727 w 1079"/>
              <a:gd name="T99" fmla="*/ 359 h 1079"/>
              <a:gd name="T100" fmla="*/ 762 w 1079"/>
              <a:gd name="T101" fmla="*/ 369 h 1079"/>
              <a:gd name="T102" fmla="*/ 783 w 1079"/>
              <a:gd name="T103" fmla="*/ 600 h 1079"/>
              <a:gd name="T104" fmla="*/ 809 w 1079"/>
              <a:gd name="T105" fmla="*/ 439 h 1079"/>
              <a:gd name="T106" fmla="*/ 792 w 1079"/>
              <a:gd name="T107" fmla="*/ 340 h 1079"/>
              <a:gd name="T108" fmla="*/ 830 w 1079"/>
              <a:gd name="T109" fmla="*/ 353 h 1079"/>
              <a:gd name="T110" fmla="*/ 865 w 1079"/>
              <a:gd name="T111" fmla="*/ 508 h 1079"/>
              <a:gd name="T112" fmla="*/ 842 w 1079"/>
              <a:gd name="T113" fmla="*/ 521 h 1079"/>
              <a:gd name="T114" fmla="*/ 861 w 1079"/>
              <a:gd name="T115" fmla="*/ 584 h 1079"/>
              <a:gd name="T116" fmla="*/ 842 w 1079"/>
              <a:gd name="T117" fmla="*/ 546 h 1079"/>
              <a:gd name="T118" fmla="*/ 884 w 1079"/>
              <a:gd name="T119" fmla="*/ 542 h 1079"/>
              <a:gd name="T120" fmla="*/ 872 w 1079"/>
              <a:gd name="T121" fmla="*/ 584 h 1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79" h="1079">
                <a:moveTo>
                  <a:pt x="1071" y="556"/>
                </a:moveTo>
                <a:lnTo>
                  <a:pt x="1071" y="556"/>
                </a:lnTo>
                <a:lnTo>
                  <a:pt x="1077" y="548"/>
                </a:lnTo>
                <a:lnTo>
                  <a:pt x="1079" y="539"/>
                </a:lnTo>
                <a:lnTo>
                  <a:pt x="1077" y="531"/>
                </a:lnTo>
                <a:lnTo>
                  <a:pt x="1071" y="525"/>
                </a:lnTo>
                <a:lnTo>
                  <a:pt x="979" y="443"/>
                </a:lnTo>
                <a:lnTo>
                  <a:pt x="979" y="443"/>
                </a:lnTo>
                <a:lnTo>
                  <a:pt x="972" y="434"/>
                </a:lnTo>
                <a:lnTo>
                  <a:pt x="968" y="426"/>
                </a:lnTo>
                <a:lnTo>
                  <a:pt x="966" y="413"/>
                </a:lnTo>
                <a:lnTo>
                  <a:pt x="968" y="405"/>
                </a:lnTo>
                <a:lnTo>
                  <a:pt x="1008" y="287"/>
                </a:lnTo>
                <a:lnTo>
                  <a:pt x="1008" y="287"/>
                </a:lnTo>
                <a:lnTo>
                  <a:pt x="1010" y="279"/>
                </a:lnTo>
                <a:lnTo>
                  <a:pt x="1006" y="271"/>
                </a:lnTo>
                <a:lnTo>
                  <a:pt x="1000" y="264"/>
                </a:lnTo>
                <a:lnTo>
                  <a:pt x="991" y="260"/>
                </a:lnTo>
                <a:lnTo>
                  <a:pt x="872" y="237"/>
                </a:lnTo>
                <a:lnTo>
                  <a:pt x="872" y="237"/>
                </a:lnTo>
                <a:lnTo>
                  <a:pt x="861" y="233"/>
                </a:lnTo>
                <a:lnTo>
                  <a:pt x="853" y="227"/>
                </a:lnTo>
                <a:lnTo>
                  <a:pt x="846" y="218"/>
                </a:lnTo>
                <a:lnTo>
                  <a:pt x="842" y="208"/>
                </a:lnTo>
                <a:lnTo>
                  <a:pt x="819" y="88"/>
                </a:lnTo>
                <a:lnTo>
                  <a:pt x="819" y="88"/>
                </a:lnTo>
                <a:lnTo>
                  <a:pt x="815" y="78"/>
                </a:lnTo>
                <a:lnTo>
                  <a:pt x="809" y="73"/>
                </a:lnTo>
                <a:lnTo>
                  <a:pt x="800" y="69"/>
                </a:lnTo>
                <a:lnTo>
                  <a:pt x="792" y="71"/>
                </a:lnTo>
                <a:lnTo>
                  <a:pt x="674" y="111"/>
                </a:lnTo>
                <a:lnTo>
                  <a:pt x="674" y="111"/>
                </a:lnTo>
                <a:lnTo>
                  <a:pt x="666" y="113"/>
                </a:lnTo>
                <a:lnTo>
                  <a:pt x="653" y="111"/>
                </a:lnTo>
                <a:lnTo>
                  <a:pt x="645" y="107"/>
                </a:lnTo>
                <a:lnTo>
                  <a:pt x="636" y="101"/>
                </a:lnTo>
                <a:lnTo>
                  <a:pt x="554" y="8"/>
                </a:lnTo>
                <a:lnTo>
                  <a:pt x="554" y="8"/>
                </a:lnTo>
                <a:lnTo>
                  <a:pt x="548" y="2"/>
                </a:lnTo>
                <a:lnTo>
                  <a:pt x="540" y="0"/>
                </a:lnTo>
                <a:lnTo>
                  <a:pt x="531" y="2"/>
                </a:lnTo>
                <a:lnTo>
                  <a:pt x="523" y="8"/>
                </a:lnTo>
                <a:lnTo>
                  <a:pt x="443" y="101"/>
                </a:lnTo>
                <a:lnTo>
                  <a:pt x="443" y="101"/>
                </a:lnTo>
                <a:lnTo>
                  <a:pt x="435" y="107"/>
                </a:lnTo>
                <a:lnTo>
                  <a:pt x="424" y="111"/>
                </a:lnTo>
                <a:lnTo>
                  <a:pt x="414" y="113"/>
                </a:lnTo>
                <a:lnTo>
                  <a:pt x="403" y="111"/>
                </a:lnTo>
                <a:lnTo>
                  <a:pt x="288" y="71"/>
                </a:lnTo>
                <a:lnTo>
                  <a:pt x="288" y="71"/>
                </a:lnTo>
                <a:lnTo>
                  <a:pt x="277" y="69"/>
                </a:lnTo>
                <a:lnTo>
                  <a:pt x="269" y="73"/>
                </a:lnTo>
                <a:lnTo>
                  <a:pt x="263" y="78"/>
                </a:lnTo>
                <a:lnTo>
                  <a:pt x="258" y="88"/>
                </a:lnTo>
                <a:lnTo>
                  <a:pt x="235" y="208"/>
                </a:lnTo>
                <a:lnTo>
                  <a:pt x="235" y="208"/>
                </a:lnTo>
                <a:lnTo>
                  <a:pt x="231" y="218"/>
                </a:lnTo>
                <a:lnTo>
                  <a:pt x="225" y="227"/>
                </a:lnTo>
                <a:lnTo>
                  <a:pt x="216" y="233"/>
                </a:lnTo>
                <a:lnTo>
                  <a:pt x="206" y="237"/>
                </a:lnTo>
                <a:lnTo>
                  <a:pt x="86" y="260"/>
                </a:lnTo>
                <a:lnTo>
                  <a:pt x="86" y="260"/>
                </a:lnTo>
                <a:lnTo>
                  <a:pt x="78" y="264"/>
                </a:lnTo>
                <a:lnTo>
                  <a:pt x="71" y="271"/>
                </a:lnTo>
                <a:lnTo>
                  <a:pt x="69" y="279"/>
                </a:lnTo>
                <a:lnTo>
                  <a:pt x="69" y="287"/>
                </a:lnTo>
                <a:lnTo>
                  <a:pt x="109" y="405"/>
                </a:lnTo>
                <a:lnTo>
                  <a:pt x="109" y="405"/>
                </a:lnTo>
                <a:lnTo>
                  <a:pt x="111" y="413"/>
                </a:lnTo>
                <a:lnTo>
                  <a:pt x="109" y="426"/>
                </a:lnTo>
                <a:lnTo>
                  <a:pt x="105" y="434"/>
                </a:lnTo>
                <a:lnTo>
                  <a:pt x="99" y="443"/>
                </a:lnTo>
                <a:lnTo>
                  <a:pt x="6" y="525"/>
                </a:lnTo>
                <a:lnTo>
                  <a:pt x="6" y="525"/>
                </a:lnTo>
                <a:lnTo>
                  <a:pt x="0" y="531"/>
                </a:lnTo>
                <a:lnTo>
                  <a:pt x="0" y="539"/>
                </a:lnTo>
                <a:lnTo>
                  <a:pt x="0" y="548"/>
                </a:lnTo>
                <a:lnTo>
                  <a:pt x="6" y="556"/>
                </a:lnTo>
                <a:lnTo>
                  <a:pt x="99" y="636"/>
                </a:lnTo>
                <a:lnTo>
                  <a:pt x="99" y="636"/>
                </a:lnTo>
                <a:lnTo>
                  <a:pt x="105" y="644"/>
                </a:lnTo>
                <a:lnTo>
                  <a:pt x="109" y="655"/>
                </a:lnTo>
                <a:lnTo>
                  <a:pt x="111" y="665"/>
                </a:lnTo>
                <a:lnTo>
                  <a:pt x="109" y="676"/>
                </a:lnTo>
                <a:lnTo>
                  <a:pt x="69" y="791"/>
                </a:lnTo>
                <a:lnTo>
                  <a:pt x="69" y="791"/>
                </a:lnTo>
                <a:lnTo>
                  <a:pt x="69" y="802"/>
                </a:lnTo>
                <a:lnTo>
                  <a:pt x="71" y="810"/>
                </a:lnTo>
                <a:lnTo>
                  <a:pt x="78" y="817"/>
                </a:lnTo>
                <a:lnTo>
                  <a:pt x="86" y="821"/>
                </a:lnTo>
                <a:lnTo>
                  <a:pt x="206" y="844"/>
                </a:lnTo>
                <a:lnTo>
                  <a:pt x="206" y="844"/>
                </a:lnTo>
                <a:lnTo>
                  <a:pt x="216" y="848"/>
                </a:lnTo>
                <a:lnTo>
                  <a:pt x="225" y="854"/>
                </a:lnTo>
                <a:lnTo>
                  <a:pt x="231" y="863"/>
                </a:lnTo>
                <a:lnTo>
                  <a:pt x="235" y="873"/>
                </a:lnTo>
                <a:lnTo>
                  <a:pt x="258" y="993"/>
                </a:lnTo>
                <a:lnTo>
                  <a:pt x="258" y="993"/>
                </a:lnTo>
                <a:lnTo>
                  <a:pt x="263" y="1001"/>
                </a:lnTo>
                <a:lnTo>
                  <a:pt x="269" y="1008"/>
                </a:lnTo>
                <a:lnTo>
                  <a:pt x="277" y="1010"/>
                </a:lnTo>
                <a:lnTo>
                  <a:pt x="288" y="1010"/>
                </a:lnTo>
                <a:lnTo>
                  <a:pt x="403" y="970"/>
                </a:lnTo>
                <a:lnTo>
                  <a:pt x="403" y="970"/>
                </a:lnTo>
                <a:lnTo>
                  <a:pt x="414" y="968"/>
                </a:lnTo>
                <a:lnTo>
                  <a:pt x="424" y="970"/>
                </a:lnTo>
                <a:lnTo>
                  <a:pt x="435" y="974"/>
                </a:lnTo>
                <a:lnTo>
                  <a:pt x="443" y="980"/>
                </a:lnTo>
                <a:lnTo>
                  <a:pt x="523" y="1073"/>
                </a:lnTo>
                <a:lnTo>
                  <a:pt x="523" y="1073"/>
                </a:lnTo>
                <a:lnTo>
                  <a:pt x="531" y="1077"/>
                </a:lnTo>
                <a:lnTo>
                  <a:pt x="540" y="1079"/>
                </a:lnTo>
                <a:lnTo>
                  <a:pt x="548" y="1077"/>
                </a:lnTo>
                <a:lnTo>
                  <a:pt x="554" y="1073"/>
                </a:lnTo>
                <a:lnTo>
                  <a:pt x="636" y="980"/>
                </a:lnTo>
                <a:lnTo>
                  <a:pt x="636" y="980"/>
                </a:lnTo>
                <a:lnTo>
                  <a:pt x="645" y="974"/>
                </a:lnTo>
                <a:lnTo>
                  <a:pt x="653" y="970"/>
                </a:lnTo>
                <a:lnTo>
                  <a:pt x="666" y="968"/>
                </a:lnTo>
                <a:lnTo>
                  <a:pt x="674" y="970"/>
                </a:lnTo>
                <a:lnTo>
                  <a:pt x="792" y="1010"/>
                </a:lnTo>
                <a:lnTo>
                  <a:pt x="792" y="1010"/>
                </a:lnTo>
                <a:lnTo>
                  <a:pt x="800" y="1010"/>
                </a:lnTo>
                <a:lnTo>
                  <a:pt x="809" y="1008"/>
                </a:lnTo>
                <a:lnTo>
                  <a:pt x="815" y="1001"/>
                </a:lnTo>
                <a:lnTo>
                  <a:pt x="819" y="993"/>
                </a:lnTo>
                <a:lnTo>
                  <a:pt x="842" y="873"/>
                </a:lnTo>
                <a:lnTo>
                  <a:pt x="842" y="873"/>
                </a:lnTo>
                <a:lnTo>
                  <a:pt x="846" y="863"/>
                </a:lnTo>
                <a:lnTo>
                  <a:pt x="853" y="854"/>
                </a:lnTo>
                <a:lnTo>
                  <a:pt x="861" y="848"/>
                </a:lnTo>
                <a:lnTo>
                  <a:pt x="872" y="844"/>
                </a:lnTo>
                <a:lnTo>
                  <a:pt x="991" y="821"/>
                </a:lnTo>
                <a:lnTo>
                  <a:pt x="991" y="821"/>
                </a:lnTo>
                <a:lnTo>
                  <a:pt x="1000" y="817"/>
                </a:lnTo>
                <a:lnTo>
                  <a:pt x="1006" y="810"/>
                </a:lnTo>
                <a:lnTo>
                  <a:pt x="1010" y="802"/>
                </a:lnTo>
                <a:lnTo>
                  <a:pt x="1008" y="791"/>
                </a:lnTo>
                <a:lnTo>
                  <a:pt x="968" y="676"/>
                </a:lnTo>
                <a:lnTo>
                  <a:pt x="968" y="676"/>
                </a:lnTo>
                <a:lnTo>
                  <a:pt x="966" y="665"/>
                </a:lnTo>
                <a:lnTo>
                  <a:pt x="968" y="655"/>
                </a:lnTo>
                <a:lnTo>
                  <a:pt x="972" y="644"/>
                </a:lnTo>
                <a:lnTo>
                  <a:pt x="979" y="636"/>
                </a:lnTo>
                <a:lnTo>
                  <a:pt x="1071" y="556"/>
                </a:lnTo>
                <a:close/>
                <a:moveTo>
                  <a:pt x="393" y="720"/>
                </a:moveTo>
                <a:lnTo>
                  <a:pt x="393" y="720"/>
                </a:lnTo>
                <a:lnTo>
                  <a:pt x="380" y="722"/>
                </a:lnTo>
                <a:lnTo>
                  <a:pt x="370" y="722"/>
                </a:lnTo>
                <a:lnTo>
                  <a:pt x="361" y="716"/>
                </a:lnTo>
                <a:lnTo>
                  <a:pt x="353" y="707"/>
                </a:lnTo>
                <a:lnTo>
                  <a:pt x="263" y="590"/>
                </a:lnTo>
                <a:lnTo>
                  <a:pt x="263" y="590"/>
                </a:lnTo>
                <a:lnTo>
                  <a:pt x="298" y="722"/>
                </a:lnTo>
                <a:lnTo>
                  <a:pt x="298" y="722"/>
                </a:lnTo>
                <a:lnTo>
                  <a:pt x="300" y="730"/>
                </a:lnTo>
                <a:lnTo>
                  <a:pt x="298" y="739"/>
                </a:lnTo>
                <a:lnTo>
                  <a:pt x="292" y="747"/>
                </a:lnTo>
                <a:lnTo>
                  <a:pt x="284" y="751"/>
                </a:lnTo>
                <a:lnTo>
                  <a:pt x="284" y="751"/>
                </a:lnTo>
                <a:lnTo>
                  <a:pt x="275" y="751"/>
                </a:lnTo>
                <a:lnTo>
                  <a:pt x="267" y="749"/>
                </a:lnTo>
                <a:lnTo>
                  <a:pt x="258" y="743"/>
                </a:lnTo>
                <a:lnTo>
                  <a:pt x="254" y="735"/>
                </a:lnTo>
                <a:lnTo>
                  <a:pt x="197" y="533"/>
                </a:lnTo>
                <a:lnTo>
                  <a:pt x="197" y="533"/>
                </a:lnTo>
                <a:lnTo>
                  <a:pt x="195" y="523"/>
                </a:lnTo>
                <a:lnTo>
                  <a:pt x="200" y="514"/>
                </a:lnTo>
                <a:lnTo>
                  <a:pt x="206" y="508"/>
                </a:lnTo>
                <a:lnTo>
                  <a:pt x="216" y="504"/>
                </a:lnTo>
                <a:lnTo>
                  <a:pt x="216" y="504"/>
                </a:lnTo>
                <a:lnTo>
                  <a:pt x="225" y="502"/>
                </a:lnTo>
                <a:lnTo>
                  <a:pt x="235" y="502"/>
                </a:lnTo>
                <a:lnTo>
                  <a:pt x="244" y="506"/>
                </a:lnTo>
                <a:lnTo>
                  <a:pt x="252" y="516"/>
                </a:lnTo>
                <a:lnTo>
                  <a:pt x="342" y="632"/>
                </a:lnTo>
                <a:lnTo>
                  <a:pt x="342" y="632"/>
                </a:lnTo>
                <a:lnTo>
                  <a:pt x="307" y="502"/>
                </a:lnTo>
                <a:lnTo>
                  <a:pt x="307" y="502"/>
                </a:lnTo>
                <a:lnTo>
                  <a:pt x="305" y="491"/>
                </a:lnTo>
                <a:lnTo>
                  <a:pt x="309" y="483"/>
                </a:lnTo>
                <a:lnTo>
                  <a:pt x="313" y="476"/>
                </a:lnTo>
                <a:lnTo>
                  <a:pt x="321" y="472"/>
                </a:lnTo>
                <a:lnTo>
                  <a:pt x="321" y="472"/>
                </a:lnTo>
                <a:lnTo>
                  <a:pt x="330" y="472"/>
                </a:lnTo>
                <a:lnTo>
                  <a:pt x="338" y="474"/>
                </a:lnTo>
                <a:lnTo>
                  <a:pt x="347" y="481"/>
                </a:lnTo>
                <a:lnTo>
                  <a:pt x="351" y="489"/>
                </a:lnTo>
                <a:lnTo>
                  <a:pt x="407" y="688"/>
                </a:lnTo>
                <a:lnTo>
                  <a:pt x="407" y="688"/>
                </a:lnTo>
                <a:lnTo>
                  <a:pt x="407" y="699"/>
                </a:lnTo>
                <a:lnTo>
                  <a:pt x="405" y="709"/>
                </a:lnTo>
                <a:lnTo>
                  <a:pt x="401" y="716"/>
                </a:lnTo>
                <a:lnTo>
                  <a:pt x="393" y="720"/>
                </a:lnTo>
                <a:lnTo>
                  <a:pt x="393" y="720"/>
                </a:lnTo>
                <a:close/>
                <a:moveTo>
                  <a:pt x="554" y="670"/>
                </a:moveTo>
                <a:lnTo>
                  <a:pt x="466" y="695"/>
                </a:lnTo>
                <a:lnTo>
                  <a:pt x="466" y="695"/>
                </a:lnTo>
                <a:lnTo>
                  <a:pt x="456" y="695"/>
                </a:lnTo>
                <a:lnTo>
                  <a:pt x="445" y="693"/>
                </a:lnTo>
                <a:lnTo>
                  <a:pt x="439" y="686"/>
                </a:lnTo>
                <a:lnTo>
                  <a:pt x="435" y="676"/>
                </a:lnTo>
                <a:lnTo>
                  <a:pt x="380" y="487"/>
                </a:lnTo>
                <a:lnTo>
                  <a:pt x="380" y="487"/>
                </a:lnTo>
                <a:lnTo>
                  <a:pt x="380" y="474"/>
                </a:lnTo>
                <a:lnTo>
                  <a:pt x="382" y="466"/>
                </a:lnTo>
                <a:lnTo>
                  <a:pt x="389" y="460"/>
                </a:lnTo>
                <a:lnTo>
                  <a:pt x="397" y="455"/>
                </a:lnTo>
                <a:lnTo>
                  <a:pt x="485" y="430"/>
                </a:lnTo>
                <a:lnTo>
                  <a:pt x="485" y="430"/>
                </a:lnTo>
                <a:lnTo>
                  <a:pt x="496" y="430"/>
                </a:lnTo>
                <a:lnTo>
                  <a:pt x="504" y="432"/>
                </a:lnTo>
                <a:lnTo>
                  <a:pt x="510" y="437"/>
                </a:lnTo>
                <a:lnTo>
                  <a:pt x="512" y="445"/>
                </a:lnTo>
                <a:lnTo>
                  <a:pt x="512" y="445"/>
                </a:lnTo>
                <a:lnTo>
                  <a:pt x="515" y="453"/>
                </a:lnTo>
                <a:lnTo>
                  <a:pt x="512" y="460"/>
                </a:lnTo>
                <a:lnTo>
                  <a:pt x="506" y="466"/>
                </a:lnTo>
                <a:lnTo>
                  <a:pt x="496" y="470"/>
                </a:lnTo>
                <a:lnTo>
                  <a:pt x="431" y="489"/>
                </a:lnTo>
                <a:lnTo>
                  <a:pt x="445" y="544"/>
                </a:lnTo>
                <a:lnTo>
                  <a:pt x="506" y="527"/>
                </a:lnTo>
                <a:lnTo>
                  <a:pt x="506" y="527"/>
                </a:lnTo>
                <a:lnTo>
                  <a:pt x="519" y="525"/>
                </a:lnTo>
                <a:lnTo>
                  <a:pt x="527" y="527"/>
                </a:lnTo>
                <a:lnTo>
                  <a:pt x="531" y="533"/>
                </a:lnTo>
                <a:lnTo>
                  <a:pt x="536" y="539"/>
                </a:lnTo>
                <a:lnTo>
                  <a:pt x="536" y="539"/>
                </a:lnTo>
                <a:lnTo>
                  <a:pt x="538" y="548"/>
                </a:lnTo>
                <a:lnTo>
                  <a:pt x="536" y="556"/>
                </a:lnTo>
                <a:lnTo>
                  <a:pt x="529" y="563"/>
                </a:lnTo>
                <a:lnTo>
                  <a:pt x="519" y="567"/>
                </a:lnTo>
                <a:lnTo>
                  <a:pt x="456" y="584"/>
                </a:lnTo>
                <a:lnTo>
                  <a:pt x="475" y="649"/>
                </a:lnTo>
                <a:lnTo>
                  <a:pt x="544" y="630"/>
                </a:lnTo>
                <a:lnTo>
                  <a:pt x="544" y="630"/>
                </a:lnTo>
                <a:lnTo>
                  <a:pt x="554" y="628"/>
                </a:lnTo>
                <a:lnTo>
                  <a:pt x="563" y="630"/>
                </a:lnTo>
                <a:lnTo>
                  <a:pt x="569" y="634"/>
                </a:lnTo>
                <a:lnTo>
                  <a:pt x="571" y="642"/>
                </a:lnTo>
                <a:lnTo>
                  <a:pt x="571" y="642"/>
                </a:lnTo>
                <a:lnTo>
                  <a:pt x="573" y="651"/>
                </a:lnTo>
                <a:lnTo>
                  <a:pt x="571" y="657"/>
                </a:lnTo>
                <a:lnTo>
                  <a:pt x="565" y="663"/>
                </a:lnTo>
                <a:lnTo>
                  <a:pt x="554" y="670"/>
                </a:lnTo>
                <a:lnTo>
                  <a:pt x="554" y="670"/>
                </a:lnTo>
                <a:close/>
                <a:moveTo>
                  <a:pt x="760" y="615"/>
                </a:moveTo>
                <a:lnTo>
                  <a:pt x="760" y="615"/>
                </a:lnTo>
                <a:lnTo>
                  <a:pt x="746" y="617"/>
                </a:lnTo>
                <a:lnTo>
                  <a:pt x="739" y="617"/>
                </a:lnTo>
                <a:lnTo>
                  <a:pt x="735" y="617"/>
                </a:lnTo>
                <a:lnTo>
                  <a:pt x="733" y="613"/>
                </a:lnTo>
                <a:lnTo>
                  <a:pt x="729" y="611"/>
                </a:lnTo>
                <a:lnTo>
                  <a:pt x="722" y="598"/>
                </a:lnTo>
                <a:lnTo>
                  <a:pt x="664" y="476"/>
                </a:lnTo>
                <a:lnTo>
                  <a:pt x="664" y="476"/>
                </a:lnTo>
                <a:lnTo>
                  <a:pt x="680" y="617"/>
                </a:lnTo>
                <a:lnTo>
                  <a:pt x="680" y="617"/>
                </a:lnTo>
                <a:lnTo>
                  <a:pt x="678" y="628"/>
                </a:lnTo>
                <a:lnTo>
                  <a:pt x="676" y="636"/>
                </a:lnTo>
                <a:lnTo>
                  <a:pt x="668" y="640"/>
                </a:lnTo>
                <a:lnTo>
                  <a:pt x="655" y="644"/>
                </a:lnTo>
                <a:lnTo>
                  <a:pt x="655" y="644"/>
                </a:lnTo>
                <a:lnTo>
                  <a:pt x="643" y="647"/>
                </a:lnTo>
                <a:lnTo>
                  <a:pt x="632" y="647"/>
                </a:lnTo>
                <a:lnTo>
                  <a:pt x="626" y="640"/>
                </a:lnTo>
                <a:lnTo>
                  <a:pt x="622" y="634"/>
                </a:lnTo>
                <a:lnTo>
                  <a:pt x="531" y="453"/>
                </a:lnTo>
                <a:lnTo>
                  <a:pt x="531" y="453"/>
                </a:lnTo>
                <a:lnTo>
                  <a:pt x="523" y="437"/>
                </a:lnTo>
                <a:lnTo>
                  <a:pt x="523" y="437"/>
                </a:lnTo>
                <a:lnTo>
                  <a:pt x="523" y="428"/>
                </a:lnTo>
                <a:lnTo>
                  <a:pt x="525" y="420"/>
                </a:lnTo>
                <a:lnTo>
                  <a:pt x="533" y="413"/>
                </a:lnTo>
                <a:lnTo>
                  <a:pt x="542" y="409"/>
                </a:lnTo>
                <a:lnTo>
                  <a:pt x="542" y="409"/>
                </a:lnTo>
                <a:lnTo>
                  <a:pt x="550" y="409"/>
                </a:lnTo>
                <a:lnTo>
                  <a:pt x="559" y="411"/>
                </a:lnTo>
                <a:lnTo>
                  <a:pt x="563" y="416"/>
                </a:lnTo>
                <a:lnTo>
                  <a:pt x="567" y="422"/>
                </a:lnTo>
                <a:lnTo>
                  <a:pt x="643" y="581"/>
                </a:lnTo>
                <a:lnTo>
                  <a:pt x="643" y="581"/>
                </a:lnTo>
                <a:lnTo>
                  <a:pt x="622" y="407"/>
                </a:lnTo>
                <a:lnTo>
                  <a:pt x="622" y="407"/>
                </a:lnTo>
                <a:lnTo>
                  <a:pt x="622" y="399"/>
                </a:lnTo>
                <a:lnTo>
                  <a:pt x="624" y="390"/>
                </a:lnTo>
                <a:lnTo>
                  <a:pt x="630" y="386"/>
                </a:lnTo>
                <a:lnTo>
                  <a:pt x="638" y="382"/>
                </a:lnTo>
                <a:lnTo>
                  <a:pt x="638" y="382"/>
                </a:lnTo>
                <a:lnTo>
                  <a:pt x="647" y="382"/>
                </a:lnTo>
                <a:lnTo>
                  <a:pt x="653" y="384"/>
                </a:lnTo>
                <a:lnTo>
                  <a:pt x="659" y="388"/>
                </a:lnTo>
                <a:lnTo>
                  <a:pt x="664" y="395"/>
                </a:lnTo>
                <a:lnTo>
                  <a:pt x="739" y="554"/>
                </a:lnTo>
                <a:lnTo>
                  <a:pt x="741" y="552"/>
                </a:lnTo>
                <a:lnTo>
                  <a:pt x="718" y="382"/>
                </a:lnTo>
                <a:lnTo>
                  <a:pt x="718" y="382"/>
                </a:lnTo>
                <a:lnTo>
                  <a:pt x="718" y="371"/>
                </a:lnTo>
                <a:lnTo>
                  <a:pt x="720" y="363"/>
                </a:lnTo>
                <a:lnTo>
                  <a:pt x="727" y="359"/>
                </a:lnTo>
                <a:lnTo>
                  <a:pt x="735" y="355"/>
                </a:lnTo>
                <a:lnTo>
                  <a:pt x="735" y="355"/>
                </a:lnTo>
                <a:lnTo>
                  <a:pt x="746" y="353"/>
                </a:lnTo>
                <a:lnTo>
                  <a:pt x="752" y="355"/>
                </a:lnTo>
                <a:lnTo>
                  <a:pt x="758" y="361"/>
                </a:lnTo>
                <a:lnTo>
                  <a:pt x="762" y="369"/>
                </a:lnTo>
                <a:lnTo>
                  <a:pt x="762" y="369"/>
                </a:lnTo>
                <a:lnTo>
                  <a:pt x="764" y="386"/>
                </a:lnTo>
                <a:lnTo>
                  <a:pt x="783" y="581"/>
                </a:lnTo>
                <a:lnTo>
                  <a:pt x="783" y="581"/>
                </a:lnTo>
                <a:lnTo>
                  <a:pt x="785" y="596"/>
                </a:lnTo>
                <a:lnTo>
                  <a:pt x="783" y="600"/>
                </a:lnTo>
                <a:lnTo>
                  <a:pt x="781" y="605"/>
                </a:lnTo>
                <a:lnTo>
                  <a:pt x="773" y="611"/>
                </a:lnTo>
                <a:lnTo>
                  <a:pt x="760" y="615"/>
                </a:lnTo>
                <a:lnTo>
                  <a:pt x="760" y="615"/>
                </a:lnTo>
                <a:close/>
                <a:moveTo>
                  <a:pt x="809" y="439"/>
                </a:moveTo>
                <a:lnTo>
                  <a:pt x="809" y="439"/>
                </a:lnTo>
                <a:lnTo>
                  <a:pt x="800" y="416"/>
                </a:lnTo>
                <a:lnTo>
                  <a:pt x="785" y="365"/>
                </a:lnTo>
                <a:lnTo>
                  <a:pt x="785" y="365"/>
                </a:lnTo>
                <a:lnTo>
                  <a:pt x="783" y="355"/>
                </a:lnTo>
                <a:lnTo>
                  <a:pt x="785" y="346"/>
                </a:lnTo>
                <a:lnTo>
                  <a:pt x="792" y="340"/>
                </a:lnTo>
                <a:lnTo>
                  <a:pt x="800" y="336"/>
                </a:lnTo>
                <a:lnTo>
                  <a:pt x="800" y="336"/>
                </a:lnTo>
                <a:lnTo>
                  <a:pt x="811" y="336"/>
                </a:lnTo>
                <a:lnTo>
                  <a:pt x="819" y="338"/>
                </a:lnTo>
                <a:lnTo>
                  <a:pt x="825" y="344"/>
                </a:lnTo>
                <a:lnTo>
                  <a:pt x="830" y="353"/>
                </a:lnTo>
                <a:lnTo>
                  <a:pt x="844" y="403"/>
                </a:lnTo>
                <a:lnTo>
                  <a:pt x="844" y="403"/>
                </a:lnTo>
                <a:lnTo>
                  <a:pt x="851" y="428"/>
                </a:lnTo>
                <a:lnTo>
                  <a:pt x="863" y="500"/>
                </a:lnTo>
                <a:lnTo>
                  <a:pt x="863" y="500"/>
                </a:lnTo>
                <a:lnTo>
                  <a:pt x="865" y="508"/>
                </a:lnTo>
                <a:lnTo>
                  <a:pt x="863" y="514"/>
                </a:lnTo>
                <a:lnTo>
                  <a:pt x="861" y="518"/>
                </a:lnTo>
                <a:lnTo>
                  <a:pt x="853" y="521"/>
                </a:lnTo>
                <a:lnTo>
                  <a:pt x="853" y="521"/>
                </a:lnTo>
                <a:lnTo>
                  <a:pt x="846" y="523"/>
                </a:lnTo>
                <a:lnTo>
                  <a:pt x="842" y="521"/>
                </a:lnTo>
                <a:lnTo>
                  <a:pt x="838" y="514"/>
                </a:lnTo>
                <a:lnTo>
                  <a:pt x="834" y="508"/>
                </a:lnTo>
                <a:lnTo>
                  <a:pt x="809" y="439"/>
                </a:lnTo>
                <a:close/>
                <a:moveTo>
                  <a:pt x="872" y="584"/>
                </a:moveTo>
                <a:lnTo>
                  <a:pt x="872" y="584"/>
                </a:lnTo>
                <a:lnTo>
                  <a:pt x="861" y="584"/>
                </a:lnTo>
                <a:lnTo>
                  <a:pt x="851" y="581"/>
                </a:lnTo>
                <a:lnTo>
                  <a:pt x="844" y="575"/>
                </a:lnTo>
                <a:lnTo>
                  <a:pt x="838" y="565"/>
                </a:lnTo>
                <a:lnTo>
                  <a:pt x="838" y="565"/>
                </a:lnTo>
                <a:lnTo>
                  <a:pt x="838" y="554"/>
                </a:lnTo>
                <a:lnTo>
                  <a:pt x="842" y="546"/>
                </a:lnTo>
                <a:lnTo>
                  <a:pt x="848" y="537"/>
                </a:lnTo>
                <a:lnTo>
                  <a:pt x="857" y="533"/>
                </a:lnTo>
                <a:lnTo>
                  <a:pt x="857" y="533"/>
                </a:lnTo>
                <a:lnTo>
                  <a:pt x="867" y="531"/>
                </a:lnTo>
                <a:lnTo>
                  <a:pt x="878" y="535"/>
                </a:lnTo>
                <a:lnTo>
                  <a:pt x="884" y="542"/>
                </a:lnTo>
                <a:lnTo>
                  <a:pt x="888" y="550"/>
                </a:lnTo>
                <a:lnTo>
                  <a:pt x="888" y="550"/>
                </a:lnTo>
                <a:lnTo>
                  <a:pt x="890" y="560"/>
                </a:lnTo>
                <a:lnTo>
                  <a:pt x="886" y="571"/>
                </a:lnTo>
                <a:lnTo>
                  <a:pt x="880" y="579"/>
                </a:lnTo>
                <a:lnTo>
                  <a:pt x="872" y="584"/>
                </a:lnTo>
                <a:lnTo>
                  <a:pt x="872" y="58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140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46ADE448-B550-4B79-9032-440B5ED15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9" y="629877"/>
            <a:ext cx="13366370" cy="1921335"/>
          </a:xfrm>
        </p:spPr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64A3DBB-E0DB-40EB-A93B-F31FDB97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242" y="1831132"/>
            <a:ext cx="7560840" cy="6772445"/>
          </a:xfrm>
          <a:prstGeom prst="rect">
            <a:avLst/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4E70654-736F-482C-86AC-EA6C7CCD1B90}"/>
              </a:ext>
            </a:extLst>
          </p:cNvPr>
          <p:cNvSpPr/>
          <p:nvPr/>
        </p:nvSpPr>
        <p:spPr>
          <a:xfrm>
            <a:off x="9204082" y="6295628"/>
            <a:ext cx="136815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F6E6D37-45A7-4996-B104-919812850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90" y="5863580"/>
            <a:ext cx="7344800" cy="2000529"/>
          </a:xfrm>
          <a:prstGeom prst="rect">
            <a:avLst/>
          </a:prstGeom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F0C75BC-A7AA-415E-B8A5-304ADFE424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20</a:t>
            </a:fld>
            <a:endParaRPr lang="ja-JP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25AC050-628D-4267-BF15-8D54092A9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119" y="3127276"/>
            <a:ext cx="6749787" cy="661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BC1F9FA-C4FF-4124-877B-B44174B24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b="1" dirty="0">
                <a:solidFill>
                  <a:schemeClr val="accent1"/>
                </a:solidFill>
              </a:rPr>
              <a:t>使用者登入</a:t>
            </a:r>
            <a:r>
              <a:rPr kumimoji="0"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rgbClr val="C00000"/>
                </a:solidFill>
              </a:rPr>
              <a:t>重設密碼</a:t>
            </a:r>
            <a:r>
              <a:rPr lang="en-US" altLang="zh-TW" b="1" dirty="0">
                <a:solidFill>
                  <a:srgbClr val="C00000"/>
                </a:solidFill>
              </a:rPr>
              <a:t>(</a:t>
            </a:r>
            <a:r>
              <a:rPr lang="zh-TW" altLang="en-US" b="1" dirty="0">
                <a:solidFill>
                  <a:srgbClr val="C00000"/>
                </a:solidFill>
              </a:rPr>
              <a:t>特殊狀況</a:t>
            </a:r>
            <a:r>
              <a:rPr lang="en-US" altLang="zh-TW" b="1" dirty="0">
                <a:solidFill>
                  <a:srgbClr val="C00000"/>
                </a:solidFill>
              </a:rPr>
              <a:t>)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12F00D8-A95B-460A-9060-E591774C0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35294" y="2569579"/>
            <a:ext cx="8136904" cy="575841"/>
          </a:xfrm>
        </p:spPr>
        <p:txBody>
          <a:bodyPr>
            <a:noAutofit/>
          </a:bodyPr>
          <a:lstStyle/>
          <a:p>
            <a:r>
              <a:rPr lang="zh-TW" altLang="en-US" sz="3200" b="1" dirty="0"/>
              <a:t>一般使用者超時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11246B7-B708-485D-82FE-9BB1C28D36E8}"/>
              </a:ext>
            </a:extLst>
          </p:cNvPr>
          <p:cNvCxnSpPr/>
          <p:nvPr/>
        </p:nvCxnSpPr>
        <p:spPr>
          <a:xfrm>
            <a:off x="1942406" y="34926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:a16="http://schemas.microsoft.com/office/drawing/2014/main" id="{070263BC-59F8-43BC-AB41-C5AC1CF3E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90" y="2360573"/>
            <a:ext cx="7987866" cy="233491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7048706-CD03-44E3-9DAF-5FB514277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878" y="5815966"/>
            <a:ext cx="10043940" cy="2783918"/>
          </a:xfrm>
          <a:prstGeom prst="rect">
            <a:avLst/>
          </a:prstGeom>
        </p:spPr>
      </p:pic>
      <p:sp>
        <p:nvSpPr>
          <p:cNvPr id="14" name="文字版面配置區 8">
            <a:extLst>
              <a:ext uri="{FF2B5EF4-FFF2-40B4-BE49-F238E27FC236}">
                <a16:creationId xmlns:a16="http://schemas.microsoft.com/office/drawing/2014/main" id="{25C9CE88-BA79-4666-9710-ECC6A7F56326}"/>
              </a:ext>
            </a:extLst>
          </p:cNvPr>
          <p:cNvSpPr txBox="1">
            <a:spLocks/>
          </p:cNvSpPr>
          <p:nvPr/>
        </p:nvSpPr>
        <p:spPr>
          <a:xfrm>
            <a:off x="1366342" y="6583660"/>
            <a:ext cx="9145016" cy="2480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14316" indent="-514316" algn="l" defTabSz="685754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700" kern="1200" baseline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14351" indent="-428596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14386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400140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085894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771649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4457403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143157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828911" indent="-342877" algn="l" defTabSz="685754" rtl="0" eaLnBrk="1" latinLnBrk="0" hangingPunct="1"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zh-TW" altLang="en-US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教</a:t>
            </a:r>
            <a:r>
              <a:rPr kumimoji="0" lang="en-US" altLang="zh-TW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1</a:t>
            </a:r>
            <a:r>
              <a:rPr kumimoji="0" lang="zh-TW" altLang="en-US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專責人員</a:t>
            </a:r>
            <a:r>
              <a:rPr kumimoji="0" lang="en-US" altLang="zh-TW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(IP</a:t>
            </a:r>
            <a:r>
              <a:rPr kumimoji="0" lang="zh-TW" altLang="en-US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固定</a:t>
            </a:r>
            <a:r>
              <a:rPr kumimoji="0" lang="en-US" altLang="zh-TW" sz="3600" b="1" dirty="0">
                <a:solidFill>
                  <a:srgbClr val="C00000">
                    <a:alpha val="80000"/>
                  </a:srgbClr>
                </a:solidFill>
                <a:highlight>
                  <a:srgbClr val="FFFF00"/>
                </a:highlight>
              </a:rPr>
              <a:t>)</a:t>
            </a:r>
            <a:endParaRPr kumimoji="0" lang="zh-TW" altLang="en-US" sz="3600" b="1" dirty="0">
              <a:solidFill>
                <a:srgbClr val="C00000">
                  <a:alpha val="80000"/>
                </a:srgbClr>
              </a:solidFill>
              <a:highlight>
                <a:srgbClr val="FFFF00"/>
              </a:highlight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BC828B0D-73B0-4004-84EE-478AB24B98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61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</a:t>
            </a:r>
            <a:r>
              <a:rPr lang="en-US" altLang="ja-JP" dirty="0">
                <a:solidFill>
                  <a:schemeClr val="accent1"/>
                </a:solidFill>
              </a:rPr>
              <a:t>N</a:t>
            </a:r>
            <a:r>
              <a:rPr lang="en-US" altLang="ja-JP" dirty="0"/>
              <a:t>TENTS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zh-TW" altLang="en-US" dirty="0"/>
              <a:t>學校、校區、學院、系所學制、行政單位及各類中心等基本資料建立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zh-TW" altLang="en-US" dirty="0"/>
              <a:t>填報方式說明與示範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zh-TW" altLang="en-US" dirty="0"/>
              <a:t>單表檢核、跨表檢核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TW" altLang="en-US" dirty="0"/>
              <a:t>帳號管理及修正申請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帳號建立與表冊授權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432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958630" y="3703339"/>
            <a:ext cx="8640960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chemeClr val="accent1"/>
                </a:solidFill>
              </a:rPr>
              <a:t>基本資料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96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36D6A790-28B8-43F3-A4CD-8D6E6D1DE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530" y="936165"/>
            <a:ext cx="16428889" cy="1921335"/>
          </a:xfrm>
        </p:spPr>
        <p:txBody>
          <a:bodyPr/>
          <a:lstStyle/>
          <a:p>
            <a:pPr algn="ctr"/>
            <a:r>
              <a:rPr lang="zh-TW" altLang="en-US" b="1" dirty="0">
                <a:solidFill>
                  <a:schemeClr val="accent1"/>
                </a:solidFill>
              </a:rPr>
              <a:t>基本資料</a:t>
            </a:r>
            <a:r>
              <a:rPr lang="en-US" altLang="zh-TW" b="1" dirty="0"/>
              <a:t>-</a:t>
            </a:r>
            <a:r>
              <a:rPr lang="en-US" altLang="zh-TW" sz="6000" b="1" dirty="0"/>
              <a:t>3</a:t>
            </a:r>
            <a:r>
              <a:rPr lang="zh-TW" altLang="en-US" b="1" dirty="0"/>
              <a:t>月份填報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293556D-E9BD-426A-B0B9-3DFE2E706C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6530" y="1687116"/>
            <a:ext cx="16273560" cy="151216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34A6D1DA-3FE3-452D-A682-F43E0EC499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02446" y="2839244"/>
            <a:ext cx="15841760" cy="5616624"/>
          </a:xfrm>
        </p:spPr>
        <p:txBody>
          <a:bodyPr/>
          <a:lstStyle/>
          <a:p>
            <a:r>
              <a:rPr lang="en-US" altLang="zh-TW" sz="4000" dirty="0"/>
              <a:t>3</a:t>
            </a:r>
            <a:r>
              <a:rPr lang="zh-TW" altLang="en-US" sz="4000" dirty="0"/>
              <a:t>月份</a:t>
            </a:r>
            <a:r>
              <a:rPr lang="en-US" altLang="zh-TW" sz="4000" dirty="0"/>
              <a:t>(</a:t>
            </a:r>
            <a:r>
              <a:rPr lang="zh-TW" altLang="en-US" sz="4000" dirty="0"/>
              <a:t>下學期</a:t>
            </a:r>
            <a:r>
              <a:rPr lang="en-US" altLang="zh-TW" sz="4000" dirty="0"/>
              <a:t>)</a:t>
            </a:r>
            <a:r>
              <a:rPr lang="zh-TW" altLang="en-US" sz="4000" dirty="0"/>
              <a:t>之基本資料異動。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請填</a:t>
            </a:r>
            <a:r>
              <a:rPr lang="zh-TW" altLang="en-US" sz="4000" dirty="0">
                <a:solidFill>
                  <a:srgbClr val="FF0000">
                    <a:alpha val="90000"/>
                  </a:srgbClr>
                </a:solidFill>
              </a:rPr>
              <a:t>線上異動申請表</a:t>
            </a:r>
            <a:r>
              <a:rPr lang="zh-TW" altLang="en-US" sz="4000" dirty="0"/>
              <a:t>，並提供校庫基本資料異動之核定公文或佐證。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由校庫代為更新。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4FCF561-5BBB-4667-A907-E61B70A779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468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A66920-BAA2-4A41-A80C-76DE3B32C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9" y="936165"/>
            <a:ext cx="13366370" cy="1110991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(</a:t>
            </a:r>
            <a:r>
              <a:rPr lang="zh-TW" altLang="en-US" b="1" dirty="0">
                <a:solidFill>
                  <a:schemeClr val="accent1"/>
                </a:solidFill>
              </a:rPr>
              <a:t>總承辦人權限</a:t>
            </a:r>
            <a:r>
              <a:rPr lang="en-US" altLang="zh-TW" b="1" dirty="0">
                <a:solidFill>
                  <a:schemeClr val="accent1"/>
                </a:solidFill>
              </a:rPr>
              <a:t>)</a:t>
            </a:r>
            <a:endParaRPr lang="zh-TW" altLang="en-US" b="1" dirty="0">
              <a:solidFill>
                <a:schemeClr val="accent1"/>
              </a:solidFill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F4528ED-0D7D-4DF2-A8CC-39C573520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966" y="2508001"/>
            <a:ext cx="6825344" cy="7077668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228A25FD-022A-4F7D-8936-353D7431132C}"/>
              </a:ext>
            </a:extLst>
          </p:cNvPr>
          <p:cNvSpPr/>
          <p:nvPr/>
        </p:nvSpPr>
        <p:spPr>
          <a:xfrm>
            <a:off x="4897978" y="5359524"/>
            <a:ext cx="1652941" cy="1584176"/>
          </a:xfrm>
          <a:prstGeom prst="rightArrow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9002759-94FA-4C07-9EC2-3067CAC40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62" y="1903140"/>
            <a:ext cx="3831841" cy="782008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133B369-E10D-4AAA-9908-959764084FCB}"/>
              </a:ext>
            </a:extLst>
          </p:cNvPr>
          <p:cNvSpPr/>
          <p:nvPr/>
        </p:nvSpPr>
        <p:spPr>
          <a:xfrm>
            <a:off x="646262" y="9031932"/>
            <a:ext cx="2664296" cy="71946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6ABF629B-2BF7-483E-A497-AABB333BD8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89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D579BC-E5A2-4F35-8596-A9786AE0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提出申請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E81FBFAC-B552-4277-AEF9-EE9457EE75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2143817-E6B8-4D7A-841F-C8DA67665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38" y="2182796"/>
            <a:ext cx="12977434" cy="5841023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0F5A2D7-0890-42A6-A80D-127D049733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781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86BE3F-5352-4CF3-BC46-CE6B57A17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上傳佐證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8A8AFB7-C221-498A-9D06-9260CCE64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3" y="2623220"/>
            <a:ext cx="10645722" cy="5472608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0B2394D8-DB79-46B6-8861-4ED85959B1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180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51932B-7ADB-4A13-B1C0-84201321E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上傳佐證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42251D7-61CC-4430-9D84-222F81C1E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68" y="2047156"/>
            <a:ext cx="12960697" cy="6840760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68EFCD6A-0042-4684-9478-B80BA45F4E79}"/>
              </a:ext>
            </a:extLst>
          </p:cNvPr>
          <p:cNvSpPr/>
          <p:nvPr/>
        </p:nvSpPr>
        <p:spPr>
          <a:xfrm>
            <a:off x="4390678" y="5575547"/>
            <a:ext cx="8352928" cy="42182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D6D0528-AE8D-40AF-B6AA-FC973283A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351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8507AE-7141-45B9-B85E-FC14415AB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檢視佐證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AEAD234-4B7B-4EC7-A01F-B50AC223F3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2020603-4173-4FB8-9B46-C53764E04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890" y="2439028"/>
            <a:ext cx="11041926" cy="5296760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4623C39D-072D-4A71-B0E5-A26A9093BFFF}"/>
              </a:ext>
            </a:extLst>
          </p:cNvPr>
          <p:cNvSpPr/>
          <p:nvPr/>
        </p:nvSpPr>
        <p:spPr>
          <a:xfrm>
            <a:off x="11231438" y="4639445"/>
            <a:ext cx="2088232" cy="76025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F3C40092-0935-44E3-88B0-AFBA6B72C5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29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628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FCF2FEA9-B5BF-428B-AF01-59890846F6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3F24E9A7-58E4-4C62-B87D-6C7D463216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5FB334FD-002E-4A8F-B84C-2EB208E54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6ADE73ED-3BCD-4D24-9635-4838A2E52E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23494" y="102941"/>
            <a:ext cx="11429007" cy="936104"/>
          </a:xfrm>
        </p:spPr>
        <p:txBody>
          <a:bodyPr/>
          <a:lstStyle/>
          <a:p>
            <a:r>
              <a:rPr lang="en-US" altLang="zh-TW" dirty="0">
                <a:hlinkClick r:id="rId2"/>
              </a:rPr>
              <a:t>https://moda.gov.tw/ACS/press/news/press/18660</a:t>
            </a:r>
            <a:endParaRPr lang="en-US" altLang="zh-TW" dirty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C075113-B838-48E2-A2BF-92660C058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801" y="1039044"/>
            <a:ext cx="13002125" cy="9033558"/>
          </a:xfrm>
          <a:prstGeom prst="rect">
            <a:avLst/>
          </a:prstGeom>
        </p:spPr>
      </p:pic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CCB4EAA4-04C2-41EA-A66E-AECF82A3D7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534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D8EB-4580-4A0C-99F1-55D21FD5F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574" y="936165"/>
            <a:ext cx="13366370" cy="1921335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  <a:r>
              <a:rPr lang="en-US" altLang="zh-TW" b="1" dirty="0">
                <a:solidFill>
                  <a:schemeClr val="accent1"/>
                </a:solidFill>
              </a:rPr>
              <a:t>-</a:t>
            </a:r>
            <a:r>
              <a:rPr lang="zh-TW" altLang="en-US" b="1" dirty="0">
                <a:solidFill>
                  <a:schemeClr val="accent1"/>
                </a:solidFill>
              </a:rPr>
              <a:t>編輯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5222604-5BE2-4FA6-966F-1211648F8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77" y="2551212"/>
            <a:ext cx="15045231" cy="6696744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D11AE18-DD5D-42D9-AFF8-1C5425AC0E48}"/>
              </a:ext>
            </a:extLst>
          </p:cNvPr>
          <p:cNvSpPr/>
          <p:nvPr/>
        </p:nvSpPr>
        <p:spPr>
          <a:xfrm>
            <a:off x="790277" y="8311852"/>
            <a:ext cx="864097" cy="7920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ED333CD7-CA79-4FAC-A1C0-7BF11B6A1F98}"/>
              </a:ext>
            </a:extLst>
          </p:cNvPr>
          <p:cNvSpPr/>
          <p:nvPr/>
        </p:nvSpPr>
        <p:spPr>
          <a:xfrm>
            <a:off x="11951518" y="8286329"/>
            <a:ext cx="1944216" cy="7920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42210BB8-FF67-4680-A009-963BF07682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45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817758-5B85-45DE-B446-420B0685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601" y="306795"/>
            <a:ext cx="13366370" cy="1921335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97B78D4-5A21-4A2A-8BD1-7FE5BDEDB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78" y="1267463"/>
            <a:ext cx="8454136" cy="9007498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19F0DD23-A936-4007-A618-D210C6E61BD7}"/>
              </a:ext>
            </a:extLst>
          </p:cNvPr>
          <p:cNvSpPr/>
          <p:nvPr/>
        </p:nvSpPr>
        <p:spPr>
          <a:xfrm>
            <a:off x="2014414" y="5595105"/>
            <a:ext cx="5976664" cy="5476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DAD474E-748E-48DB-8A07-0DC22CEE11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3319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1D40C4-8B9E-4D98-AD80-F8B4CC3EB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1"/>
                </a:solidFill>
              </a:rPr>
              <a:t>線上異動申請表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4297ED1-D7C6-4749-A7BA-5345DC1947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2723" y="1663485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8190D87-C7D5-4548-A4B5-E210DF3AF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294" y="2442477"/>
            <a:ext cx="7992888" cy="728097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A2E5016-621D-42B4-9783-F7C6F78DF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478" y="3573265"/>
            <a:ext cx="3960440" cy="4648304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5B477BF-7E37-4C1F-9118-DB25210FBD43}"/>
              </a:ext>
            </a:extLst>
          </p:cNvPr>
          <p:cNvSpPr/>
          <p:nvPr/>
        </p:nvSpPr>
        <p:spPr>
          <a:xfrm>
            <a:off x="5686822" y="6583660"/>
            <a:ext cx="834897" cy="305271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4DF91295-F1A0-431A-A239-671DF224FF1F}"/>
              </a:ext>
            </a:extLst>
          </p:cNvPr>
          <p:cNvSpPr/>
          <p:nvPr/>
        </p:nvSpPr>
        <p:spPr>
          <a:xfrm>
            <a:off x="6802946" y="6295628"/>
            <a:ext cx="4680519" cy="1179717"/>
          </a:xfrm>
          <a:prstGeom prst="rightArrow">
            <a:avLst/>
          </a:prstGeom>
          <a:solidFill>
            <a:srgbClr val="FF0000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D4AE0838-50AE-4D05-9973-FBEE03A1D4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026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526582" y="3775348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chemeClr val="accent1"/>
                </a:solidFill>
              </a:rPr>
              <a:t>資料填報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5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2A1BAD3C-8E80-415A-AAF8-3D04176DAD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39550" y="3721596"/>
            <a:ext cx="6840760" cy="5382344"/>
          </a:xfrm>
        </p:spPr>
        <p:txBody>
          <a:bodyPr/>
          <a:lstStyle/>
          <a:p>
            <a:r>
              <a:rPr lang="zh-TW" altLang="en-US" b="1" dirty="0"/>
              <a:t>新增</a:t>
            </a:r>
            <a:endParaRPr lang="en-US" altLang="zh-TW" b="1" dirty="0"/>
          </a:p>
          <a:p>
            <a:endParaRPr lang="en-US" altLang="zh-TW" b="1" dirty="0"/>
          </a:p>
          <a:p>
            <a:r>
              <a:rPr lang="en-US" altLang="zh-TW" b="1" dirty="0"/>
              <a:t>Excel</a:t>
            </a:r>
            <a:r>
              <a:rPr lang="zh-TW" altLang="en-US" b="1" dirty="0"/>
              <a:t>上下傳</a:t>
            </a:r>
            <a:endParaRPr lang="en-US" altLang="zh-TW" b="1" dirty="0"/>
          </a:p>
          <a:p>
            <a:endParaRPr lang="en-US" altLang="zh-TW" b="1" dirty="0"/>
          </a:p>
          <a:p>
            <a:r>
              <a:rPr lang="zh-TW" altLang="en-US" b="1" dirty="0"/>
              <a:t>清除本表資料</a:t>
            </a:r>
            <a:r>
              <a:rPr lang="en-US" altLang="zh-TW" b="1" dirty="0"/>
              <a:t>(</a:t>
            </a:r>
            <a:r>
              <a:rPr lang="zh-TW" altLang="en-US" b="1" dirty="0"/>
              <a:t>僅供總承辦使用</a:t>
            </a:r>
            <a:r>
              <a:rPr lang="en-US" altLang="zh-TW" b="1" dirty="0"/>
              <a:t>)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FF0000">
                    <a:alpha val="80000"/>
                  </a:srgbClr>
                </a:solidFill>
              </a:rPr>
              <a:t>       *清除該表所有資料，務必先備份</a:t>
            </a:r>
            <a:endParaRPr lang="en-US" altLang="zh-TW" b="1" dirty="0">
              <a:solidFill>
                <a:srgbClr val="FF0000">
                  <a:alpha val="80000"/>
                </a:srgbClr>
              </a:solidFill>
            </a:endParaRPr>
          </a:p>
          <a:p>
            <a:endParaRPr lang="en-US" altLang="zh-TW" b="1" dirty="0"/>
          </a:p>
          <a:p>
            <a:r>
              <a:rPr lang="zh-TW" altLang="en-US" b="1" dirty="0"/>
              <a:t>本表無資料</a:t>
            </a:r>
            <a:r>
              <a:rPr lang="en-US" altLang="zh-TW" b="1" dirty="0"/>
              <a:t>(</a:t>
            </a:r>
            <a:r>
              <a:rPr lang="zh-TW" altLang="en-US" b="1" dirty="0"/>
              <a:t>僅供總承辦使用</a:t>
            </a:r>
            <a:r>
              <a:rPr lang="en-US" altLang="zh-TW" b="1" dirty="0"/>
              <a:t>)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       *當該表無資料才可按</a:t>
            </a:r>
            <a:endParaRPr lang="en-US" altLang="zh-TW" b="1" dirty="0">
              <a:solidFill>
                <a:srgbClr val="0070C0">
                  <a:alpha val="80000"/>
                </a:srgbClr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       *如誤按，直接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[</a:t>
            </a: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新增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]</a:t>
            </a: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、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[</a:t>
            </a: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上傳資料</a:t>
            </a:r>
            <a:r>
              <a:rPr lang="en-US" altLang="zh-TW" b="1" dirty="0">
                <a:solidFill>
                  <a:srgbClr val="0070C0">
                    <a:alpha val="80000"/>
                  </a:srgbClr>
                </a:solidFill>
              </a:rPr>
              <a:t>]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0070C0">
                    <a:alpha val="80000"/>
                  </a:srgbClr>
                </a:solidFill>
              </a:rPr>
              <a:t>         即可消除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5D90AA0-9650-4C9B-9855-5E3D70851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10" y="2319519"/>
            <a:ext cx="10873208" cy="564796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462686" y="3091780"/>
            <a:ext cx="5184576" cy="53955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03A8EF2-6CDB-45CE-A655-B9FE2D8F2653}"/>
              </a:ext>
            </a:extLst>
          </p:cNvPr>
          <p:cNvSpPr/>
          <p:nvPr/>
        </p:nvSpPr>
        <p:spPr>
          <a:xfrm>
            <a:off x="1150318" y="5791572"/>
            <a:ext cx="7488832" cy="62981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94423586-61A0-4B55-9B61-9BDE919E20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</a:t>
            </a:r>
            <a:r>
              <a:rPr lang="zh-TW" altLang="en-US" b="1" dirty="0"/>
              <a:t>新增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739299-1B91-46DE-BB30-EA1631788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562862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8B7C50-2174-4C78-BDAF-725EEC77E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542" y="1858732"/>
            <a:ext cx="11665296" cy="8198918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19EF068-B2C8-4D64-B8D9-606D1A47E4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31A6A66-A129-4A19-AB28-C5838FB180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標題 6">
            <a:extLst>
              <a:ext uri="{FF2B5EF4-FFF2-40B4-BE49-F238E27FC236}">
                <a16:creationId xmlns:a16="http://schemas.microsoft.com/office/drawing/2014/main" id="{B31B0D24-6D76-4907-8FB4-8CD721205FBE}"/>
              </a:ext>
            </a:extLst>
          </p:cNvPr>
          <p:cNvSpPr txBox="1">
            <a:spLocks/>
          </p:cNvSpPr>
          <p:nvPr/>
        </p:nvSpPr>
        <p:spPr>
          <a:xfrm>
            <a:off x="3883482" y="895028"/>
            <a:ext cx="13366370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/>
              <a:t>資料填報</a:t>
            </a:r>
            <a:r>
              <a:rPr kumimoji="0" lang="en-US" altLang="zh-TW" b="1" dirty="0"/>
              <a:t>-</a:t>
            </a:r>
            <a:r>
              <a:rPr kumimoji="0" lang="zh-TW" altLang="en-US" b="1" dirty="0"/>
              <a:t>新增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6181D2C-2ABA-4E8F-988F-9D04FEEEC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248" y="2046932"/>
            <a:ext cx="15212073" cy="698499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25EBDA11-30E5-4337-8F1E-DDC598951136}"/>
              </a:ext>
            </a:extLst>
          </p:cNvPr>
          <p:cNvSpPr/>
          <p:nvPr/>
        </p:nvSpPr>
        <p:spPr>
          <a:xfrm>
            <a:off x="7198990" y="4639444"/>
            <a:ext cx="3096344" cy="547688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642FBE-C9F4-4F64-B944-3F797A50A8DB}"/>
              </a:ext>
            </a:extLst>
          </p:cNvPr>
          <p:cNvSpPr/>
          <p:nvPr/>
        </p:nvSpPr>
        <p:spPr>
          <a:xfrm>
            <a:off x="15479910" y="2816363"/>
            <a:ext cx="1368152" cy="88697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090478B9-80D2-4974-B569-048B6B7939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538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</a:t>
            </a:r>
            <a:r>
              <a:rPr lang="zh-TW" altLang="en-US" b="1" dirty="0"/>
              <a:t>填表說明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3B402A-FA83-4681-A563-616B989249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4975" y="64824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B26BFB33-23CE-4BDA-8C67-0217280D2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454" y="1823573"/>
            <a:ext cx="13537504" cy="8357521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A51DA0AC-28E8-4095-BDC6-20D53BDA70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-Excel </a:t>
            </a:r>
            <a:r>
              <a:rPr lang="zh-TW" altLang="en-US" b="1" dirty="0"/>
              <a:t>上傳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>
          <a:xfrm>
            <a:off x="862534" y="692376"/>
            <a:ext cx="16273560" cy="575841"/>
          </a:xfrm>
        </p:spPr>
        <p:txBody>
          <a:bodyPr vert="horz" lIns="163275" tIns="81638" rIns="163275" bIns="81638" rtlCol="0">
            <a:normAutofit lnSpcReduction="10000"/>
          </a:bodyPr>
          <a:lstStyle/>
          <a:p>
            <a:pPr>
              <a:spcBef>
                <a:spcPct val="20000"/>
              </a:spcBef>
            </a:pPr>
            <a:endParaRPr lang="zh-TW" altLang="en-US" sz="3000" dirty="0">
              <a:solidFill>
                <a:schemeClr val="accent1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/>
        <p:txBody>
          <a:bodyPr vert="horz" lIns="163275" tIns="81638" rIns="163275" bIns="81638" rtlCol="0" anchor="b">
            <a:norm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sz="3000" dirty="0"/>
              <a:t>第一次上傳</a:t>
            </a:r>
            <a:r>
              <a:rPr lang="en-US" altLang="zh-TW" sz="3000" dirty="0"/>
              <a:t>2</a:t>
            </a:r>
            <a:r>
              <a:rPr lang="zh-TW" altLang="en-US" sz="3000" dirty="0"/>
              <a:t>筆，第二次上傳另</a:t>
            </a:r>
            <a:r>
              <a:rPr lang="en-US" altLang="zh-TW" sz="3000" dirty="0"/>
              <a:t>3</a:t>
            </a:r>
            <a:r>
              <a:rPr lang="zh-TW" altLang="en-US" sz="3000" dirty="0"/>
              <a:t>筆，則資料累計</a:t>
            </a:r>
            <a:r>
              <a:rPr lang="en-US" altLang="zh-TW" sz="3000" dirty="0"/>
              <a:t>5</a:t>
            </a:r>
            <a:r>
              <a:rPr lang="zh-TW" altLang="en-US" sz="3000" dirty="0"/>
              <a:t>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5631D7E-0F89-4849-9D05-8C3BA5B5B3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3F2FE64B-1334-4765-B973-9281A25BDF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若</a:t>
            </a:r>
            <a:r>
              <a:rPr lang="en-US" altLang="zh-TW" dirty="0"/>
              <a:t>Excel</a:t>
            </a:r>
            <a:r>
              <a:rPr lang="zh-TW" altLang="en-US" dirty="0"/>
              <a:t>檔案原本有</a:t>
            </a:r>
            <a:r>
              <a:rPr lang="en-US" altLang="zh-TW" dirty="0"/>
              <a:t>10</a:t>
            </a:r>
            <a:r>
              <a:rPr lang="zh-TW" altLang="en-US" dirty="0"/>
              <a:t>筆資料且上傳完成。後續</a:t>
            </a:r>
            <a:r>
              <a:rPr lang="en-US" altLang="zh-TW" dirty="0"/>
              <a:t>Excel</a:t>
            </a:r>
            <a:r>
              <a:rPr lang="zh-TW" altLang="en-US" dirty="0"/>
              <a:t>檔案刪除至剩</a:t>
            </a:r>
            <a:r>
              <a:rPr lang="en-US" altLang="zh-TW" dirty="0"/>
              <a:t>3</a:t>
            </a:r>
            <a:r>
              <a:rPr lang="zh-TW" altLang="en-US" dirty="0"/>
              <a:t>筆後上傳，系統將不處理已刪除的</a:t>
            </a:r>
            <a:r>
              <a:rPr lang="en-US" altLang="zh-TW" dirty="0"/>
              <a:t>7</a:t>
            </a:r>
            <a:r>
              <a:rPr lang="zh-TW" altLang="en-US" dirty="0"/>
              <a:t>筆資料，亦即</a:t>
            </a:r>
            <a:r>
              <a:rPr lang="en-US" altLang="zh-TW" dirty="0"/>
              <a:t>EXCEL</a:t>
            </a:r>
            <a:r>
              <a:rPr lang="zh-TW" altLang="en-US" dirty="0"/>
              <a:t>刪除資料上傳，即系統不會直接以空白資料覆蓋已上傳資料。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DBE435EF-61D3-4FAE-9993-5CAF51F216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僅針對與原先上傳重疊部分進行資料覆蓋</a:t>
            </a:r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AE168F47-784A-42AC-8210-66B9D6534B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若前後上傳的資料均為相同的資料，例如：同系所</a:t>
            </a:r>
            <a:r>
              <a:rPr lang="en-US" altLang="zh-TW" dirty="0"/>
              <a:t>-</a:t>
            </a:r>
            <a:r>
              <a:rPr lang="zh-TW" altLang="en-US" dirty="0"/>
              <a:t>同年級</a:t>
            </a:r>
            <a:r>
              <a:rPr lang="en-US" altLang="zh-TW" dirty="0"/>
              <a:t>-</a:t>
            </a:r>
            <a:r>
              <a:rPr lang="zh-TW" altLang="en-US" dirty="0"/>
              <a:t>同性別，則以第二次上傳為主</a:t>
            </a:r>
            <a:endParaRPr lang="en-US" altLang="zh-TW" dirty="0"/>
          </a:p>
          <a:p>
            <a:r>
              <a:rPr lang="zh-TW" altLang="en-US" dirty="0"/>
              <a:t>注意：教師異動身分證號或居留證號，例如：王</a:t>
            </a:r>
            <a:r>
              <a:rPr lang="en-US" altLang="zh-TW" dirty="0"/>
              <a:t>O</a:t>
            </a:r>
            <a:r>
              <a:rPr lang="zh-TW" altLang="en-US" dirty="0"/>
              <a:t>雄：</a:t>
            </a:r>
            <a:r>
              <a:rPr lang="en-US" altLang="zh-TW" dirty="0"/>
              <a:t>AB12345678</a:t>
            </a:r>
            <a:r>
              <a:rPr lang="zh-TW" altLang="en-US" dirty="0"/>
              <a:t>；異動</a:t>
            </a:r>
            <a:r>
              <a:rPr lang="en-US" altLang="zh-TW" dirty="0"/>
              <a:t>AH34567899</a:t>
            </a:r>
            <a:r>
              <a:rPr lang="zh-TW" altLang="en-US" dirty="0"/>
              <a:t>， 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        第一次上傳 王</a:t>
            </a:r>
            <a:r>
              <a:rPr lang="en-US" altLang="zh-TW" dirty="0"/>
              <a:t>O</a:t>
            </a:r>
            <a:r>
              <a:rPr lang="zh-TW" altLang="en-US" dirty="0"/>
              <a:t>雄：</a:t>
            </a:r>
            <a:r>
              <a:rPr lang="en-US" altLang="zh-TW" dirty="0"/>
              <a:t>AB12345678</a:t>
            </a:r>
          </a:p>
          <a:p>
            <a:pPr marL="0" indent="0">
              <a:buNone/>
            </a:pPr>
            <a:r>
              <a:rPr lang="zh-TW" altLang="en-US" dirty="0"/>
              <a:t>                第二次上傳 王</a:t>
            </a:r>
            <a:r>
              <a:rPr lang="en-US" altLang="zh-TW" dirty="0"/>
              <a:t>O</a:t>
            </a:r>
            <a:r>
              <a:rPr lang="zh-TW" altLang="en-US" dirty="0"/>
              <a:t>雄：</a:t>
            </a:r>
            <a:r>
              <a:rPr lang="en-US" altLang="zh-TW" dirty="0"/>
              <a:t>AH34567899</a:t>
            </a:r>
            <a:r>
              <a:rPr lang="zh-TW" altLang="en-US" dirty="0"/>
              <a:t> 會</a:t>
            </a:r>
            <a:r>
              <a:rPr lang="zh-TW" altLang="en-US" b="1" dirty="0">
                <a:solidFill>
                  <a:srgbClr val="FF0000">
                    <a:alpha val="90000"/>
                  </a:srgbClr>
                </a:solidFill>
              </a:rPr>
              <a:t>被視為同名同姓但不同人</a:t>
            </a:r>
            <a:endParaRPr lang="en-US" altLang="zh-TW" b="1" dirty="0">
              <a:solidFill>
                <a:srgbClr val="FF0000">
                  <a:alpha val="90000"/>
                </a:srgbClr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E7654384-C493-4D92-9565-7C51227CF2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-Excel </a:t>
            </a:r>
            <a:r>
              <a:rPr lang="zh-TW" altLang="en-US" b="1" dirty="0"/>
              <a:t>上傳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6F4F17A-C746-4113-89E0-DF68E38AA1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2410" y="509151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6334894" y="6506283"/>
            <a:ext cx="5256584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6334894" y="4906082"/>
            <a:ext cx="5328592" cy="830997"/>
          </a:xfrm>
          <a:prstGeom prst="rect">
            <a:avLst/>
          </a:prstGeom>
          <a:solidFill>
            <a:schemeClr val="accent2">
              <a:lumMod val="50000"/>
              <a:alpha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6334894" y="3305880"/>
            <a:ext cx="5328592" cy="830997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 b="1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A9937D4-4DAC-4C6B-A654-6607618225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39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38815B5-EA81-46D3-B275-F9EC06D8A2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0526" y="1039044"/>
            <a:ext cx="16273560" cy="1078123"/>
          </a:xfrm>
        </p:spPr>
        <p:txBody>
          <a:bodyPr>
            <a:normAutofit/>
          </a:bodyPr>
          <a:lstStyle/>
          <a:p>
            <a:r>
              <a:rPr kumimoji="1" lang="zh-TW" altLang="en-US" sz="4800" b="1" dirty="0">
                <a:solidFill>
                  <a:srgbClr val="C00000">
                    <a:alpha val="80000"/>
                  </a:srgbClr>
                </a:solidFill>
              </a:rPr>
              <a:t>密碼規則異動：加長，至少</a:t>
            </a:r>
            <a:r>
              <a:rPr kumimoji="1" lang="en-US" altLang="zh-TW" sz="4800" b="1" dirty="0">
                <a:solidFill>
                  <a:srgbClr val="C00000">
                    <a:alpha val="80000"/>
                  </a:srgbClr>
                </a:solidFill>
              </a:rPr>
              <a:t>15</a:t>
            </a:r>
            <a:r>
              <a:rPr kumimoji="1" lang="zh-TW" altLang="en-US" sz="4800" b="1" dirty="0">
                <a:solidFill>
                  <a:srgbClr val="C00000">
                    <a:alpha val="80000"/>
                  </a:srgbClr>
                </a:solidFill>
              </a:rPr>
              <a:t>碼</a:t>
            </a:r>
            <a:endParaRPr lang="zh-TW" altLang="en-US" sz="4800" b="1" dirty="0">
              <a:solidFill>
                <a:srgbClr val="C00000">
                  <a:alpha val="80000"/>
                </a:srgbClr>
              </a:solidFill>
            </a:endParaRP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E3A5B3E-F734-4A8C-B794-1B269C17F4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878C3980-30CD-4576-8A9E-2B6074AF33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F3F3DB01-5927-4270-B2D3-FE8FD92F7E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5557078D-2C70-44CE-B063-5B75152875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sz="3600" dirty="0"/>
              <a:t>密碼設定規則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zh-TW" altLang="en-US" sz="3600" dirty="0"/>
              <a:t>介面友善：密碼可檢視切換</a:t>
            </a:r>
            <a:endParaRPr lang="en-US" altLang="zh-TW" sz="3600" dirty="0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1C7B08DB-AF80-4C89-A51B-0E168F282F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</a:t>
            </a:fld>
            <a:endParaRPr lang="ja-JP" altLang="en-US" dirty="0"/>
          </a:p>
        </p:txBody>
      </p:sp>
      <p:sp>
        <p:nvSpPr>
          <p:cNvPr id="44" name="Freeform 23">
            <a:extLst>
              <a:ext uri="{FF2B5EF4-FFF2-40B4-BE49-F238E27FC236}">
                <a16:creationId xmlns:a16="http://schemas.microsoft.com/office/drawing/2014/main" id="{C46E8453-283F-4185-8ADE-4B971302772F}"/>
              </a:ext>
            </a:extLst>
          </p:cNvPr>
          <p:cNvSpPr>
            <a:spLocks noEditPoints="1"/>
          </p:cNvSpPr>
          <p:nvPr/>
        </p:nvSpPr>
        <p:spPr bwMode="auto">
          <a:xfrm>
            <a:off x="10118220" y="5563940"/>
            <a:ext cx="5313313" cy="4449216"/>
          </a:xfrm>
          <a:custGeom>
            <a:avLst/>
            <a:gdLst>
              <a:gd name="T0" fmla="*/ 1071 w 1079"/>
              <a:gd name="T1" fmla="*/ 525 h 1079"/>
              <a:gd name="T2" fmla="*/ 968 w 1079"/>
              <a:gd name="T3" fmla="*/ 405 h 1079"/>
              <a:gd name="T4" fmla="*/ 991 w 1079"/>
              <a:gd name="T5" fmla="*/ 260 h 1079"/>
              <a:gd name="T6" fmla="*/ 842 w 1079"/>
              <a:gd name="T7" fmla="*/ 208 h 1079"/>
              <a:gd name="T8" fmla="*/ 792 w 1079"/>
              <a:gd name="T9" fmla="*/ 71 h 1079"/>
              <a:gd name="T10" fmla="*/ 636 w 1079"/>
              <a:gd name="T11" fmla="*/ 101 h 1079"/>
              <a:gd name="T12" fmla="*/ 523 w 1079"/>
              <a:gd name="T13" fmla="*/ 8 h 1079"/>
              <a:gd name="T14" fmla="*/ 403 w 1079"/>
              <a:gd name="T15" fmla="*/ 111 h 1079"/>
              <a:gd name="T16" fmla="*/ 258 w 1079"/>
              <a:gd name="T17" fmla="*/ 88 h 1079"/>
              <a:gd name="T18" fmla="*/ 206 w 1079"/>
              <a:gd name="T19" fmla="*/ 237 h 1079"/>
              <a:gd name="T20" fmla="*/ 69 w 1079"/>
              <a:gd name="T21" fmla="*/ 287 h 1079"/>
              <a:gd name="T22" fmla="*/ 99 w 1079"/>
              <a:gd name="T23" fmla="*/ 443 h 1079"/>
              <a:gd name="T24" fmla="*/ 6 w 1079"/>
              <a:gd name="T25" fmla="*/ 556 h 1079"/>
              <a:gd name="T26" fmla="*/ 109 w 1079"/>
              <a:gd name="T27" fmla="*/ 676 h 1079"/>
              <a:gd name="T28" fmla="*/ 86 w 1079"/>
              <a:gd name="T29" fmla="*/ 821 h 1079"/>
              <a:gd name="T30" fmla="*/ 235 w 1079"/>
              <a:gd name="T31" fmla="*/ 873 h 1079"/>
              <a:gd name="T32" fmla="*/ 288 w 1079"/>
              <a:gd name="T33" fmla="*/ 1010 h 1079"/>
              <a:gd name="T34" fmla="*/ 443 w 1079"/>
              <a:gd name="T35" fmla="*/ 980 h 1079"/>
              <a:gd name="T36" fmla="*/ 554 w 1079"/>
              <a:gd name="T37" fmla="*/ 1073 h 1079"/>
              <a:gd name="T38" fmla="*/ 674 w 1079"/>
              <a:gd name="T39" fmla="*/ 970 h 1079"/>
              <a:gd name="T40" fmla="*/ 819 w 1079"/>
              <a:gd name="T41" fmla="*/ 993 h 1079"/>
              <a:gd name="T42" fmla="*/ 872 w 1079"/>
              <a:gd name="T43" fmla="*/ 844 h 1079"/>
              <a:gd name="T44" fmla="*/ 1008 w 1079"/>
              <a:gd name="T45" fmla="*/ 791 h 1079"/>
              <a:gd name="T46" fmla="*/ 979 w 1079"/>
              <a:gd name="T47" fmla="*/ 636 h 1079"/>
              <a:gd name="T48" fmla="*/ 361 w 1079"/>
              <a:gd name="T49" fmla="*/ 716 h 1079"/>
              <a:gd name="T50" fmla="*/ 300 w 1079"/>
              <a:gd name="T51" fmla="*/ 730 h 1079"/>
              <a:gd name="T52" fmla="*/ 267 w 1079"/>
              <a:gd name="T53" fmla="*/ 749 h 1079"/>
              <a:gd name="T54" fmla="*/ 200 w 1079"/>
              <a:gd name="T55" fmla="*/ 514 h 1079"/>
              <a:gd name="T56" fmla="*/ 244 w 1079"/>
              <a:gd name="T57" fmla="*/ 506 h 1079"/>
              <a:gd name="T58" fmla="*/ 305 w 1079"/>
              <a:gd name="T59" fmla="*/ 491 h 1079"/>
              <a:gd name="T60" fmla="*/ 338 w 1079"/>
              <a:gd name="T61" fmla="*/ 474 h 1079"/>
              <a:gd name="T62" fmla="*/ 405 w 1079"/>
              <a:gd name="T63" fmla="*/ 709 h 1079"/>
              <a:gd name="T64" fmla="*/ 466 w 1079"/>
              <a:gd name="T65" fmla="*/ 695 h 1079"/>
              <a:gd name="T66" fmla="*/ 380 w 1079"/>
              <a:gd name="T67" fmla="*/ 487 h 1079"/>
              <a:gd name="T68" fmla="*/ 485 w 1079"/>
              <a:gd name="T69" fmla="*/ 430 h 1079"/>
              <a:gd name="T70" fmla="*/ 515 w 1079"/>
              <a:gd name="T71" fmla="*/ 453 h 1079"/>
              <a:gd name="T72" fmla="*/ 506 w 1079"/>
              <a:gd name="T73" fmla="*/ 527 h 1079"/>
              <a:gd name="T74" fmla="*/ 536 w 1079"/>
              <a:gd name="T75" fmla="*/ 539 h 1079"/>
              <a:gd name="T76" fmla="*/ 475 w 1079"/>
              <a:gd name="T77" fmla="*/ 649 h 1079"/>
              <a:gd name="T78" fmla="*/ 571 w 1079"/>
              <a:gd name="T79" fmla="*/ 642 h 1079"/>
              <a:gd name="T80" fmla="*/ 554 w 1079"/>
              <a:gd name="T81" fmla="*/ 670 h 1079"/>
              <a:gd name="T82" fmla="*/ 733 w 1079"/>
              <a:gd name="T83" fmla="*/ 613 h 1079"/>
              <a:gd name="T84" fmla="*/ 680 w 1079"/>
              <a:gd name="T85" fmla="*/ 617 h 1079"/>
              <a:gd name="T86" fmla="*/ 643 w 1079"/>
              <a:gd name="T87" fmla="*/ 647 h 1079"/>
              <a:gd name="T88" fmla="*/ 523 w 1079"/>
              <a:gd name="T89" fmla="*/ 437 h 1079"/>
              <a:gd name="T90" fmla="*/ 542 w 1079"/>
              <a:gd name="T91" fmla="*/ 409 h 1079"/>
              <a:gd name="T92" fmla="*/ 643 w 1079"/>
              <a:gd name="T93" fmla="*/ 581 h 1079"/>
              <a:gd name="T94" fmla="*/ 638 w 1079"/>
              <a:gd name="T95" fmla="*/ 382 h 1079"/>
              <a:gd name="T96" fmla="*/ 739 w 1079"/>
              <a:gd name="T97" fmla="*/ 554 h 1079"/>
              <a:gd name="T98" fmla="*/ 727 w 1079"/>
              <a:gd name="T99" fmla="*/ 359 h 1079"/>
              <a:gd name="T100" fmla="*/ 762 w 1079"/>
              <a:gd name="T101" fmla="*/ 369 h 1079"/>
              <a:gd name="T102" fmla="*/ 783 w 1079"/>
              <a:gd name="T103" fmla="*/ 600 h 1079"/>
              <a:gd name="T104" fmla="*/ 809 w 1079"/>
              <a:gd name="T105" fmla="*/ 439 h 1079"/>
              <a:gd name="T106" fmla="*/ 792 w 1079"/>
              <a:gd name="T107" fmla="*/ 340 h 1079"/>
              <a:gd name="T108" fmla="*/ 830 w 1079"/>
              <a:gd name="T109" fmla="*/ 353 h 1079"/>
              <a:gd name="T110" fmla="*/ 865 w 1079"/>
              <a:gd name="T111" fmla="*/ 508 h 1079"/>
              <a:gd name="T112" fmla="*/ 842 w 1079"/>
              <a:gd name="T113" fmla="*/ 521 h 1079"/>
              <a:gd name="T114" fmla="*/ 861 w 1079"/>
              <a:gd name="T115" fmla="*/ 584 h 1079"/>
              <a:gd name="T116" fmla="*/ 842 w 1079"/>
              <a:gd name="T117" fmla="*/ 546 h 1079"/>
              <a:gd name="T118" fmla="*/ 884 w 1079"/>
              <a:gd name="T119" fmla="*/ 542 h 1079"/>
              <a:gd name="T120" fmla="*/ 872 w 1079"/>
              <a:gd name="T121" fmla="*/ 584 h 1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79" h="1079">
                <a:moveTo>
                  <a:pt x="1071" y="556"/>
                </a:moveTo>
                <a:lnTo>
                  <a:pt x="1071" y="556"/>
                </a:lnTo>
                <a:lnTo>
                  <a:pt x="1077" y="548"/>
                </a:lnTo>
                <a:lnTo>
                  <a:pt x="1079" y="539"/>
                </a:lnTo>
                <a:lnTo>
                  <a:pt x="1077" y="531"/>
                </a:lnTo>
                <a:lnTo>
                  <a:pt x="1071" y="525"/>
                </a:lnTo>
                <a:lnTo>
                  <a:pt x="979" y="443"/>
                </a:lnTo>
                <a:lnTo>
                  <a:pt x="979" y="443"/>
                </a:lnTo>
                <a:lnTo>
                  <a:pt x="972" y="434"/>
                </a:lnTo>
                <a:lnTo>
                  <a:pt x="968" y="426"/>
                </a:lnTo>
                <a:lnTo>
                  <a:pt x="966" y="413"/>
                </a:lnTo>
                <a:lnTo>
                  <a:pt x="968" y="405"/>
                </a:lnTo>
                <a:lnTo>
                  <a:pt x="1008" y="287"/>
                </a:lnTo>
                <a:lnTo>
                  <a:pt x="1008" y="287"/>
                </a:lnTo>
                <a:lnTo>
                  <a:pt x="1010" y="279"/>
                </a:lnTo>
                <a:lnTo>
                  <a:pt x="1006" y="271"/>
                </a:lnTo>
                <a:lnTo>
                  <a:pt x="1000" y="264"/>
                </a:lnTo>
                <a:lnTo>
                  <a:pt x="991" y="260"/>
                </a:lnTo>
                <a:lnTo>
                  <a:pt x="872" y="237"/>
                </a:lnTo>
                <a:lnTo>
                  <a:pt x="872" y="237"/>
                </a:lnTo>
                <a:lnTo>
                  <a:pt x="861" y="233"/>
                </a:lnTo>
                <a:lnTo>
                  <a:pt x="853" y="227"/>
                </a:lnTo>
                <a:lnTo>
                  <a:pt x="846" y="218"/>
                </a:lnTo>
                <a:lnTo>
                  <a:pt x="842" y="208"/>
                </a:lnTo>
                <a:lnTo>
                  <a:pt x="819" y="88"/>
                </a:lnTo>
                <a:lnTo>
                  <a:pt x="819" y="88"/>
                </a:lnTo>
                <a:lnTo>
                  <a:pt x="815" y="78"/>
                </a:lnTo>
                <a:lnTo>
                  <a:pt x="809" y="73"/>
                </a:lnTo>
                <a:lnTo>
                  <a:pt x="800" y="69"/>
                </a:lnTo>
                <a:lnTo>
                  <a:pt x="792" y="71"/>
                </a:lnTo>
                <a:lnTo>
                  <a:pt x="674" y="111"/>
                </a:lnTo>
                <a:lnTo>
                  <a:pt x="674" y="111"/>
                </a:lnTo>
                <a:lnTo>
                  <a:pt x="666" y="113"/>
                </a:lnTo>
                <a:lnTo>
                  <a:pt x="653" y="111"/>
                </a:lnTo>
                <a:lnTo>
                  <a:pt x="645" y="107"/>
                </a:lnTo>
                <a:lnTo>
                  <a:pt x="636" y="101"/>
                </a:lnTo>
                <a:lnTo>
                  <a:pt x="554" y="8"/>
                </a:lnTo>
                <a:lnTo>
                  <a:pt x="554" y="8"/>
                </a:lnTo>
                <a:lnTo>
                  <a:pt x="548" y="2"/>
                </a:lnTo>
                <a:lnTo>
                  <a:pt x="540" y="0"/>
                </a:lnTo>
                <a:lnTo>
                  <a:pt x="531" y="2"/>
                </a:lnTo>
                <a:lnTo>
                  <a:pt x="523" y="8"/>
                </a:lnTo>
                <a:lnTo>
                  <a:pt x="443" y="101"/>
                </a:lnTo>
                <a:lnTo>
                  <a:pt x="443" y="101"/>
                </a:lnTo>
                <a:lnTo>
                  <a:pt x="435" y="107"/>
                </a:lnTo>
                <a:lnTo>
                  <a:pt x="424" y="111"/>
                </a:lnTo>
                <a:lnTo>
                  <a:pt x="414" y="113"/>
                </a:lnTo>
                <a:lnTo>
                  <a:pt x="403" y="111"/>
                </a:lnTo>
                <a:lnTo>
                  <a:pt x="288" y="71"/>
                </a:lnTo>
                <a:lnTo>
                  <a:pt x="288" y="71"/>
                </a:lnTo>
                <a:lnTo>
                  <a:pt x="277" y="69"/>
                </a:lnTo>
                <a:lnTo>
                  <a:pt x="269" y="73"/>
                </a:lnTo>
                <a:lnTo>
                  <a:pt x="263" y="78"/>
                </a:lnTo>
                <a:lnTo>
                  <a:pt x="258" y="88"/>
                </a:lnTo>
                <a:lnTo>
                  <a:pt x="235" y="208"/>
                </a:lnTo>
                <a:lnTo>
                  <a:pt x="235" y="208"/>
                </a:lnTo>
                <a:lnTo>
                  <a:pt x="231" y="218"/>
                </a:lnTo>
                <a:lnTo>
                  <a:pt x="225" y="227"/>
                </a:lnTo>
                <a:lnTo>
                  <a:pt x="216" y="233"/>
                </a:lnTo>
                <a:lnTo>
                  <a:pt x="206" y="237"/>
                </a:lnTo>
                <a:lnTo>
                  <a:pt x="86" y="260"/>
                </a:lnTo>
                <a:lnTo>
                  <a:pt x="86" y="260"/>
                </a:lnTo>
                <a:lnTo>
                  <a:pt x="78" y="264"/>
                </a:lnTo>
                <a:lnTo>
                  <a:pt x="71" y="271"/>
                </a:lnTo>
                <a:lnTo>
                  <a:pt x="69" y="279"/>
                </a:lnTo>
                <a:lnTo>
                  <a:pt x="69" y="287"/>
                </a:lnTo>
                <a:lnTo>
                  <a:pt x="109" y="405"/>
                </a:lnTo>
                <a:lnTo>
                  <a:pt x="109" y="405"/>
                </a:lnTo>
                <a:lnTo>
                  <a:pt x="111" y="413"/>
                </a:lnTo>
                <a:lnTo>
                  <a:pt x="109" y="426"/>
                </a:lnTo>
                <a:lnTo>
                  <a:pt x="105" y="434"/>
                </a:lnTo>
                <a:lnTo>
                  <a:pt x="99" y="443"/>
                </a:lnTo>
                <a:lnTo>
                  <a:pt x="6" y="525"/>
                </a:lnTo>
                <a:lnTo>
                  <a:pt x="6" y="525"/>
                </a:lnTo>
                <a:lnTo>
                  <a:pt x="0" y="531"/>
                </a:lnTo>
                <a:lnTo>
                  <a:pt x="0" y="539"/>
                </a:lnTo>
                <a:lnTo>
                  <a:pt x="0" y="548"/>
                </a:lnTo>
                <a:lnTo>
                  <a:pt x="6" y="556"/>
                </a:lnTo>
                <a:lnTo>
                  <a:pt x="99" y="636"/>
                </a:lnTo>
                <a:lnTo>
                  <a:pt x="99" y="636"/>
                </a:lnTo>
                <a:lnTo>
                  <a:pt x="105" y="644"/>
                </a:lnTo>
                <a:lnTo>
                  <a:pt x="109" y="655"/>
                </a:lnTo>
                <a:lnTo>
                  <a:pt x="111" y="665"/>
                </a:lnTo>
                <a:lnTo>
                  <a:pt x="109" y="676"/>
                </a:lnTo>
                <a:lnTo>
                  <a:pt x="69" y="791"/>
                </a:lnTo>
                <a:lnTo>
                  <a:pt x="69" y="791"/>
                </a:lnTo>
                <a:lnTo>
                  <a:pt x="69" y="802"/>
                </a:lnTo>
                <a:lnTo>
                  <a:pt x="71" y="810"/>
                </a:lnTo>
                <a:lnTo>
                  <a:pt x="78" y="817"/>
                </a:lnTo>
                <a:lnTo>
                  <a:pt x="86" y="821"/>
                </a:lnTo>
                <a:lnTo>
                  <a:pt x="206" y="844"/>
                </a:lnTo>
                <a:lnTo>
                  <a:pt x="206" y="844"/>
                </a:lnTo>
                <a:lnTo>
                  <a:pt x="216" y="848"/>
                </a:lnTo>
                <a:lnTo>
                  <a:pt x="225" y="854"/>
                </a:lnTo>
                <a:lnTo>
                  <a:pt x="231" y="863"/>
                </a:lnTo>
                <a:lnTo>
                  <a:pt x="235" y="873"/>
                </a:lnTo>
                <a:lnTo>
                  <a:pt x="258" y="993"/>
                </a:lnTo>
                <a:lnTo>
                  <a:pt x="258" y="993"/>
                </a:lnTo>
                <a:lnTo>
                  <a:pt x="263" y="1001"/>
                </a:lnTo>
                <a:lnTo>
                  <a:pt x="269" y="1008"/>
                </a:lnTo>
                <a:lnTo>
                  <a:pt x="277" y="1010"/>
                </a:lnTo>
                <a:lnTo>
                  <a:pt x="288" y="1010"/>
                </a:lnTo>
                <a:lnTo>
                  <a:pt x="403" y="970"/>
                </a:lnTo>
                <a:lnTo>
                  <a:pt x="403" y="970"/>
                </a:lnTo>
                <a:lnTo>
                  <a:pt x="414" y="968"/>
                </a:lnTo>
                <a:lnTo>
                  <a:pt x="424" y="970"/>
                </a:lnTo>
                <a:lnTo>
                  <a:pt x="435" y="974"/>
                </a:lnTo>
                <a:lnTo>
                  <a:pt x="443" y="980"/>
                </a:lnTo>
                <a:lnTo>
                  <a:pt x="523" y="1073"/>
                </a:lnTo>
                <a:lnTo>
                  <a:pt x="523" y="1073"/>
                </a:lnTo>
                <a:lnTo>
                  <a:pt x="531" y="1077"/>
                </a:lnTo>
                <a:lnTo>
                  <a:pt x="540" y="1079"/>
                </a:lnTo>
                <a:lnTo>
                  <a:pt x="548" y="1077"/>
                </a:lnTo>
                <a:lnTo>
                  <a:pt x="554" y="1073"/>
                </a:lnTo>
                <a:lnTo>
                  <a:pt x="636" y="980"/>
                </a:lnTo>
                <a:lnTo>
                  <a:pt x="636" y="980"/>
                </a:lnTo>
                <a:lnTo>
                  <a:pt x="645" y="974"/>
                </a:lnTo>
                <a:lnTo>
                  <a:pt x="653" y="970"/>
                </a:lnTo>
                <a:lnTo>
                  <a:pt x="666" y="968"/>
                </a:lnTo>
                <a:lnTo>
                  <a:pt x="674" y="970"/>
                </a:lnTo>
                <a:lnTo>
                  <a:pt x="792" y="1010"/>
                </a:lnTo>
                <a:lnTo>
                  <a:pt x="792" y="1010"/>
                </a:lnTo>
                <a:lnTo>
                  <a:pt x="800" y="1010"/>
                </a:lnTo>
                <a:lnTo>
                  <a:pt x="809" y="1008"/>
                </a:lnTo>
                <a:lnTo>
                  <a:pt x="815" y="1001"/>
                </a:lnTo>
                <a:lnTo>
                  <a:pt x="819" y="993"/>
                </a:lnTo>
                <a:lnTo>
                  <a:pt x="842" y="873"/>
                </a:lnTo>
                <a:lnTo>
                  <a:pt x="842" y="873"/>
                </a:lnTo>
                <a:lnTo>
                  <a:pt x="846" y="863"/>
                </a:lnTo>
                <a:lnTo>
                  <a:pt x="853" y="854"/>
                </a:lnTo>
                <a:lnTo>
                  <a:pt x="861" y="848"/>
                </a:lnTo>
                <a:lnTo>
                  <a:pt x="872" y="844"/>
                </a:lnTo>
                <a:lnTo>
                  <a:pt x="991" y="821"/>
                </a:lnTo>
                <a:lnTo>
                  <a:pt x="991" y="821"/>
                </a:lnTo>
                <a:lnTo>
                  <a:pt x="1000" y="817"/>
                </a:lnTo>
                <a:lnTo>
                  <a:pt x="1006" y="810"/>
                </a:lnTo>
                <a:lnTo>
                  <a:pt x="1010" y="802"/>
                </a:lnTo>
                <a:lnTo>
                  <a:pt x="1008" y="791"/>
                </a:lnTo>
                <a:lnTo>
                  <a:pt x="968" y="676"/>
                </a:lnTo>
                <a:lnTo>
                  <a:pt x="968" y="676"/>
                </a:lnTo>
                <a:lnTo>
                  <a:pt x="966" y="665"/>
                </a:lnTo>
                <a:lnTo>
                  <a:pt x="968" y="655"/>
                </a:lnTo>
                <a:lnTo>
                  <a:pt x="972" y="644"/>
                </a:lnTo>
                <a:lnTo>
                  <a:pt x="979" y="636"/>
                </a:lnTo>
                <a:lnTo>
                  <a:pt x="1071" y="556"/>
                </a:lnTo>
                <a:close/>
                <a:moveTo>
                  <a:pt x="393" y="720"/>
                </a:moveTo>
                <a:lnTo>
                  <a:pt x="393" y="720"/>
                </a:lnTo>
                <a:lnTo>
                  <a:pt x="380" y="722"/>
                </a:lnTo>
                <a:lnTo>
                  <a:pt x="370" y="722"/>
                </a:lnTo>
                <a:lnTo>
                  <a:pt x="361" y="716"/>
                </a:lnTo>
                <a:lnTo>
                  <a:pt x="353" y="707"/>
                </a:lnTo>
                <a:lnTo>
                  <a:pt x="263" y="590"/>
                </a:lnTo>
                <a:lnTo>
                  <a:pt x="263" y="590"/>
                </a:lnTo>
                <a:lnTo>
                  <a:pt x="298" y="722"/>
                </a:lnTo>
                <a:lnTo>
                  <a:pt x="298" y="722"/>
                </a:lnTo>
                <a:lnTo>
                  <a:pt x="300" y="730"/>
                </a:lnTo>
                <a:lnTo>
                  <a:pt x="298" y="739"/>
                </a:lnTo>
                <a:lnTo>
                  <a:pt x="292" y="747"/>
                </a:lnTo>
                <a:lnTo>
                  <a:pt x="284" y="751"/>
                </a:lnTo>
                <a:lnTo>
                  <a:pt x="284" y="751"/>
                </a:lnTo>
                <a:lnTo>
                  <a:pt x="275" y="751"/>
                </a:lnTo>
                <a:lnTo>
                  <a:pt x="267" y="749"/>
                </a:lnTo>
                <a:lnTo>
                  <a:pt x="258" y="743"/>
                </a:lnTo>
                <a:lnTo>
                  <a:pt x="254" y="735"/>
                </a:lnTo>
                <a:lnTo>
                  <a:pt x="197" y="533"/>
                </a:lnTo>
                <a:lnTo>
                  <a:pt x="197" y="533"/>
                </a:lnTo>
                <a:lnTo>
                  <a:pt x="195" y="523"/>
                </a:lnTo>
                <a:lnTo>
                  <a:pt x="200" y="514"/>
                </a:lnTo>
                <a:lnTo>
                  <a:pt x="206" y="508"/>
                </a:lnTo>
                <a:lnTo>
                  <a:pt x="216" y="504"/>
                </a:lnTo>
                <a:lnTo>
                  <a:pt x="216" y="504"/>
                </a:lnTo>
                <a:lnTo>
                  <a:pt x="225" y="502"/>
                </a:lnTo>
                <a:lnTo>
                  <a:pt x="235" y="502"/>
                </a:lnTo>
                <a:lnTo>
                  <a:pt x="244" y="506"/>
                </a:lnTo>
                <a:lnTo>
                  <a:pt x="252" y="516"/>
                </a:lnTo>
                <a:lnTo>
                  <a:pt x="342" y="632"/>
                </a:lnTo>
                <a:lnTo>
                  <a:pt x="342" y="632"/>
                </a:lnTo>
                <a:lnTo>
                  <a:pt x="307" y="502"/>
                </a:lnTo>
                <a:lnTo>
                  <a:pt x="307" y="502"/>
                </a:lnTo>
                <a:lnTo>
                  <a:pt x="305" y="491"/>
                </a:lnTo>
                <a:lnTo>
                  <a:pt x="309" y="483"/>
                </a:lnTo>
                <a:lnTo>
                  <a:pt x="313" y="476"/>
                </a:lnTo>
                <a:lnTo>
                  <a:pt x="321" y="472"/>
                </a:lnTo>
                <a:lnTo>
                  <a:pt x="321" y="472"/>
                </a:lnTo>
                <a:lnTo>
                  <a:pt x="330" y="472"/>
                </a:lnTo>
                <a:lnTo>
                  <a:pt x="338" y="474"/>
                </a:lnTo>
                <a:lnTo>
                  <a:pt x="347" y="481"/>
                </a:lnTo>
                <a:lnTo>
                  <a:pt x="351" y="489"/>
                </a:lnTo>
                <a:lnTo>
                  <a:pt x="407" y="688"/>
                </a:lnTo>
                <a:lnTo>
                  <a:pt x="407" y="688"/>
                </a:lnTo>
                <a:lnTo>
                  <a:pt x="407" y="699"/>
                </a:lnTo>
                <a:lnTo>
                  <a:pt x="405" y="709"/>
                </a:lnTo>
                <a:lnTo>
                  <a:pt x="401" y="716"/>
                </a:lnTo>
                <a:lnTo>
                  <a:pt x="393" y="720"/>
                </a:lnTo>
                <a:lnTo>
                  <a:pt x="393" y="720"/>
                </a:lnTo>
                <a:close/>
                <a:moveTo>
                  <a:pt x="554" y="670"/>
                </a:moveTo>
                <a:lnTo>
                  <a:pt x="466" y="695"/>
                </a:lnTo>
                <a:lnTo>
                  <a:pt x="466" y="695"/>
                </a:lnTo>
                <a:lnTo>
                  <a:pt x="456" y="695"/>
                </a:lnTo>
                <a:lnTo>
                  <a:pt x="445" y="693"/>
                </a:lnTo>
                <a:lnTo>
                  <a:pt x="439" y="686"/>
                </a:lnTo>
                <a:lnTo>
                  <a:pt x="435" y="676"/>
                </a:lnTo>
                <a:lnTo>
                  <a:pt x="380" y="487"/>
                </a:lnTo>
                <a:lnTo>
                  <a:pt x="380" y="487"/>
                </a:lnTo>
                <a:lnTo>
                  <a:pt x="380" y="474"/>
                </a:lnTo>
                <a:lnTo>
                  <a:pt x="382" y="466"/>
                </a:lnTo>
                <a:lnTo>
                  <a:pt x="389" y="460"/>
                </a:lnTo>
                <a:lnTo>
                  <a:pt x="397" y="455"/>
                </a:lnTo>
                <a:lnTo>
                  <a:pt x="485" y="430"/>
                </a:lnTo>
                <a:lnTo>
                  <a:pt x="485" y="430"/>
                </a:lnTo>
                <a:lnTo>
                  <a:pt x="496" y="430"/>
                </a:lnTo>
                <a:lnTo>
                  <a:pt x="504" y="432"/>
                </a:lnTo>
                <a:lnTo>
                  <a:pt x="510" y="437"/>
                </a:lnTo>
                <a:lnTo>
                  <a:pt x="512" y="445"/>
                </a:lnTo>
                <a:lnTo>
                  <a:pt x="512" y="445"/>
                </a:lnTo>
                <a:lnTo>
                  <a:pt x="515" y="453"/>
                </a:lnTo>
                <a:lnTo>
                  <a:pt x="512" y="460"/>
                </a:lnTo>
                <a:lnTo>
                  <a:pt x="506" y="466"/>
                </a:lnTo>
                <a:lnTo>
                  <a:pt x="496" y="470"/>
                </a:lnTo>
                <a:lnTo>
                  <a:pt x="431" y="489"/>
                </a:lnTo>
                <a:lnTo>
                  <a:pt x="445" y="544"/>
                </a:lnTo>
                <a:lnTo>
                  <a:pt x="506" y="527"/>
                </a:lnTo>
                <a:lnTo>
                  <a:pt x="506" y="527"/>
                </a:lnTo>
                <a:lnTo>
                  <a:pt x="519" y="525"/>
                </a:lnTo>
                <a:lnTo>
                  <a:pt x="527" y="527"/>
                </a:lnTo>
                <a:lnTo>
                  <a:pt x="531" y="533"/>
                </a:lnTo>
                <a:lnTo>
                  <a:pt x="536" y="539"/>
                </a:lnTo>
                <a:lnTo>
                  <a:pt x="536" y="539"/>
                </a:lnTo>
                <a:lnTo>
                  <a:pt x="538" y="548"/>
                </a:lnTo>
                <a:lnTo>
                  <a:pt x="536" y="556"/>
                </a:lnTo>
                <a:lnTo>
                  <a:pt x="529" y="563"/>
                </a:lnTo>
                <a:lnTo>
                  <a:pt x="519" y="567"/>
                </a:lnTo>
                <a:lnTo>
                  <a:pt x="456" y="584"/>
                </a:lnTo>
                <a:lnTo>
                  <a:pt x="475" y="649"/>
                </a:lnTo>
                <a:lnTo>
                  <a:pt x="544" y="630"/>
                </a:lnTo>
                <a:lnTo>
                  <a:pt x="544" y="630"/>
                </a:lnTo>
                <a:lnTo>
                  <a:pt x="554" y="628"/>
                </a:lnTo>
                <a:lnTo>
                  <a:pt x="563" y="630"/>
                </a:lnTo>
                <a:lnTo>
                  <a:pt x="569" y="634"/>
                </a:lnTo>
                <a:lnTo>
                  <a:pt x="571" y="642"/>
                </a:lnTo>
                <a:lnTo>
                  <a:pt x="571" y="642"/>
                </a:lnTo>
                <a:lnTo>
                  <a:pt x="573" y="651"/>
                </a:lnTo>
                <a:lnTo>
                  <a:pt x="571" y="657"/>
                </a:lnTo>
                <a:lnTo>
                  <a:pt x="565" y="663"/>
                </a:lnTo>
                <a:lnTo>
                  <a:pt x="554" y="670"/>
                </a:lnTo>
                <a:lnTo>
                  <a:pt x="554" y="670"/>
                </a:lnTo>
                <a:close/>
                <a:moveTo>
                  <a:pt x="760" y="615"/>
                </a:moveTo>
                <a:lnTo>
                  <a:pt x="760" y="615"/>
                </a:lnTo>
                <a:lnTo>
                  <a:pt x="746" y="617"/>
                </a:lnTo>
                <a:lnTo>
                  <a:pt x="739" y="617"/>
                </a:lnTo>
                <a:lnTo>
                  <a:pt x="735" y="617"/>
                </a:lnTo>
                <a:lnTo>
                  <a:pt x="733" y="613"/>
                </a:lnTo>
                <a:lnTo>
                  <a:pt x="729" y="611"/>
                </a:lnTo>
                <a:lnTo>
                  <a:pt x="722" y="598"/>
                </a:lnTo>
                <a:lnTo>
                  <a:pt x="664" y="476"/>
                </a:lnTo>
                <a:lnTo>
                  <a:pt x="664" y="476"/>
                </a:lnTo>
                <a:lnTo>
                  <a:pt x="680" y="617"/>
                </a:lnTo>
                <a:lnTo>
                  <a:pt x="680" y="617"/>
                </a:lnTo>
                <a:lnTo>
                  <a:pt x="678" y="628"/>
                </a:lnTo>
                <a:lnTo>
                  <a:pt x="676" y="636"/>
                </a:lnTo>
                <a:lnTo>
                  <a:pt x="668" y="640"/>
                </a:lnTo>
                <a:lnTo>
                  <a:pt x="655" y="644"/>
                </a:lnTo>
                <a:lnTo>
                  <a:pt x="655" y="644"/>
                </a:lnTo>
                <a:lnTo>
                  <a:pt x="643" y="647"/>
                </a:lnTo>
                <a:lnTo>
                  <a:pt x="632" y="647"/>
                </a:lnTo>
                <a:lnTo>
                  <a:pt x="626" y="640"/>
                </a:lnTo>
                <a:lnTo>
                  <a:pt x="622" y="634"/>
                </a:lnTo>
                <a:lnTo>
                  <a:pt x="531" y="453"/>
                </a:lnTo>
                <a:lnTo>
                  <a:pt x="531" y="453"/>
                </a:lnTo>
                <a:lnTo>
                  <a:pt x="523" y="437"/>
                </a:lnTo>
                <a:lnTo>
                  <a:pt x="523" y="437"/>
                </a:lnTo>
                <a:lnTo>
                  <a:pt x="523" y="428"/>
                </a:lnTo>
                <a:lnTo>
                  <a:pt x="525" y="420"/>
                </a:lnTo>
                <a:lnTo>
                  <a:pt x="533" y="413"/>
                </a:lnTo>
                <a:lnTo>
                  <a:pt x="542" y="409"/>
                </a:lnTo>
                <a:lnTo>
                  <a:pt x="542" y="409"/>
                </a:lnTo>
                <a:lnTo>
                  <a:pt x="550" y="409"/>
                </a:lnTo>
                <a:lnTo>
                  <a:pt x="559" y="411"/>
                </a:lnTo>
                <a:lnTo>
                  <a:pt x="563" y="416"/>
                </a:lnTo>
                <a:lnTo>
                  <a:pt x="567" y="422"/>
                </a:lnTo>
                <a:lnTo>
                  <a:pt x="643" y="581"/>
                </a:lnTo>
                <a:lnTo>
                  <a:pt x="643" y="581"/>
                </a:lnTo>
                <a:lnTo>
                  <a:pt x="622" y="407"/>
                </a:lnTo>
                <a:lnTo>
                  <a:pt x="622" y="407"/>
                </a:lnTo>
                <a:lnTo>
                  <a:pt x="622" y="399"/>
                </a:lnTo>
                <a:lnTo>
                  <a:pt x="624" y="390"/>
                </a:lnTo>
                <a:lnTo>
                  <a:pt x="630" y="386"/>
                </a:lnTo>
                <a:lnTo>
                  <a:pt x="638" y="382"/>
                </a:lnTo>
                <a:lnTo>
                  <a:pt x="638" y="382"/>
                </a:lnTo>
                <a:lnTo>
                  <a:pt x="647" y="382"/>
                </a:lnTo>
                <a:lnTo>
                  <a:pt x="653" y="384"/>
                </a:lnTo>
                <a:lnTo>
                  <a:pt x="659" y="388"/>
                </a:lnTo>
                <a:lnTo>
                  <a:pt x="664" y="395"/>
                </a:lnTo>
                <a:lnTo>
                  <a:pt x="739" y="554"/>
                </a:lnTo>
                <a:lnTo>
                  <a:pt x="741" y="552"/>
                </a:lnTo>
                <a:lnTo>
                  <a:pt x="718" y="382"/>
                </a:lnTo>
                <a:lnTo>
                  <a:pt x="718" y="382"/>
                </a:lnTo>
                <a:lnTo>
                  <a:pt x="718" y="371"/>
                </a:lnTo>
                <a:lnTo>
                  <a:pt x="720" y="363"/>
                </a:lnTo>
                <a:lnTo>
                  <a:pt x="727" y="359"/>
                </a:lnTo>
                <a:lnTo>
                  <a:pt x="735" y="355"/>
                </a:lnTo>
                <a:lnTo>
                  <a:pt x="735" y="355"/>
                </a:lnTo>
                <a:lnTo>
                  <a:pt x="746" y="353"/>
                </a:lnTo>
                <a:lnTo>
                  <a:pt x="752" y="355"/>
                </a:lnTo>
                <a:lnTo>
                  <a:pt x="758" y="361"/>
                </a:lnTo>
                <a:lnTo>
                  <a:pt x="762" y="369"/>
                </a:lnTo>
                <a:lnTo>
                  <a:pt x="762" y="369"/>
                </a:lnTo>
                <a:lnTo>
                  <a:pt x="764" y="386"/>
                </a:lnTo>
                <a:lnTo>
                  <a:pt x="783" y="581"/>
                </a:lnTo>
                <a:lnTo>
                  <a:pt x="783" y="581"/>
                </a:lnTo>
                <a:lnTo>
                  <a:pt x="785" y="596"/>
                </a:lnTo>
                <a:lnTo>
                  <a:pt x="783" y="600"/>
                </a:lnTo>
                <a:lnTo>
                  <a:pt x="781" y="605"/>
                </a:lnTo>
                <a:lnTo>
                  <a:pt x="773" y="611"/>
                </a:lnTo>
                <a:lnTo>
                  <a:pt x="760" y="615"/>
                </a:lnTo>
                <a:lnTo>
                  <a:pt x="760" y="615"/>
                </a:lnTo>
                <a:close/>
                <a:moveTo>
                  <a:pt x="809" y="439"/>
                </a:moveTo>
                <a:lnTo>
                  <a:pt x="809" y="439"/>
                </a:lnTo>
                <a:lnTo>
                  <a:pt x="800" y="416"/>
                </a:lnTo>
                <a:lnTo>
                  <a:pt x="785" y="365"/>
                </a:lnTo>
                <a:lnTo>
                  <a:pt x="785" y="365"/>
                </a:lnTo>
                <a:lnTo>
                  <a:pt x="783" y="355"/>
                </a:lnTo>
                <a:lnTo>
                  <a:pt x="785" y="346"/>
                </a:lnTo>
                <a:lnTo>
                  <a:pt x="792" y="340"/>
                </a:lnTo>
                <a:lnTo>
                  <a:pt x="800" y="336"/>
                </a:lnTo>
                <a:lnTo>
                  <a:pt x="800" y="336"/>
                </a:lnTo>
                <a:lnTo>
                  <a:pt x="811" y="336"/>
                </a:lnTo>
                <a:lnTo>
                  <a:pt x="819" y="338"/>
                </a:lnTo>
                <a:lnTo>
                  <a:pt x="825" y="344"/>
                </a:lnTo>
                <a:lnTo>
                  <a:pt x="830" y="353"/>
                </a:lnTo>
                <a:lnTo>
                  <a:pt x="844" y="403"/>
                </a:lnTo>
                <a:lnTo>
                  <a:pt x="844" y="403"/>
                </a:lnTo>
                <a:lnTo>
                  <a:pt x="851" y="428"/>
                </a:lnTo>
                <a:lnTo>
                  <a:pt x="863" y="500"/>
                </a:lnTo>
                <a:lnTo>
                  <a:pt x="863" y="500"/>
                </a:lnTo>
                <a:lnTo>
                  <a:pt x="865" y="508"/>
                </a:lnTo>
                <a:lnTo>
                  <a:pt x="863" y="514"/>
                </a:lnTo>
                <a:lnTo>
                  <a:pt x="861" y="518"/>
                </a:lnTo>
                <a:lnTo>
                  <a:pt x="853" y="521"/>
                </a:lnTo>
                <a:lnTo>
                  <a:pt x="853" y="521"/>
                </a:lnTo>
                <a:lnTo>
                  <a:pt x="846" y="523"/>
                </a:lnTo>
                <a:lnTo>
                  <a:pt x="842" y="521"/>
                </a:lnTo>
                <a:lnTo>
                  <a:pt x="838" y="514"/>
                </a:lnTo>
                <a:lnTo>
                  <a:pt x="834" y="508"/>
                </a:lnTo>
                <a:lnTo>
                  <a:pt x="809" y="439"/>
                </a:lnTo>
                <a:close/>
                <a:moveTo>
                  <a:pt x="872" y="584"/>
                </a:moveTo>
                <a:lnTo>
                  <a:pt x="872" y="584"/>
                </a:lnTo>
                <a:lnTo>
                  <a:pt x="861" y="584"/>
                </a:lnTo>
                <a:lnTo>
                  <a:pt x="851" y="581"/>
                </a:lnTo>
                <a:lnTo>
                  <a:pt x="844" y="575"/>
                </a:lnTo>
                <a:lnTo>
                  <a:pt x="838" y="565"/>
                </a:lnTo>
                <a:lnTo>
                  <a:pt x="838" y="565"/>
                </a:lnTo>
                <a:lnTo>
                  <a:pt x="838" y="554"/>
                </a:lnTo>
                <a:lnTo>
                  <a:pt x="842" y="546"/>
                </a:lnTo>
                <a:lnTo>
                  <a:pt x="848" y="537"/>
                </a:lnTo>
                <a:lnTo>
                  <a:pt x="857" y="533"/>
                </a:lnTo>
                <a:lnTo>
                  <a:pt x="857" y="533"/>
                </a:lnTo>
                <a:lnTo>
                  <a:pt x="867" y="531"/>
                </a:lnTo>
                <a:lnTo>
                  <a:pt x="878" y="535"/>
                </a:lnTo>
                <a:lnTo>
                  <a:pt x="884" y="542"/>
                </a:lnTo>
                <a:lnTo>
                  <a:pt x="888" y="550"/>
                </a:lnTo>
                <a:lnTo>
                  <a:pt x="888" y="550"/>
                </a:lnTo>
                <a:lnTo>
                  <a:pt x="890" y="560"/>
                </a:lnTo>
                <a:lnTo>
                  <a:pt x="886" y="571"/>
                </a:lnTo>
                <a:lnTo>
                  <a:pt x="880" y="579"/>
                </a:lnTo>
                <a:lnTo>
                  <a:pt x="872" y="584"/>
                </a:lnTo>
                <a:lnTo>
                  <a:pt x="872" y="58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6F7C702-5FF8-4FDE-9FFB-B0EE4296C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18" y="2226260"/>
            <a:ext cx="7949124" cy="778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1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資料填報</a:t>
            </a:r>
            <a:r>
              <a:rPr lang="en-US" altLang="zh-TW" b="1" dirty="0"/>
              <a:t>-Excel </a:t>
            </a:r>
            <a:r>
              <a:rPr lang="zh-TW" altLang="en-US" b="1" dirty="0"/>
              <a:t>上傳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1A87852-4EDA-4F6D-AF3F-2867356F22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8223" y="64824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550918" y="5999037"/>
            <a:ext cx="5112567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1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6550918" y="4370259"/>
            <a:ext cx="5112567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中文系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一年級</a:t>
            </a:r>
            <a:r>
              <a:rPr lang="en-US" altLang="zh-TW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3</a:t>
            </a:r>
            <a:r>
              <a:rPr lang="zh-TW" altLang="en-US" sz="4800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人</a:t>
            </a: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47407FA8-662C-49F6-AA4C-377946E64F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D608E9C-924A-4ED3-AC5A-3C445F067D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22526" y="2839244"/>
            <a:ext cx="14077564" cy="5616624"/>
          </a:xfrm>
        </p:spPr>
        <p:txBody>
          <a:bodyPr/>
          <a:lstStyle/>
          <a:p>
            <a:pPr marL="342900" indent="-171450"/>
            <a:r>
              <a:rPr lang="zh-TW" altLang="zh-TW" sz="3600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sz="3600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sz="3600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/>
            <a:endParaRPr lang="en-US" altLang="zh-TW" sz="3600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sz="3600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/>
            <a:endParaRPr lang="en-US" altLang="zh-TW" sz="3600" dirty="0">
              <a:latin typeface="微軟正黑體" pitchFamily="34"/>
              <a:ea typeface="微軟正黑體" pitchFamily="34"/>
            </a:endParaRPr>
          </a:p>
          <a:p>
            <a:pPr marL="342900" indent="-171450"/>
            <a:r>
              <a:rPr lang="zh-TW" altLang="zh-TW" sz="3600" dirty="0">
                <a:latin typeface="微軟正黑體" pitchFamily="34"/>
                <a:ea typeface="微軟正黑體" pitchFamily="34"/>
              </a:rPr>
              <a:t>若需以最後一份資料為主，請按</a:t>
            </a:r>
            <a:r>
              <a:rPr lang="zh-TW" altLang="en-US" sz="3600" dirty="0">
                <a:latin typeface="微軟正黑體" pitchFamily="34"/>
                <a:ea typeface="微軟正黑體" pitchFamily="34"/>
              </a:rPr>
              <a:t>       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 </a:t>
            </a:r>
            <a:r>
              <a:rPr lang="en-US" altLang="zh-TW" sz="3600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sz="3600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sz="3600" dirty="0"/>
          </a:p>
        </p:txBody>
      </p:sp>
      <p:sp>
        <p:nvSpPr>
          <p:cNvPr id="10" name="圓角矩形 8"/>
          <p:cNvSpPr/>
          <p:nvPr/>
        </p:nvSpPr>
        <p:spPr>
          <a:xfrm>
            <a:off x="10151318" y="6151612"/>
            <a:ext cx="4176464" cy="72008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r>
              <a:rPr lang="en-US" altLang="zh-TW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(</a:t>
            </a:r>
            <a:r>
              <a:rPr lang="zh-TW" altLang="en-US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僅供總承辦人使用</a:t>
            </a:r>
            <a:r>
              <a:rPr lang="en-US" altLang="zh-TW" sz="21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)</a:t>
            </a:r>
            <a:endParaRPr lang="en-US" sz="21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4A6C06A-B63A-4720-87E8-0DCEE54061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必要欄位檢核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檢查上傳必要欄位，若自行增加之欄位則跳過不處理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801FF3-72B3-4091-8085-BF8B8B66E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可以調換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1944AD33-EC34-4E24-BAFE-6B61FF933A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成多份檔案上傳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B1D1AF3C-5FAD-41B1-B6EC-9393E47EC7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2E0EEE7-ECE2-445D-94E5-45DF3A410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可將</a:t>
            </a:r>
            <a:r>
              <a:rPr lang="en-US" altLang="zh-TW" dirty="0"/>
              <a:t>excel</a:t>
            </a:r>
            <a:r>
              <a:rPr lang="zh-TW" altLang="en-US" dirty="0"/>
              <a:t>分割可自由更改欄位順序</a:t>
            </a: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DB987C8F-FC8C-4650-8816-77BB2E5D52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kern="0" dirty="0">
                <a:solidFill>
                  <a:schemeClr val="tx1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b="1" kern="0" dirty="0">
                <a:solidFill>
                  <a:schemeClr val="tx1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5968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400" b="1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5968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400" b="1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  <p:sp>
        <p:nvSpPr>
          <p:cNvPr id="23" name="投影片編號版面配置區 22">
            <a:extLst>
              <a:ext uri="{FF2B5EF4-FFF2-40B4-BE49-F238E27FC236}">
                <a16:creationId xmlns:a16="http://schemas.microsoft.com/office/drawing/2014/main" id="{CC64AC9D-AE07-48A1-A31D-74105D1B35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欄位順序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4660113" y="2625230"/>
            <a:ext cx="3304445" cy="14344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 dirty="0">
                <a:latin typeface="微軟正黑體" pitchFamily="34"/>
                <a:ea typeface="微軟正黑體" pitchFamily="34"/>
              </a:rPr>
              <a:t>系所</a:t>
            </a:r>
            <a:endParaRPr lang="en-US" sz="4000" b="1" kern="0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8783166" y="2642897"/>
            <a:ext cx="3304445" cy="14344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>
                <a:latin typeface="微軟正黑體" pitchFamily="34"/>
                <a:ea typeface="微軟正黑體" pitchFamily="34"/>
              </a:rPr>
              <a:t>學制</a:t>
            </a:r>
            <a:endParaRPr lang="en-US" sz="4000" b="1" kern="0"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2751529" y="2623220"/>
            <a:ext cx="3304445" cy="14344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 dirty="0">
                <a:latin typeface="微軟正黑體" pitchFamily="34"/>
                <a:ea typeface="微軟正黑體" pitchFamily="34"/>
              </a:rPr>
              <a:t>學生人數</a:t>
            </a:r>
            <a:endParaRPr lang="en-US" sz="4000" b="1" kern="0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9938102" y="4564232"/>
            <a:ext cx="1268262" cy="1109352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1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8783165" y="5816572"/>
            <a:ext cx="3304445" cy="14935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>
                <a:latin typeface="微軟正黑體" pitchFamily="34"/>
                <a:ea typeface="微軟正黑體" pitchFamily="34"/>
              </a:rPr>
              <a:t>系所</a:t>
            </a:r>
            <a:endParaRPr lang="en-US" sz="4000" b="1" kern="0"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2756090" y="5816572"/>
            <a:ext cx="3304445" cy="14935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>
                <a:latin typeface="微軟正黑體" pitchFamily="34"/>
                <a:ea typeface="微軟正黑體" pitchFamily="34"/>
              </a:rPr>
              <a:t>學制</a:t>
            </a:r>
            <a:endParaRPr lang="en-US" sz="4000" b="1" kern="0"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685184" y="5816572"/>
            <a:ext cx="3304445" cy="14935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4000" b="1" kern="0" dirty="0">
                <a:latin typeface="微軟正黑體" pitchFamily="34"/>
                <a:ea typeface="微軟正黑體" pitchFamily="34"/>
              </a:rPr>
              <a:t>學生人數</a:t>
            </a:r>
            <a:endParaRPr lang="en-US" sz="4000" b="1" kern="0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C51027-F208-4F8E-B478-63F4896BAD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操作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7A52480-D300-4904-B36D-C51807DC0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236" y="3124577"/>
            <a:ext cx="16099497" cy="2953162"/>
          </a:xfrm>
          <a:prstGeom prst="rect">
            <a:avLst/>
          </a:prstGeom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C404CA4-247F-4270-BAF4-7FE40DBF7C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資料上傳說明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81D13B3-14E5-4209-A012-88DD8C0E99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9164" y="1772205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2EA9EB7-1211-44B9-9691-C1BE34771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702" y="2623220"/>
            <a:ext cx="9373415" cy="5961809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733B8BC-CEFF-4B93-83C4-7C4FBBC8A4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資料下載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75BF45F-E2C5-4E0D-9394-7B2CC70802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7206" y="1665802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BB9D71B-F88E-43F4-B879-8D4C91725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630" y="2765627"/>
            <a:ext cx="9433048" cy="5999738"/>
          </a:xfrm>
          <a:prstGeom prst="rect">
            <a:avLst/>
          </a:prstGeom>
        </p:spPr>
      </p:pic>
      <p:sp>
        <p:nvSpPr>
          <p:cNvPr id="7" name="矩形 4"/>
          <p:cNvSpPr/>
          <p:nvPr/>
        </p:nvSpPr>
        <p:spPr>
          <a:xfrm>
            <a:off x="3850300" y="3154350"/>
            <a:ext cx="4860857" cy="57584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95ACE09C-62A8-473D-A3FD-8CF5E84358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資料下載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3AD187-09CC-44EA-A513-A96CA3C0CE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964" y="162349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CDB1CB4-9FFD-431E-8AF4-2E7D15B1E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685" y="2731268"/>
            <a:ext cx="10871445" cy="5652592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F731685-9436-44AF-9198-7F92CD9F6E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對照表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7AA39E6-9DD9-4205-8851-FD2DD4C68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1859" y="548198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0C34AC0-4C02-49B9-ABB5-2E58F0A10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311" y="1892803"/>
            <a:ext cx="6891845" cy="8080890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A1550656-FA62-48A4-9EC3-38F7497D68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49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691DF18-10BF-45CB-B34A-E9A37D74FB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0278" y="967259"/>
            <a:ext cx="15985776" cy="719857"/>
          </a:xfrm>
        </p:spPr>
        <p:txBody>
          <a:bodyPr>
            <a:normAutofit fontScale="77500" lnSpcReduction="20000"/>
          </a:bodyPr>
          <a:lstStyle/>
          <a:p>
            <a:r>
              <a:rPr kumimoji="1" lang="zh-TW" altLang="en-US" sz="6200" b="1" u="heavy" dirty="0">
                <a:solidFill>
                  <a:srgbClr val="FF0000">
                    <a:alpha val="80000"/>
                  </a:srgbClr>
                </a:solidFill>
              </a:rPr>
              <a:t>管理師</a:t>
            </a:r>
            <a:r>
              <a:rPr kumimoji="1" lang="zh-TW" altLang="en-US" sz="6200" b="1" dirty="0">
                <a:solidFill>
                  <a:srgbClr val="C00000">
                    <a:alpha val="80000"/>
                  </a:srgbClr>
                </a:solidFill>
              </a:rPr>
              <a:t>登入需雙因子驗證：驗證碼寄至信箱。</a:t>
            </a:r>
            <a:endParaRPr kumimoji="1" lang="en-US" altLang="zh-TW" sz="6200" b="1" dirty="0">
              <a:solidFill>
                <a:srgbClr val="C00000">
                  <a:alpha val="80000"/>
                </a:srgbClr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0C7EA7A3-CA0C-4E51-A180-CC6524966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3E1AA7EE-A9B9-48E7-91DD-5DA6CFDA31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0F408A1D-EC7C-4F97-A63C-25DC936FD4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232F6F06-BBDC-4928-A356-5DC273FC54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BD9869F-7C7A-4DE7-8460-7E7B2C987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840" y="2677017"/>
            <a:ext cx="6707820" cy="225045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9068439-F999-41F4-9213-9843A4B4E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322" y="5459296"/>
            <a:ext cx="6717338" cy="446349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999CB8F-F146-4E0F-BFB9-4E3D617D0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256" y="2551212"/>
            <a:ext cx="9032214" cy="4361973"/>
          </a:xfrm>
          <a:prstGeom prst="rect">
            <a:avLst/>
          </a:prstGeom>
        </p:spPr>
      </p:pic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016E8D5B-7DD3-47F0-95B4-09C0CB2C049D}"/>
              </a:ext>
            </a:extLst>
          </p:cNvPr>
          <p:cNvCxnSpPr>
            <a:cxnSpLocks/>
          </p:cNvCxnSpPr>
          <p:nvPr/>
        </p:nvCxnSpPr>
        <p:spPr>
          <a:xfrm>
            <a:off x="7659337" y="4732198"/>
            <a:ext cx="1458681" cy="151751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81E717D5-9F82-48AE-B57F-695E29570EF6}"/>
              </a:ext>
            </a:extLst>
          </p:cNvPr>
          <p:cNvCxnSpPr>
            <a:cxnSpLocks/>
          </p:cNvCxnSpPr>
          <p:nvPr/>
        </p:nvCxnSpPr>
        <p:spPr>
          <a:xfrm flipH="1">
            <a:off x="7054974" y="6781529"/>
            <a:ext cx="1943178" cy="14583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8670EB0D-EFCA-4019-9672-186B8D73CD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315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資料匯入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BD386BA-403B-44C7-830C-B343CD394D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0722" y="562761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D574B3C-44A9-471A-BA7B-6B159A693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302" y="3246387"/>
            <a:ext cx="16666808" cy="2617193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6D04EC54-5788-4A79-94A2-D76C2F237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資料匯入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C5B2D00-D725-4F79-800A-A43AD98845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46595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DDE43F80-B4B8-47E1-8041-6D8656419A5B}"/>
              </a:ext>
            </a:extLst>
          </p:cNvPr>
          <p:cNvGrpSpPr/>
          <p:nvPr/>
        </p:nvGrpSpPr>
        <p:grpSpPr>
          <a:xfrm>
            <a:off x="2158430" y="1875738"/>
            <a:ext cx="13699847" cy="8180884"/>
            <a:chOff x="2158430" y="1875738"/>
            <a:chExt cx="13699847" cy="8180884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75462D5-A427-40D3-A5AF-CCF8B7CD3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2486" y="1875738"/>
              <a:ext cx="13195791" cy="8180884"/>
            </a:xfrm>
            <a:prstGeom prst="rect">
              <a:avLst/>
            </a:prstGeom>
          </p:spPr>
        </p:pic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09A52F5B-A3A1-4871-A4DD-62FAAF91D5F7}"/>
                </a:ext>
              </a:extLst>
            </p:cNvPr>
            <p:cNvSpPr txBox="1"/>
            <p:nvPr/>
          </p:nvSpPr>
          <p:spPr>
            <a:xfrm>
              <a:off x="10943406" y="3238636"/>
              <a:ext cx="69762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7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45501C4-343F-4F15-8437-4B85B97E2F9C}"/>
                </a:ext>
              </a:extLst>
            </p:cNvPr>
            <p:cNvSpPr txBox="1"/>
            <p:nvPr/>
          </p:nvSpPr>
          <p:spPr>
            <a:xfrm>
              <a:off x="12023526" y="8750670"/>
              <a:ext cx="69762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7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A969E356-A4F6-4FE5-9417-553ADE302699}"/>
                </a:ext>
              </a:extLst>
            </p:cNvPr>
            <p:cNvSpPr txBox="1"/>
            <p:nvPr/>
          </p:nvSpPr>
          <p:spPr>
            <a:xfrm>
              <a:off x="2158430" y="3806705"/>
              <a:ext cx="69762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7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30EB3F3E-BA09-4802-ADEA-F171292B33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成功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27AEA34-33E2-4651-AB9C-02BB83D52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752" y="1729362"/>
            <a:ext cx="11429006" cy="8492915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ACAF189-5579-46CE-B7A1-FB6D37CA00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失敗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28BFE07-8120-42AB-8428-1F8138DA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55" y="3271292"/>
            <a:ext cx="17378360" cy="3384376"/>
          </a:xfrm>
          <a:prstGeom prst="rect">
            <a:avLst/>
          </a:prstGeom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1315580-0D7F-4A11-9168-6EC2F54536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/>
              <a:t>失敗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1B014B7D-B13A-42D1-8297-273FB89A92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605833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C570F98-A6DE-4708-B60E-272761F0B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382" y="1831132"/>
            <a:ext cx="15337456" cy="8343953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D295B4D-E396-4F18-8AEA-4F20EF4B65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20AD71-7950-4E96-B92A-661E77A3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>
                <a:solidFill>
                  <a:srgbClr val="FF0000"/>
                </a:solidFill>
              </a:rPr>
              <a:t>檢查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EC6881C-FA8A-4477-B8DD-301046C6E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617" y="2551212"/>
            <a:ext cx="16693852" cy="6062267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E624B1A1-029C-4177-9AC9-2DE65FE898AF}"/>
              </a:ext>
            </a:extLst>
          </p:cNvPr>
          <p:cNvSpPr/>
          <p:nvPr/>
        </p:nvSpPr>
        <p:spPr>
          <a:xfrm flipV="1">
            <a:off x="15312489" y="2191171"/>
            <a:ext cx="1103525" cy="8083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D2E5450C-9878-4327-AE50-9E1933EB0340}"/>
              </a:ext>
            </a:extLst>
          </p:cNvPr>
          <p:cNvSpPr/>
          <p:nvPr/>
        </p:nvSpPr>
        <p:spPr>
          <a:xfrm flipV="1">
            <a:off x="7847062" y="7452141"/>
            <a:ext cx="864096" cy="5672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5BBDB3E7-FFC9-4908-8ED1-3FCF157647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936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1BB9D5-862A-485D-904C-1D661F2B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>
                <a:solidFill>
                  <a:srgbClr val="FF0000"/>
                </a:solidFill>
              </a:rPr>
              <a:t>檢查</a:t>
            </a:r>
            <a:endParaRPr lang="zh-TW" altLang="en-US" b="1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E939233-1281-418F-9C1A-40CA29E8BF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392263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4E6F9D11-E619-429C-82A9-E36D38F6F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43" y="2024416"/>
            <a:ext cx="12166926" cy="7870321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B575B0B6-33CA-47B8-9F56-6F125C0D7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DB6A95D6-1FD4-4D57-9132-24E9FD4B4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1859" y="280535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C46C89D-AD7C-4761-968A-5AB8AF148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30" y="2220073"/>
            <a:ext cx="17764644" cy="5209427"/>
          </a:xfrm>
          <a:prstGeom prst="rect">
            <a:avLst/>
          </a:prstGeom>
        </p:spPr>
      </p:pic>
      <p:sp>
        <p:nvSpPr>
          <p:cNvPr id="2" name="箭號: 向下 1">
            <a:extLst>
              <a:ext uri="{FF2B5EF4-FFF2-40B4-BE49-F238E27FC236}">
                <a16:creationId xmlns:a16="http://schemas.microsoft.com/office/drawing/2014/main" id="{8D451D41-AA66-45F2-B0C9-19FB4EE7E9E4}"/>
              </a:ext>
            </a:extLst>
          </p:cNvPr>
          <p:cNvSpPr/>
          <p:nvPr/>
        </p:nvSpPr>
        <p:spPr>
          <a:xfrm>
            <a:off x="646262" y="3415308"/>
            <a:ext cx="504056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9B1FDFA1-A530-4360-B039-C3291474CC63}"/>
              </a:ext>
            </a:extLst>
          </p:cNvPr>
          <p:cNvSpPr/>
          <p:nvPr/>
        </p:nvSpPr>
        <p:spPr>
          <a:xfrm flipV="1">
            <a:off x="12455574" y="3631332"/>
            <a:ext cx="1103525" cy="8083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082DD95E-7883-495E-A28E-92BDEF130D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57</a:t>
            </a:fld>
            <a:endParaRPr lang="ja-JP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7C694CEB-AC25-4721-A11F-6E1EB4A45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9" y="917909"/>
            <a:ext cx="13366370" cy="1921335"/>
          </a:xfrm>
        </p:spPr>
        <p:txBody>
          <a:bodyPr/>
          <a:lstStyle/>
          <a:p>
            <a:r>
              <a:rPr lang="en-US" altLang="zh-TW" b="1" dirty="0"/>
              <a:t>EXCEL </a:t>
            </a:r>
            <a:r>
              <a:rPr lang="zh-TW" altLang="en-US" b="1" dirty="0"/>
              <a:t>上傳</a:t>
            </a:r>
            <a:r>
              <a:rPr lang="en-US" altLang="zh-TW" b="1" dirty="0"/>
              <a:t>-</a:t>
            </a:r>
            <a:r>
              <a:rPr lang="zh-TW" altLang="en-US" b="1" dirty="0">
                <a:solidFill>
                  <a:srgbClr val="FF0000"/>
                </a:solidFill>
              </a:rPr>
              <a:t>檢查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kern="0" dirty="0">
                <a:solidFill>
                  <a:schemeClr val="tx1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FED52060-2905-4524-A6D9-253BE9BC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228" y="360324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28E4FAF-3364-4D65-A55F-C4F85F0173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58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814614" y="3559324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rgbClr val="C00000"/>
                </a:solidFill>
              </a:rPr>
              <a:t>資料</a:t>
            </a:r>
            <a:r>
              <a:rPr kumimoji="1" lang="zh-TW" altLang="en-US" b="1" dirty="0">
                <a:solidFill>
                  <a:schemeClr val="accent1"/>
                </a:solidFill>
              </a:rPr>
              <a:t>檢核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52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C758AAD-B2AC-4BC3-B643-E4B1D1C96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2566" y="318964"/>
            <a:ext cx="13366370" cy="1921335"/>
          </a:xfrm>
        </p:spPr>
        <p:txBody>
          <a:bodyPr/>
          <a:lstStyle/>
          <a:p>
            <a:r>
              <a:rPr lang="zh-TW" altLang="en-US" b="1" dirty="0"/>
              <a:t>管理師與教</a:t>
            </a:r>
            <a:r>
              <a:rPr lang="en-US" altLang="zh-TW" b="1" dirty="0"/>
              <a:t>1</a:t>
            </a:r>
            <a:r>
              <a:rPr lang="zh-TW" altLang="en-US" b="1" dirty="0"/>
              <a:t>專責人員異動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須填</a:t>
            </a:r>
            <a:r>
              <a:rPr lang="en-US" altLang="zh-TW" b="1" dirty="0">
                <a:solidFill>
                  <a:srgbClr val="FF0000"/>
                </a:solidFill>
              </a:rPr>
              <a:t>2</a:t>
            </a:r>
            <a:r>
              <a:rPr lang="zh-TW" altLang="en-US" b="1" dirty="0">
                <a:solidFill>
                  <a:srgbClr val="FF0000"/>
                </a:solidFill>
              </a:rPr>
              <a:t>張申請單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349E87FC-AA0D-4B92-89CB-EBBC68ACBF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0129"/>
              </p:ext>
            </p:extLst>
          </p:nvPr>
        </p:nvGraphicFramePr>
        <p:xfrm>
          <a:off x="3526582" y="1471092"/>
          <a:ext cx="12190942" cy="8127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47CC4EFF-A856-4213-81A7-B19B22F9FD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359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交叉檢核提示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type="body" sz="quarter" idx="12"/>
          </p:nvPr>
        </p:nvSpPr>
        <p:spPr>
          <a:xfrm>
            <a:off x="981859" y="627759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/>
              <a:t>單一表冊完整填報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FF0000"/>
                </a:solidFill>
              </a:rPr>
              <a:t>必須修正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/>
              <a:t>若表冊要求全部單位均須填報時，則系統會檢查是否全部系所單位均已填報資料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72C9DA-5C11-42C3-BF7C-2684446D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FF0000"/>
                </a:solidFill>
              </a:rPr>
              <a:t>必須修正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4F7CD25C-7263-4DD8-9EE4-84F89D5CB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跨表冊檢核，若比對不符，則請學校更正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FED3515C-E74C-444D-8BB0-88ED25EA4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00B050"/>
                </a:solidFill>
              </a:rPr>
              <a:t>建議檢查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AF129E40-E441-4049-B6CA-2630D7B12D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跨表冊檢核，若比對不符，則提醒學校</a:t>
            </a:r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40D0D25B-0CA6-46BA-B2EE-1C481C0359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單一表冊完整填報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82621"/>
              </p:ext>
            </p:extLst>
          </p:nvPr>
        </p:nvGraphicFramePr>
        <p:xfrm>
          <a:off x="4822726" y="2407196"/>
          <a:ext cx="11281851" cy="63750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35465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5546386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595146">
                <a:tc>
                  <a:txBody>
                    <a:bodyPr/>
                    <a:lstStyle/>
                    <a:p>
                      <a:pPr lvl="0" algn="ctr"/>
                      <a:r>
                        <a:rPr lang="zh-TW" sz="3600" b="1" dirty="0">
                          <a:solidFill>
                            <a:schemeClr val="accent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3600" b="1" dirty="0">
                        <a:solidFill>
                          <a:schemeClr val="accent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3600" b="1" dirty="0">
                          <a:solidFill>
                            <a:schemeClr val="accent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3600" b="1" dirty="0">
                        <a:solidFill>
                          <a:schemeClr val="accent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1096322">
                <a:tc>
                  <a:txBody>
                    <a:bodyPr/>
                    <a:lstStyle/>
                    <a:p>
                      <a:pPr lvl="0"/>
                      <a:r>
                        <a:rPr 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lang="en-US" sz="36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1096322">
                <a:tc>
                  <a:txBody>
                    <a:bodyPr/>
                    <a:lstStyle/>
                    <a:p>
                      <a:pPr lvl="0"/>
                      <a:r>
                        <a:rPr 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lang="en-US" sz="36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70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36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109632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50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lang="en-US" sz="36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36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55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36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36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595146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3600" u="none" strike="noStrike" kern="1200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應填報</a:t>
                      </a:r>
                      <a:r>
                        <a:rPr lang="en-US" altLang="zh-TW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48</a:t>
                      </a:r>
                      <a:r>
                        <a:rPr lang="zh-TW" altLang="en-US" sz="360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筆</a:t>
                      </a:r>
                      <a:endParaRPr kumimoji="1" lang="zh-TW" altLang="en-US" sz="3600" u="none" strike="noStrike" kern="1200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36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0848594-B68E-4BD4-923A-2E91847228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單一表冊完整填報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898119"/>
              </p:ext>
            </p:extLst>
          </p:nvPr>
        </p:nvGraphicFramePr>
        <p:xfrm>
          <a:off x="4678710" y="1896832"/>
          <a:ext cx="12241360" cy="65568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0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602832">
                <a:tc>
                  <a:txBody>
                    <a:bodyPr/>
                    <a:lstStyle/>
                    <a:p>
                      <a:pPr lvl="0" algn="ctr"/>
                      <a:r>
                        <a:rPr lang="zh-TW" sz="3200" b="1" dirty="0">
                          <a:solidFill>
                            <a:schemeClr val="accent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3200" b="1" dirty="0">
                        <a:solidFill>
                          <a:schemeClr val="accent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1131342">
                <a:tc>
                  <a:txBody>
                    <a:bodyPr/>
                    <a:lstStyle/>
                    <a:p>
                      <a:pPr marL="0" marR="0" lvl="0" indent="0" algn="l" defTabSz="685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該表冊尚未填報，請於關表前完成填報，如無資料請總承辦人點選</a:t>
                      </a:r>
                      <a:r>
                        <a:rPr kumimoji="1" lang="en-US" altLang="zh-TW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[</a:t>
                      </a: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本表無資料</a:t>
                      </a:r>
                      <a:r>
                        <a:rPr kumimoji="1" lang="en-US" altLang="zh-TW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]</a:t>
                      </a: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按鈕。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lvl="0"/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1】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有自有學生宿舍，但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校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3】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未填報</a:t>
                      </a:r>
                      <a:endParaRPr kumimoji="1" lang="zh-TW" altLang="en-US" sz="3200" u="none" strike="noStrike" kern="1200" cap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學</a:t>
                      </a:r>
                      <a:r>
                        <a:rPr lang="en-US" altLang="zh-TW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20-2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】</a:t>
                      </a:r>
                      <a:r>
                        <a:rPr kumimoji="1" lang="zh-TW" altLang="en-US" sz="3200" u="none" strike="noStrike" kern="1200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系所無畢業學生但有填報學位資料</a:t>
                      </a:r>
                      <a:endParaRPr kumimoji="1" lang="zh-TW" altLang="en-US" sz="3200" u="none" strike="noStrike" kern="1200" cap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、未填報特色說明</a:t>
                      </a:r>
                      <a:endParaRPr lang="zh-TW" altLang="en-US" sz="3200" u="none" strike="noStrike" cap="none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</a:rPr>
                        <a:t>24】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3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602832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3200" u="none" strike="noStrike" cap="none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3200" b="0" i="0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3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2EFF161-CA34-46DC-A8C9-1365FCE537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交叉比對</a:t>
            </a:r>
            <a:r>
              <a:rPr lang="en-US" altLang="zh-TW" b="1" dirty="0"/>
              <a:t>-</a:t>
            </a:r>
            <a:r>
              <a:rPr lang="zh-TW" altLang="en-US" b="1" dirty="0"/>
              <a:t>檢誤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A233AB7-C98C-4DF1-814C-69C800BFC5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4711" y="936165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334790"/>
              </p:ext>
            </p:extLst>
          </p:nvPr>
        </p:nvGraphicFramePr>
        <p:xfrm>
          <a:off x="4534694" y="2322853"/>
          <a:ext cx="13249473" cy="657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900974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169066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717943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4F9BE00-3514-4A5E-928E-C2F1ABC108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交叉比對</a:t>
            </a:r>
            <a:r>
              <a:rPr lang="en-US" altLang="zh-TW" b="1" dirty="0"/>
              <a:t>-</a:t>
            </a:r>
            <a:r>
              <a:rPr lang="zh-TW" altLang="en-US" b="1" dirty="0"/>
              <a:t>檢誤</a:t>
            </a:r>
            <a:r>
              <a:rPr lang="en-US" altLang="zh-TW" b="1" dirty="0"/>
              <a:t>(</a:t>
            </a:r>
            <a:r>
              <a:rPr lang="zh-TW" altLang="en-US" b="1" dirty="0">
                <a:solidFill>
                  <a:srgbClr val="FF0000"/>
                </a:solidFill>
              </a:rPr>
              <a:t>必須修正</a:t>
            </a:r>
            <a:r>
              <a:rPr lang="en-US" altLang="zh-TW" b="1" dirty="0"/>
              <a:t>)</a:t>
            </a:r>
            <a:endParaRPr lang="zh-TW" altLang="en-US" b="1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40D9F943-1E6E-4D91-A1B0-4B501A486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767993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268960"/>
              </p:ext>
            </p:extLst>
          </p:nvPr>
        </p:nvGraphicFramePr>
        <p:xfrm>
          <a:off x="3742606" y="2119164"/>
          <a:ext cx="14027237" cy="653574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811173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47146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7168918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1180065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800" b="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800" b="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800" b="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1180065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63542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11800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6354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724711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8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800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8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800" b="0" i="0" u="none" strike="noStrike" cap="none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rgbClr val="002060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800" dirty="0">
                        <a:solidFill>
                          <a:srgbClr val="002060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C80EC57A-CEF8-4F0C-AD3C-3EB3487506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建議檢查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786489"/>
              </p:ext>
            </p:extLst>
          </p:nvPr>
        </p:nvGraphicFramePr>
        <p:xfrm>
          <a:off x="4102646" y="2857500"/>
          <a:ext cx="11881320" cy="5532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1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1568022">
                <a:tc>
                  <a:txBody>
                    <a:bodyPr/>
                    <a:lstStyle/>
                    <a:p>
                      <a:r>
                        <a:rPr lang="zh-TW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【學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27】</a:t>
                      </a:r>
                      <a:r>
                        <a:rPr lang="zh-TW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【學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28】</a:t>
                      </a:r>
                    </a:p>
                    <a:p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有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通過門檻人數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，卻沒有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未通過門檻人數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如該系全部學生都通過，請忽略本提示。</a:t>
                      </a:r>
                      <a:endParaRPr lang="en-US" altLang="zh-TW" sz="2800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438058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【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20-2】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學位英文名稱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(OOO)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通常不會與系所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基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6)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英文名稱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(OOO)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相同，如確認相同請忽略本提示。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2526374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4-3 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比對 前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2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期 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4-2】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本期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大陸地區來臺畢業學生人數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_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男：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1]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，比前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2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期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[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學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4-2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：</a:t>
                      </a:r>
                      <a:r>
                        <a:rPr lang="en-US" altLang="zh-TW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0]</a:t>
                      </a:r>
                      <a:r>
                        <a:rPr lang="zh-TW" altLang="en-US" sz="2800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+mn-ea"/>
                          <a:cs typeface="+mn-cs"/>
                        </a:rPr>
                        <a:t>學生數多。如學校已掌握此情形，且確認資料無誤，請忽略本提示。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41958491"/>
                  </a:ext>
                </a:extLst>
              </a:tr>
            </a:tbl>
          </a:graphicData>
        </a:graphic>
      </p:graphicFrame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FC65C5B-5706-4217-988D-25672E7590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12"/>
          </p:nvPr>
        </p:nvSpPr>
        <p:spPr>
          <a:xfrm>
            <a:off x="894971" y="702881"/>
            <a:ext cx="16273560" cy="575841"/>
          </a:xfrm>
        </p:spPr>
        <p:txBody>
          <a:bodyPr vert="horz" lIns="163275" tIns="81638" rIns="163275" bIns="81638" rtlCol="0" anchor="b">
            <a:normAutofit/>
          </a:bodyPr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F972B2-ABDB-4891-960E-E7EBB29D42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500F833-C7D5-4644-98C8-148A85CE68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方便快速比對前期資料，檢視是否有較大的落差，若有，很可能是資料填報不正確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ED584AA2-777A-4B98-8A5F-16BC5D2D66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114.03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115.03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E83A0A76-11DC-4150-87A7-769E05E667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/>
              <a:t>每次比較均與前一年度比較，上學期與上學期資料比較，下學期與下學期資料比較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E8D65AC6-AE4D-43A4-BA67-2D30F0CF63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</a:t>
            </a:r>
            <a:endParaRPr lang="zh-TW" altLang="en-US" dirty="0"/>
          </a:p>
        </p:txBody>
      </p:sp>
      <p:sp>
        <p:nvSpPr>
          <p:cNvPr id="19" name="文字版面配置區 18">
            <a:extLst>
              <a:ext uri="{FF2B5EF4-FFF2-40B4-BE49-F238E27FC236}">
                <a16:creationId xmlns:a16="http://schemas.microsoft.com/office/drawing/2014/main" id="{4DFCA2F8-5148-45FC-98FB-48C9E85691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/>
              <a:t>超過</a:t>
            </a:r>
            <a:r>
              <a:rPr lang="en-US" altLang="zh-TW" dirty="0"/>
              <a:t>20%</a:t>
            </a:r>
            <a:r>
              <a:rPr lang="zh-TW" altLang="en-US" dirty="0"/>
              <a:t>可能為較大的差異，請重新確認資料之正確性。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B990573F-BAC3-4DF0-9EB3-D97EC5DEDE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96DD0E-137B-40C0-A45F-AA3EE31F9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E283E44-8B96-4207-A5A1-36B7EC8078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6742" y="7969962"/>
            <a:ext cx="13249472" cy="587676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差異大於</a:t>
            </a:r>
            <a:r>
              <a:rPr lang="en-US" altLang="zh-TW" sz="3600" dirty="0">
                <a:solidFill>
                  <a:srgbClr val="C00000"/>
                </a:solidFill>
              </a:rPr>
              <a:t>20%</a:t>
            </a:r>
            <a:r>
              <a:rPr lang="zh-TW" altLang="en-US" sz="3600" dirty="0">
                <a:solidFill>
                  <a:srgbClr val="C00000"/>
                </a:solidFill>
              </a:rPr>
              <a:t>，並非一定錯誤，只是提醒使用者留意數據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4427777-95DB-47C2-B8BA-9D1D82C5B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10" y="1729362"/>
            <a:ext cx="16674567" cy="6150442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06235A81-B3FF-4C78-A5CD-C6269EDB31C1}"/>
              </a:ext>
            </a:extLst>
          </p:cNvPr>
          <p:cNvSpPr txBox="1">
            <a:spLocks/>
          </p:cNvSpPr>
          <p:nvPr/>
        </p:nvSpPr>
        <p:spPr>
          <a:xfrm>
            <a:off x="286222" y="-615309"/>
            <a:ext cx="15485809" cy="220946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>
                <a:solidFill>
                  <a:schemeClr val="accent1"/>
                </a:solidFill>
              </a:rPr>
              <a:t>資料前後期比對及檢核</a:t>
            </a:r>
            <a:endParaRPr kumimoji="0" lang="zh-TW" altLang="en-US" b="1" dirty="0">
              <a:solidFill>
                <a:schemeClr val="accent1"/>
              </a:solidFill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38D3039-2965-4D47-B0BE-0DBA8E03C6C4}"/>
              </a:ext>
            </a:extLst>
          </p:cNvPr>
          <p:cNvSpPr/>
          <p:nvPr/>
        </p:nvSpPr>
        <p:spPr>
          <a:xfrm>
            <a:off x="7265754" y="6223620"/>
            <a:ext cx="8646204" cy="43204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4AAF850-1BA2-4A1B-9ABF-71529CECF6EA}"/>
              </a:ext>
            </a:extLst>
          </p:cNvPr>
          <p:cNvSpPr/>
          <p:nvPr/>
        </p:nvSpPr>
        <p:spPr>
          <a:xfrm>
            <a:off x="7265754" y="6784995"/>
            <a:ext cx="8646204" cy="432048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60E964C4-58D6-40FD-9E86-855CF3F30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83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2BFB990-A124-485D-8CA1-E3FA63488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6608" y="946946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76944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440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76944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solidFill>
            <a:schemeClr val="bg2">
              <a:lumMod val="9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4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76944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/>
              <a:t>上期</a:t>
            </a: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B0D7771D-8B06-4C14-BC1C-7DC25558DB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68</a:t>
            </a:fld>
            <a:endParaRPr lang="ja-JP" altLang="en-US" dirty="0"/>
          </a:p>
        </p:txBody>
      </p:sp>
      <p:grpSp>
        <p:nvGrpSpPr>
          <p:cNvPr id="18" name="组合 229">
            <a:extLst>
              <a:ext uri="{FF2B5EF4-FFF2-40B4-BE49-F238E27FC236}">
                <a16:creationId xmlns:a16="http://schemas.microsoft.com/office/drawing/2014/main" id="{4A162311-1815-4DE2-B6ED-33F9FBE0AC5A}"/>
              </a:ext>
            </a:extLst>
          </p:cNvPr>
          <p:cNvGrpSpPr/>
          <p:nvPr/>
        </p:nvGrpSpPr>
        <p:grpSpPr>
          <a:xfrm>
            <a:off x="12505805" y="3408271"/>
            <a:ext cx="2636389" cy="2620730"/>
            <a:chOff x="4851400" y="2286000"/>
            <a:chExt cx="871538" cy="873125"/>
          </a:xfrm>
        </p:grpSpPr>
        <p:sp>
          <p:nvSpPr>
            <p:cNvPr id="19" name="Freeform 133">
              <a:extLst>
                <a:ext uri="{FF2B5EF4-FFF2-40B4-BE49-F238E27FC236}">
                  <a16:creationId xmlns:a16="http://schemas.microsoft.com/office/drawing/2014/main" id="{A13E332A-3454-4894-A1FE-07E2F2DBB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400" y="2286000"/>
              <a:ext cx="871538" cy="873125"/>
            </a:xfrm>
            <a:custGeom>
              <a:avLst/>
              <a:gdLst>
                <a:gd name="T0" fmla="*/ 274 w 549"/>
                <a:gd name="T1" fmla="*/ 0 h 550"/>
                <a:gd name="T2" fmla="*/ 315 w 549"/>
                <a:gd name="T3" fmla="*/ 74 h 550"/>
                <a:gd name="T4" fmla="*/ 379 w 549"/>
                <a:gd name="T5" fmla="*/ 19 h 550"/>
                <a:gd name="T6" fmla="*/ 388 w 549"/>
                <a:gd name="T7" fmla="*/ 104 h 550"/>
                <a:gd name="T8" fmla="*/ 473 w 549"/>
                <a:gd name="T9" fmla="*/ 76 h 550"/>
                <a:gd name="T10" fmla="*/ 445 w 549"/>
                <a:gd name="T11" fmla="*/ 161 h 550"/>
                <a:gd name="T12" fmla="*/ 530 w 549"/>
                <a:gd name="T13" fmla="*/ 171 h 550"/>
                <a:gd name="T14" fmla="*/ 476 w 549"/>
                <a:gd name="T15" fmla="*/ 235 h 550"/>
                <a:gd name="T16" fmla="*/ 549 w 549"/>
                <a:gd name="T17" fmla="*/ 275 h 550"/>
                <a:gd name="T18" fmla="*/ 476 w 549"/>
                <a:gd name="T19" fmla="*/ 315 h 550"/>
                <a:gd name="T20" fmla="*/ 530 w 549"/>
                <a:gd name="T21" fmla="*/ 379 h 550"/>
                <a:gd name="T22" fmla="*/ 445 w 549"/>
                <a:gd name="T23" fmla="*/ 389 h 550"/>
                <a:gd name="T24" fmla="*/ 473 w 549"/>
                <a:gd name="T25" fmla="*/ 474 h 550"/>
                <a:gd name="T26" fmla="*/ 388 w 549"/>
                <a:gd name="T27" fmla="*/ 445 h 550"/>
                <a:gd name="T28" fmla="*/ 379 w 549"/>
                <a:gd name="T29" fmla="*/ 531 h 550"/>
                <a:gd name="T30" fmla="*/ 315 w 549"/>
                <a:gd name="T31" fmla="*/ 476 h 550"/>
                <a:gd name="T32" fmla="*/ 274 w 549"/>
                <a:gd name="T33" fmla="*/ 550 h 550"/>
                <a:gd name="T34" fmla="*/ 234 w 549"/>
                <a:gd name="T35" fmla="*/ 476 h 550"/>
                <a:gd name="T36" fmla="*/ 170 w 549"/>
                <a:gd name="T37" fmla="*/ 531 h 550"/>
                <a:gd name="T38" fmla="*/ 161 w 549"/>
                <a:gd name="T39" fmla="*/ 445 h 550"/>
                <a:gd name="T40" fmla="*/ 76 w 549"/>
                <a:gd name="T41" fmla="*/ 474 h 550"/>
                <a:gd name="T42" fmla="*/ 104 w 549"/>
                <a:gd name="T43" fmla="*/ 389 h 550"/>
                <a:gd name="T44" fmla="*/ 19 w 549"/>
                <a:gd name="T45" fmla="*/ 379 h 550"/>
                <a:gd name="T46" fmla="*/ 73 w 549"/>
                <a:gd name="T47" fmla="*/ 315 h 550"/>
                <a:gd name="T48" fmla="*/ 0 w 549"/>
                <a:gd name="T49" fmla="*/ 275 h 550"/>
                <a:gd name="T50" fmla="*/ 73 w 549"/>
                <a:gd name="T51" fmla="*/ 235 h 550"/>
                <a:gd name="T52" fmla="*/ 19 w 549"/>
                <a:gd name="T53" fmla="*/ 171 h 550"/>
                <a:gd name="T54" fmla="*/ 104 w 549"/>
                <a:gd name="T55" fmla="*/ 161 h 550"/>
                <a:gd name="T56" fmla="*/ 76 w 549"/>
                <a:gd name="T57" fmla="*/ 76 h 550"/>
                <a:gd name="T58" fmla="*/ 161 w 549"/>
                <a:gd name="T59" fmla="*/ 104 h 550"/>
                <a:gd name="T60" fmla="*/ 170 w 549"/>
                <a:gd name="T61" fmla="*/ 19 h 550"/>
                <a:gd name="T62" fmla="*/ 234 w 549"/>
                <a:gd name="T63" fmla="*/ 74 h 550"/>
                <a:gd name="T64" fmla="*/ 274 w 549"/>
                <a:gd name="T65" fmla="*/ 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9" h="550">
                  <a:moveTo>
                    <a:pt x="274" y="0"/>
                  </a:moveTo>
                  <a:lnTo>
                    <a:pt x="315" y="74"/>
                  </a:lnTo>
                  <a:lnTo>
                    <a:pt x="379" y="19"/>
                  </a:lnTo>
                  <a:lnTo>
                    <a:pt x="388" y="104"/>
                  </a:lnTo>
                  <a:lnTo>
                    <a:pt x="473" y="76"/>
                  </a:lnTo>
                  <a:lnTo>
                    <a:pt x="445" y="161"/>
                  </a:lnTo>
                  <a:lnTo>
                    <a:pt x="530" y="171"/>
                  </a:lnTo>
                  <a:lnTo>
                    <a:pt x="476" y="235"/>
                  </a:lnTo>
                  <a:lnTo>
                    <a:pt x="549" y="275"/>
                  </a:lnTo>
                  <a:lnTo>
                    <a:pt x="476" y="315"/>
                  </a:lnTo>
                  <a:lnTo>
                    <a:pt x="530" y="379"/>
                  </a:lnTo>
                  <a:lnTo>
                    <a:pt x="445" y="389"/>
                  </a:lnTo>
                  <a:lnTo>
                    <a:pt x="473" y="474"/>
                  </a:lnTo>
                  <a:lnTo>
                    <a:pt x="388" y="445"/>
                  </a:lnTo>
                  <a:lnTo>
                    <a:pt x="379" y="531"/>
                  </a:lnTo>
                  <a:lnTo>
                    <a:pt x="315" y="476"/>
                  </a:lnTo>
                  <a:lnTo>
                    <a:pt x="274" y="550"/>
                  </a:lnTo>
                  <a:lnTo>
                    <a:pt x="234" y="476"/>
                  </a:lnTo>
                  <a:lnTo>
                    <a:pt x="170" y="531"/>
                  </a:lnTo>
                  <a:lnTo>
                    <a:pt x="161" y="445"/>
                  </a:lnTo>
                  <a:lnTo>
                    <a:pt x="76" y="474"/>
                  </a:lnTo>
                  <a:lnTo>
                    <a:pt x="104" y="389"/>
                  </a:lnTo>
                  <a:lnTo>
                    <a:pt x="19" y="379"/>
                  </a:lnTo>
                  <a:lnTo>
                    <a:pt x="73" y="315"/>
                  </a:lnTo>
                  <a:lnTo>
                    <a:pt x="0" y="275"/>
                  </a:lnTo>
                  <a:lnTo>
                    <a:pt x="73" y="235"/>
                  </a:lnTo>
                  <a:lnTo>
                    <a:pt x="19" y="171"/>
                  </a:lnTo>
                  <a:lnTo>
                    <a:pt x="104" y="161"/>
                  </a:lnTo>
                  <a:lnTo>
                    <a:pt x="76" y="76"/>
                  </a:lnTo>
                  <a:lnTo>
                    <a:pt x="161" y="104"/>
                  </a:lnTo>
                  <a:lnTo>
                    <a:pt x="170" y="19"/>
                  </a:lnTo>
                  <a:lnTo>
                    <a:pt x="234" y="74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34">
              <a:extLst>
                <a:ext uri="{FF2B5EF4-FFF2-40B4-BE49-F238E27FC236}">
                  <a16:creationId xmlns:a16="http://schemas.microsoft.com/office/drawing/2014/main" id="{80929F54-624A-4B4F-89CD-9F10AAF0D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400" y="2286000"/>
              <a:ext cx="871538" cy="873125"/>
            </a:xfrm>
            <a:custGeom>
              <a:avLst/>
              <a:gdLst>
                <a:gd name="T0" fmla="*/ 274 w 549"/>
                <a:gd name="T1" fmla="*/ 0 h 550"/>
                <a:gd name="T2" fmla="*/ 315 w 549"/>
                <a:gd name="T3" fmla="*/ 74 h 550"/>
                <a:gd name="T4" fmla="*/ 379 w 549"/>
                <a:gd name="T5" fmla="*/ 19 h 550"/>
                <a:gd name="T6" fmla="*/ 388 w 549"/>
                <a:gd name="T7" fmla="*/ 104 h 550"/>
                <a:gd name="T8" fmla="*/ 473 w 549"/>
                <a:gd name="T9" fmla="*/ 76 h 550"/>
                <a:gd name="T10" fmla="*/ 445 w 549"/>
                <a:gd name="T11" fmla="*/ 161 h 550"/>
                <a:gd name="T12" fmla="*/ 530 w 549"/>
                <a:gd name="T13" fmla="*/ 171 h 550"/>
                <a:gd name="T14" fmla="*/ 476 w 549"/>
                <a:gd name="T15" fmla="*/ 235 h 550"/>
                <a:gd name="T16" fmla="*/ 549 w 549"/>
                <a:gd name="T17" fmla="*/ 275 h 550"/>
                <a:gd name="T18" fmla="*/ 476 w 549"/>
                <a:gd name="T19" fmla="*/ 315 h 550"/>
                <a:gd name="T20" fmla="*/ 530 w 549"/>
                <a:gd name="T21" fmla="*/ 379 h 550"/>
                <a:gd name="T22" fmla="*/ 445 w 549"/>
                <a:gd name="T23" fmla="*/ 389 h 550"/>
                <a:gd name="T24" fmla="*/ 473 w 549"/>
                <a:gd name="T25" fmla="*/ 474 h 550"/>
                <a:gd name="T26" fmla="*/ 388 w 549"/>
                <a:gd name="T27" fmla="*/ 445 h 550"/>
                <a:gd name="T28" fmla="*/ 379 w 549"/>
                <a:gd name="T29" fmla="*/ 531 h 550"/>
                <a:gd name="T30" fmla="*/ 315 w 549"/>
                <a:gd name="T31" fmla="*/ 476 h 550"/>
                <a:gd name="T32" fmla="*/ 274 w 549"/>
                <a:gd name="T33" fmla="*/ 550 h 550"/>
                <a:gd name="T34" fmla="*/ 234 w 549"/>
                <a:gd name="T35" fmla="*/ 476 h 550"/>
                <a:gd name="T36" fmla="*/ 170 w 549"/>
                <a:gd name="T37" fmla="*/ 531 h 550"/>
                <a:gd name="T38" fmla="*/ 161 w 549"/>
                <a:gd name="T39" fmla="*/ 445 h 550"/>
                <a:gd name="T40" fmla="*/ 76 w 549"/>
                <a:gd name="T41" fmla="*/ 474 h 550"/>
                <a:gd name="T42" fmla="*/ 104 w 549"/>
                <a:gd name="T43" fmla="*/ 389 h 550"/>
                <a:gd name="T44" fmla="*/ 19 w 549"/>
                <a:gd name="T45" fmla="*/ 379 h 550"/>
                <a:gd name="T46" fmla="*/ 73 w 549"/>
                <a:gd name="T47" fmla="*/ 315 h 550"/>
                <a:gd name="T48" fmla="*/ 0 w 549"/>
                <a:gd name="T49" fmla="*/ 275 h 550"/>
                <a:gd name="T50" fmla="*/ 73 w 549"/>
                <a:gd name="T51" fmla="*/ 235 h 550"/>
                <a:gd name="T52" fmla="*/ 19 w 549"/>
                <a:gd name="T53" fmla="*/ 171 h 550"/>
                <a:gd name="T54" fmla="*/ 104 w 549"/>
                <a:gd name="T55" fmla="*/ 161 h 550"/>
                <a:gd name="T56" fmla="*/ 76 w 549"/>
                <a:gd name="T57" fmla="*/ 76 h 550"/>
                <a:gd name="T58" fmla="*/ 161 w 549"/>
                <a:gd name="T59" fmla="*/ 104 h 550"/>
                <a:gd name="T60" fmla="*/ 170 w 549"/>
                <a:gd name="T61" fmla="*/ 19 h 550"/>
                <a:gd name="T62" fmla="*/ 234 w 549"/>
                <a:gd name="T63" fmla="*/ 74 h 550"/>
                <a:gd name="T64" fmla="*/ 274 w 549"/>
                <a:gd name="T65" fmla="*/ 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9" h="550">
                  <a:moveTo>
                    <a:pt x="274" y="0"/>
                  </a:moveTo>
                  <a:lnTo>
                    <a:pt x="315" y="74"/>
                  </a:lnTo>
                  <a:lnTo>
                    <a:pt x="379" y="19"/>
                  </a:lnTo>
                  <a:lnTo>
                    <a:pt x="388" y="104"/>
                  </a:lnTo>
                  <a:lnTo>
                    <a:pt x="473" y="76"/>
                  </a:lnTo>
                  <a:lnTo>
                    <a:pt x="445" y="161"/>
                  </a:lnTo>
                  <a:lnTo>
                    <a:pt x="530" y="171"/>
                  </a:lnTo>
                  <a:lnTo>
                    <a:pt x="476" y="235"/>
                  </a:lnTo>
                  <a:lnTo>
                    <a:pt x="549" y="275"/>
                  </a:lnTo>
                  <a:lnTo>
                    <a:pt x="476" y="315"/>
                  </a:lnTo>
                  <a:lnTo>
                    <a:pt x="530" y="379"/>
                  </a:lnTo>
                  <a:lnTo>
                    <a:pt x="445" y="389"/>
                  </a:lnTo>
                  <a:lnTo>
                    <a:pt x="473" y="474"/>
                  </a:lnTo>
                  <a:lnTo>
                    <a:pt x="388" y="445"/>
                  </a:lnTo>
                  <a:lnTo>
                    <a:pt x="379" y="531"/>
                  </a:lnTo>
                  <a:lnTo>
                    <a:pt x="315" y="476"/>
                  </a:lnTo>
                  <a:lnTo>
                    <a:pt x="274" y="550"/>
                  </a:lnTo>
                  <a:lnTo>
                    <a:pt x="234" y="476"/>
                  </a:lnTo>
                  <a:lnTo>
                    <a:pt x="170" y="531"/>
                  </a:lnTo>
                  <a:lnTo>
                    <a:pt x="161" y="445"/>
                  </a:lnTo>
                  <a:lnTo>
                    <a:pt x="76" y="474"/>
                  </a:lnTo>
                  <a:lnTo>
                    <a:pt x="104" y="389"/>
                  </a:lnTo>
                  <a:lnTo>
                    <a:pt x="19" y="379"/>
                  </a:lnTo>
                  <a:lnTo>
                    <a:pt x="73" y="315"/>
                  </a:lnTo>
                  <a:lnTo>
                    <a:pt x="0" y="275"/>
                  </a:lnTo>
                  <a:lnTo>
                    <a:pt x="73" y="235"/>
                  </a:lnTo>
                  <a:lnTo>
                    <a:pt x="19" y="171"/>
                  </a:lnTo>
                  <a:lnTo>
                    <a:pt x="104" y="161"/>
                  </a:lnTo>
                  <a:lnTo>
                    <a:pt x="76" y="76"/>
                  </a:lnTo>
                  <a:lnTo>
                    <a:pt x="161" y="104"/>
                  </a:lnTo>
                  <a:lnTo>
                    <a:pt x="170" y="19"/>
                  </a:lnTo>
                  <a:lnTo>
                    <a:pt x="234" y="74"/>
                  </a:lnTo>
                  <a:lnTo>
                    <a:pt x="27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35">
              <a:extLst>
                <a:ext uri="{FF2B5EF4-FFF2-40B4-BE49-F238E27FC236}">
                  <a16:creationId xmlns:a16="http://schemas.microsoft.com/office/drawing/2014/main" id="{F9EEC239-6267-44D6-87E8-781DC6D11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275" y="2557463"/>
              <a:ext cx="331788" cy="330200"/>
            </a:xfrm>
            <a:custGeom>
              <a:avLst/>
              <a:gdLst>
                <a:gd name="T0" fmla="*/ 19 w 209"/>
                <a:gd name="T1" fmla="*/ 208 h 208"/>
                <a:gd name="T2" fmla="*/ 0 w 209"/>
                <a:gd name="T3" fmla="*/ 208 h 208"/>
                <a:gd name="T4" fmla="*/ 0 w 209"/>
                <a:gd name="T5" fmla="*/ 189 h 208"/>
                <a:gd name="T6" fmla="*/ 190 w 209"/>
                <a:gd name="T7" fmla="*/ 0 h 208"/>
                <a:gd name="T8" fmla="*/ 209 w 209"/>
                <a:gd name="T9" fmla="*/ 0 h 208"/>
                <a:gd name="T10" fmla="*/ 209 w 209"/>
                <a:gd name="T11" fmla="*/ 19 h 208"/>
                <a:gd name="T12" fmla="*/ 19 w 209"/>
                <a:gd name="T13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208">
                  <a:moveTo>
                    <a:pt x="19" y="208"/>
                  </a:moveTo>
                  <a:lnTo>
                    <a:pt x="0" y="208"/>
                  </a:lnTo>
                  <a:lnTo>
                    <a:pt x="0" y="189"/>
                  </a:lnTo>
                  <a:lnTo>
                    <a:pt x="190" y="0"/>
                  </a:lnTo>
                  <a:lnTo>
                    <a:pt x="209" y="0"/>
                  </a:lnTo>
                  <a:lnTo>
                    <a:pt x="209" y="19"/>
                  </a:lnTo>
                  <a:lnTo>
                    <a:pt x="19" y="2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36">
              <a:extLst>
                <a:ext uri="{FF2B5EF4-FFF2-40B4-BE49-F238E27FC236}">
                  <a16:creationId xmlns:a16="http://schemas.microsoft.com/office/drawing/2014/main" id="{0804B9CE-169A-48D1-A60A-343861164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275" y="2557463"/>
              <a:ext cx="331788" cy="330200"/>
            </a:xfrm>
            <a:custGeom>
              <a:avLst/>
              <a:gdLst>
                <a:gd name="T0" fmla="*/ 19 w 209"/>
                <a:gd name="T1" fmla="*/ 208 h 208"/>
                <a:gd name="T2" fmla="*/ 0 w 209"/>
                <a:gd name="T3" fmla="*/ 208 h 208"/>
                <a:gd name="T4" fmla="*/ 0 w 209"/>
                <a:gd name="T5" fmla="*/ 189 h 208"/>
                <a:gd name="T6" fmla="*/ 190 w 209"/>
                <a:gd name="T7" fmla="*/ 0 h 208"/>
                <a:gd name="T8" fmla="*/ 209 w 209"/>
                <a:gd name="T9" fmla="*/ 0 h 208"/>
                <a:gd name="T10" fmla="*/ 209 w 209"/>
                <a:gd name="T11" fmla="*/ 19 h 208"/>
                <a:gd name="T12" fmla="*/ 19 w 209"/>
                <a:gd name="T13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208">
                  <a:moveTo>
                    <a:pt x="19" y="208"/>
                  </a:moveTo>
                  <a:lnTo>
                    <a:pt x="0" y="208"/>
                  </a:lnTo>
                  <a:lnTo>
                    <a:pt x="0" y="189"/>
                  </a:lnTo>
                  <a:lnTo>
                    <a:pt x="190" y="0"/>
                  </a:lnTo>
                  <a:lnTo>
                    <a:pt x="209" y="0"/>
                  </a:lnTo>
                  <a:lnTo>
                    <a:pt x="209" y="19"/>
                  </a:lnTo>
                  <a:lnTo>
                    <a:pt x="19" y="20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137">
              <a:extLst>
                <a:ext uri="{FF2B5EF4-FFF2-40B4-BE49-F238E27FC236}">
                  <a16:creationId xmlns:a16="http://schemas.microsoft.com/office/drawing/2014/main" id="{B97E0B04-A75F-4F5C-B98C-4834CC140E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2413" y="2767013"/>
              <a:ext cx="120650" cy="120650"/>
            </a:xfrm>
            <a:custGeom>
              <a:avLst/>
              <a:gdLst>
                <a:gd name="T0" fmla="*/ 16 w 32"/>
                <a:gd name="T1" fmla="*/ 32 h 32"/>
                <a:gd name="T2" fmla="*/ 0 w 32"/>
                <a:gd name="T3" fmla="*/ 16 h 32"/>
                <a:gd name="T4" fmla="*/ 16 w 32"/>
                <a:gd name="T5" fmla="*/ 0 h 32"/>
                <a:gd name="T6" fmla="*/ 32 w 32"/>
                <a:gd name="T7" fmla="*/ 16 h 32"/>
                <a:gd name="T8" fmla="*/ 16 w 32"/>
                <a:gd name="T9" fmla="*/ 32 h 32"/>
                <a:gd name="T10" fmla="*/ 16 w 32"/>
                <a:gd name="T11" fmla="*/ 8 h 32"/>
                <a:gd name="T12" fmla="*/ 8 w 32"/>
                <a:gd name="T13" fmla="*/ 16 h 32"/>
                <a:gd name="T14" fmla="*/ 16 w 32"/>
                <a:gd name="T15" fmla="*/ 24 h 32"/>
                <a:gd name="T16" fmla="*/ 24 w 32"/>
                <a:gd name="T17" fmla="*/ 16 h 32"/>
                <a:gd name="T18" fmla="*/ 16 w 32"/>
                <a:gd name="T1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5"/>
                    <a:pt x="25" y="32"/>
                    <a:pt x="16" y="32"/>
                  </a:cubicBezTo>
                  <a:close/>
                  <a:moveTo>
                    <a:pt x="16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0"/>
                    <a:pt x="12" y="24"/>
                    <a:pt x="16" y="24"/>
                  </a:cubicBezTo>
                  <a:cubicBezTo>
                    <a:pt x="20" y="24"/>
                    <a:pt x="24" y="20"/>
                    <a:pt x="24" y="16"/>
                  </a:cubicBezTo>
                  <a:cubicBezTo>
                    <a:pt x="24" y="12"/>
                    <a:pt x="20" y="8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38">
              <a:extLst>
                <a:ext uri="{FF2B5EF4-FFF2-40B4-BE49-F238E27FC236}">
                  <a16:creationId xmlns:a16="http://schemas.microsoft.com/office/drawing/2014/main" id="{47473250-E9B2-4439-B4CB-5E1C48BAEB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21275" y="2557463"/>
              <a:ext cx="120650" cy="120650"/>
            </a:xfrm>
            <a:custGeom>
              <a:avLst/>
              <a:gdLst>
                <a:gd name="T0" fmla="*/ 16 w 32"/>
                <a:gd name="T1" fmla="*/ 32 h 32"/>
                <a:gd name="T2" fmla="*/ 0 w 32"/>
                <a:gd name="T3" fmla="*/ 16 h 32"/>
                <a:gd name="T4" fmla="*/ 16 w 32"/>
                <a:gd name="T5" fmla="*/ 0 h 32"/>
                <a:gd name="T6" fmla="*/ 32 w 32"/>
                <a:gd name="T7" fmla="*/ 16 h 32"/>
                <a:gd name="T8" fmla="*/ 16 w 32"/>
                <a:gd name="T9" fmla="*/ 32 h 32"/>
                <a:gd name="T10" fmla="*/ 16 w 32"/>
                <a:gd name="T11" fmla="*/ 8 h 32"/>
                <a:gd name="T12" fmla="*/ 8 w 32"/>
                <a:gd name="T13" fmla="*/ 16 h 32"/>
                <a:gd name="T14" fmla="*/ 16 w 32"/>
                <a:gd name="T15" fmla="*/ 24 h 32"/>
                <a:gd name="T16" fmla="*/ 24 w 32"/>
                <a:gd name="T17" fmla="*/ 16 h 32"/>
                <a:gd name="T18" fmla="*/ 16 w 32"/>
                <a:gd name="T1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5"/>
                    <a:pt x="25" y="32"/>
                    <a:pt x="16" y="32"/>
                  </a:cubicBezTo>
                  <a:moveTo>
                    <a:pt x="16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0"/>
                    <a:pt x="12" y="24"/>
                    <a:pt x="16" y="24"/>
                  </a:cubicBezTo>
                  <a:cubicBezTo>
                    <a:pt x="20" y="24"/>
                    <a:pt x="24" y="20"/>
                    <a:pt x="24" y="16"/>
                  </a:cubicBezTo>
                  <a:cubicBezTo>
                    <a:pt x="24" y="12"/>
                    <a:pt x="20" y="8"/>
                    <a:pt x="16" y="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139">
              <a:extLst>
                <a:ext uri="{FF2B5EF4-FFF2-40B4-BE49-F238E27FC236}">
                  <a16:creationId xmlns:a16="http://schemas.microsoft.com/office/drawing/2014/main" id="{2F83C49A-EB95-45FB-A9B4-BC8DBB714C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1400" y="2286000"/>
              <a:ext cx="750888" cy="752475"/>
            </a:xfrm>
            <a:custGeom>
              <a:avLst/>
              <a:gdLst>
                <a:gd name="T0" fmla="*/ 88 w 200"/>
                <a:gd name="T1" fmla="*/ 104 h 200"/>
                <a:gd name="T2" fmla="*/ 72 w 200"/>
                <a:gd name="T3" fmla="*/ 88 h 200"/>
                <a:gd name="T4" fmla="*/ 88 w 200"/>
                <a:gd name="T5" fmla="*/ 72 h 200"/>
                <a:gd name="T6" fmla="*/ 104 w 200"/>
                <a:gd name="T7" fmla="*/ 88 h 200"/>
                <a:gd name="T8" fmla="*/ 88 w 200"/>
                <a:gd name="T9" fmla="*/ 104 h 200"/>
                <a:gd name="T10" fmla="*/ 116 w 200"/>
                <a:gd name="T11" fmla="*/ 0 h 200"/>
                <a:gd name="T12" fmla="*/ 99 w 200"/>
                <a:gd name="T13" fmla="*/ 31 h 200"/>
                <a:gd name="T14" fmla="*/ 72 w 200"/>
                <a:gd name="T15" fmla="*/ 8 h 200"/>
                <a:gd name="T16" fmla="*/ 68 w 200"/>
                <a:gd name="T17" fmla="*/ 44 h 200"/>
                <a:gd name="T18" fmla="*/ 32 w 200"/>
                <a:gd name="T19" fmla="*/ 32 h 200"/>
                <a:gd name="T20" fmla="*/ 44 w 200"/>
                <a:gd name="T21" fmla="*/ 68 h 200"/>
                <a:gd name="T22" fmla="*/ 8 w 200"/>
                <a:gd name="T23" fmla="*/ 72 h 200"/>
                <a:gd name="T24" fmla="*/ 31 w 200"/>
                <a:gd name="T25" fmla="*/ 99 h 200"/>
                <a:gd name="T26" fmla="*/ 0 w 200"/>
                <a:gd name="T27" fmla="*/ 116 h 200"/>
                <a:gd name="T28" fmla="*/ 31 w 200"/>
                <a:gd name="T29" fmla="*/ 133 h 200"/>
                <a:gd name="T30" fmla="*/ 8 w 200"/>
                <a:gd name="T31" fmla="*/ 160 h 200"/>
                <a:gd name="T32" fmla="*/ 44 w 200"/>
                <a:gd name="T33" fmla="*/ 164 h 200"/>
                <a:gd name="T34" fmla="*/ 32 w 200"/>
                <a:gd name="T35" fmla="*/ 200 h 200"/>
                <a:gd name="T36" fmla="*/ 72 w 200"/>
                <a:gd name="T37" fmla="*/ 160 h 200"/>
                <a:gd name="T38" fmla="*/ 72 w 200"/>
                <a:gd name="T39" fmla="*/ 152 h 200"/>
                <a:gd name="T40" fmla="*/ 152 w 200"/>
                <a:gd name="T41" fmla="*/ 72 h 200"/>
                <a:gd name="T42" fmla="*/ 160 w 200"/>
                <a:gd name="T43" fmla="*/ 72 h 200"/>
                <a:gd name="T44" fmla="*/ 160 w 200"/>
                <a:gd name="T45" fmla="*/ 72 h 200"/>
                <a:gd name="T46" fmla="*/ 200 w 200"/>
                <a:gd name="T47" fmla="*/ 32 h 200"/>
                <a:gd name="T48" fmla="*/ 164 w 200"/>
                <a:gd name="T49" fmla="*/ 44 h 200"/>
                <a:gd name="T50" fmla="*/ 160 w 200"/>
                <a:gd name="T51" fmla="*/ 8 h 200"/>
                <a:gd name="T52" fmla="*/ 133 w 200"/>
                <a:gd name="T53" fmla="*/ 31 h 200"/>
                <a:gd name="T54" fmla="*/ 116 w 200"/>
                <a:gd name="T5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0" h="200">
                  <a:moveTo>
                    <a:pt x="88" y="104"/>
                  </a:moveTo>
                  <a:cubicBezTo>
                    <a:pt x="79" y="104"/>
                    <a:pt x="72" y="97"/>
                    <a:pt x="72" y="88"/>
                  </a:cubicBezTo>
                  <a:cubicBezTo>
                    <a:pt x="72" y="79"/>
                    <a:pt x="79" y="72"/>
                    <a:pt x="88" y="72"/>
                  </a:cubicBezTo>
                  <a:cubicBezTo>
                    <a:pt x="97" y="72"/>
                    <a:pt x="104" y="79"/>
                    <a:pt x="104" y="88"/>
                  </a:cubicBezTo>
                  <a:cubicBezTo>
                    <a:pt x="104" y="97"/>
                    <a:pt x="97" y="104"/>
                    <a:pt x="88" y="104"/>
                  </a:cubicBezTo>
                  <a:moveTo>
                    <a:pt x="116" y="0"/>
                  </a:moveTo>
                  <a:cubicBezTo>
                    <a:pt x="99" y="31"/>
                    <a:pt x="99" y="31"/>
                    <a:pt x="99" y="31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68" y="44"/>
                    <a:pt x="68" y="44"/>
                    <a:pt x="68" y="44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44" y="68"/>
                    <a:pt x="44" y="68"/>
                    <a:pt x="44" y="68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8" y="160"/>
                    <a:pt x="8" y="160"/>
                    <a:pt x="8" y="160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72" y="160"/>
                    <a:pt x="72" y="160"/>
                    <a:pt x="72" y="160"/>
                  </a:cubicBezTo>
                  <a:cubicBezTo>
                    <a:pt x="72" y="152"/>
                    <a:pt x="72" y="152"/>
                    <a:pt x="72" y="152"/>
                  </a:cubicBezTo>
                  <a:cubicBezTo>
                    <a:pt x="152" y="72"/>
                    <a:pt x="152" y="72"/>
                    <a:pt x="152" y="72"/>
                  </a:cubicBezTo>
                  <a:cubicBezTo>
                    <a:pt x="160" y="72"/>
                    <a:pt x="160" y="72"/>
                    <a:pt x="160" y="72"/>
                  </a:cubicBezTo>
                  <a:cubicBezTo>
                    <a:pt x="160" y="72"/>
                    <a:pt x="160" y="72"/>
                    <a:pt x="160" y="72"/>
                  </a:cubicBezTo>
                  <a:cubicBezTo>
                    <a:pt x="200" y="32"/>
                    <a:pt x="200" y="32"/>
                    <a:pt x="200" y="32"/>
                  </a:cubicBezTo>
                  <a:cubicBezTo>
                    <a:pt x="164" y="44"/>
                    <a:pt x="164" y="44"/>
                    <a:pt x="164" y="4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37F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Oval 140">
              <a:extLst>
                <a:ext uri="{FF2B5EF4-FFF2-40B4-BE49-F238E27FC236}">
                  <a16:creationId xmlns:a16="http://schemas.microsoft.com/office/drawing/2014/main" id="{D86C8772-2EB2-49B2-9100-A327034E0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1438" y="2587625"/>
              <a:ext cx="60325" cy="60325"/>
            </a:xfrm>
            <a:prstGeom prst="ellipse">
              <a:avLst/>
            </a:prstGeom>
            <a:solidFill>
              <a:srgbClr val="F37F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141">
              <a:extLst>
                <a:ext uri="{FF2B5EF4-FFF2-40B4-BE49-F238E27FC236}">
                  <a16:creationId xmlns:a16="http://schemas.microsoft.com/office/drawing/2014/main" id="{B23531C5-2CC0-48D8-8C96-8C38A0036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275" y="2557463"/>
              <a:ext cx="331788" cy="330200"/>
            </a:xfrm>
            <a:custGeom>
              <a:avLst/>
              <a:gdLst>
                <a:gd name="T0" fmla="*/ 209 w 209"/>
                <a:gd name="T1" fmla="*/ 0 h 208"/>
                <a:gd name="T2" fmla="*/ 190 w 209"/>
                <a:gd name="T3" fmla="*/ 0 h 208"/>
                <a:gd name="T4" fmla="*/ 0 w 209"/>
                <a:gd name="T5" fmla="*/ 189 h 208"/>
                <a:gd name="T6" fmla="*/ 0 w 209"/>
                <a:gd name="T7" fmla="*/ 208 h 208"/>
                <a:gd name="T8" fmla="*/ 209 w 209"/>
                <a:gd name="T9" fmla="*/ 0 h 208"/>
                <a:gd name="T10" fmla="*/ 209 w 209"/>
                <a:gd name="T11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208">
                  <a:moveTo>
                    <a:pt x="209" y="0"/>
                  </a:moveTo>
                  <a:lnTo>
                    <a:pt x="190" y="0"/>
                  </a:lnTo>
                  <a:lnTo>
                    <a:pt x="0" y="189"/>
                  </a:lnTo>
                  <a:lnTo>
                    <a:pt x="0" y="208"/>
                  </a:lnTo>
                  <a:lnTo>
                    <a:pt x="209" y="0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42">
              <a:extLst>
                <a:ext uri="{FF2B5EF4-FFF2-40B4-BE49-F238E27FC236}">
                  <a16:creationId xmlns:a16="http://schemas.microsoft.com/office/drawing/2014/main" id="{DEA7DE4D-824E-4CF0-95E7-B4A5F500E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275" y="2557463"/>
              <a:ext cx="331788" cy="330200"/>
            </a:xfrm>
            <a:custGeom>
              <a:avLst/>
              <a:gdLst>
                <a:gd name="T0" fmla="*/ 209 w 209"/>
                <a:gd name="T1" fmla="*/ 0 h 208"/>
                <a:gd name="T2" fmla="*/ 190 w 209"/>
                <a:gd name="T3" fmla="*/ 0 h 208"/>
                <a:gd name="T4" fmla="*/ 0 w 209"/>
                <a:gd name="T5" fmla="*/ 189 h 208"/>
                <a:gd name="T6" fmla="*/ 0 w 209"/>
                <a:gd name="T7" fmla="*/ 208 h 208"/>
                <a:gd name="T8" fmla="*/ 209 w 209"/>
                <a:gd name="T9" fmla="*/ 0 h 208"/>
                <a:gd name="T10" fmla="*/ 209 w 209"/>
                <a:gd name="T11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208">
                  <a:moveTo>
                    <a:pt x="209" y="0"/>
                  </a:moveTo>
                  <a:lnTo>
                    <a:pt x="190" y="0"/>
                  </a:lnTo>
                  <a:lnTo>
                    <a:pt x="0" y="189"/>
                  </a:lnTo>
                  <a:lnTo>
                    <a:pt x="0" y="208"/>
                  </a:lnTo>
                  <a:lnTo>
                    <a:pt x="209" y="0"/>
                  </a:lnTo>
                  <a:lnTo>
                    <a:pt x="20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143">
              <a:extLst>
                <a:ext uri="{FF2B5EF4-FFF2-40B4-BE49-F238E27FC236}">
                  <a16:creationId xmlns:a16="http://schemas.microsoft.com/office/drawing/2014/main" id="{4570514F-AFD1-4FCA-95BB-F71E98E798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21275" y="2557463"/>
              <a:ext cx="120650" cy="120650"/>
            </a:xfrm>
            <a:custGeom>
              <a:avLst/>
              <a:gdLst>
                <a:gd name="T0" fmla="*/ 16 w 32"/>
                <a:gd name="T1" fmla="*/ 24 h 32"/>
                <a:gd name="T2" fmla="*/ 8 w 32"/>
                <a:gd name="T3" fmla="*/ 16 h 32"/>
                <a:gd name="T4" fmla="*/ 16 w 32"/>
                <a:gd name="T5" fmla="*/ 8 h 32"/>
                <a:gd name="T6" fmla="*/ 24 w 32"/>
                <a:gd name="T7" fmla="*/ 16 h 32"/>
                <a:gd name="T8" fmla="*/ 16 w 32"/>
                <a:gd name="T9" fmla="*/ 24 h 32"/>
                <a:gd name="T10" fmla="*/ 16 w 32"/>
                <a:gd name="T11" fmla="*/ 0 h 32"/>
                <a:gd name="T12" fmla="*/ 0 w 32"/>
                <a:gd name="T13" fmla="*/ 16 h 32"/>
                <a:gd name="T14" fmla="*/ 16 w 32"/>
                <a:gd name="T15" fmla="*/ 32 h 32"/>
                <a:gd name="T16" fmla="*/ 32 w 32"/>
                <a:gd name="T17" fmla="*/ 16 h 32"/>
                <a:gd name="T18" fmla="*/ 16 w 32"/>
                <a:gd name="T1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24"/>
                  </a:moveTo>
                  <a:cubicBezTo>
                    <a:pt x="12" y="24"/>
                    <a:pt x="8" y="20"/>
                    <a:pt x="8" y="16"/>
                  </a:cubicBezTo>
                  <a:cubicBezTo>
                    <a:pt x="8" y="12"/>
                    <a:pt x="12" y="8"/>
                    <a:pt x="16" y="8"/>
                  </a:cubicBezTo>
                  <a:cubicBezTo>
                    <a:pt x="20" y="8"/>
                    <a:pt x="24" y="12"/>
                    <a:pt x="24" y="16"/>
                  </a:cubicBezTo>
                  <a:cubicBezTo>
                    <a:pt x="24" y="20"/>
                    <a:pt x="20" y="24"/>
                    <a:pt x="16" y="24"/>
                  </a:cubicBezTo>
                  <a:moveTo>
                    <a:pt x="16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25"/>
                    <a:pt x="7" y="32"/>
                    <a:pt x="16" y="32"/>
                  </a:cubicBezTo>
                  <a:cubicBezTo>
                    <a:pt x="25" y="32"/>
                    <a:pt x="32" y="25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2878510" y="3991372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rgbClr val="C00000"/>
                </a:solidFill>
              </a:rPr>
              <a:t>帳號</a:t>
            </a:r>
            <a:r>
              <a:rPr kumimoji="1" lang="zh-TW" altLang="en-US" b="1" dirty="0">
                <a:solidFill>
                  <a:schemeClr val="accent1"/>
                </a:solidFill>
              </a:rPr>
              <a:t>管理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69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CBFB026-158A-4390-BE6B-BE2DDF8A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051" y="221197"/>
            <a:ext cx="11850662" cy="9844607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DE646EC-9199-4E7E-A39D-183BF9C19FC2}"/>
              </a:ext>
            </a:extLst>
          </p:cNvPr>
          <p:cNvSpPr txBox="1"/>
          <p:nvPr/>
        </p:nvSpPr>
        <p:spPr>
          <a:xfrm>
            <a:off x="1211935" y="1025728"/>
            <a:ext cx="1431033" cy="47802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99" b="1" dirty="0">
                <a:solidFill>
                  <a:srgbClr val="C00000"/>
                </a:solidFill>
              </a:rPr>
              <a:t>卸任人員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37E3540-7E98-4509-BE19-526282DE835B}"/>
              </a:ext>
            </a:extLst>
          </p:cNvPr>
          <p:cNvCxnSpPr/>
          <p:nvPr/>
        </p:nvCxnSpPr>
        <p:spPr>
          <a:xfrm>
            <a:off x="6284844" y="2011065"/>
            <a:ext cx="173100" cy="1864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3097923-23F5-444C-BDC9-CEED348A8D38}"/>
              </a:ext>
            </a:extLst>
          </p:cNvPr>
          <p:cNvCxnSpPr/>
          <p:nvPr/>
        </p:nvCxnSpPr>
        <p:spPr>
          <a:xfrm flipV="1">
            <a:off x="6431313" y="1891226"/>
            <a:ext cx="199730" cy="3062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88BD3E3-3719-4BEB-8B4A-0A08A27B67B1}"/>
              </a:ext>
            </a:extLst>
          </p:cNvPr>
          <p:cNvCxnSpPr/>
          <p:nvPr/>
        </p:nvCxnSpPr>
        <p:spPr>
          <a:xfrm>
            <a:off x="6284843" y="2612474"/>
            <a:ext cx="173100" cy="1864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E08D0A33-37F0-4907-8B51-D74D8793277B}"/>
              </a:ext>
            </a:extLst>
          </p:cNvPr>
          <p:cNvCxnSpPr/>
          <p:nvPr/>
        </p:nvCxnSpPr>
        <p:spPr>
          <a:xfrm flipV="1">
            <a:off x="6431312" y="2492635"/>
            <a:ext cx="199730" cy="3062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9DAC87BE-C673-402F-8204-E46A14C02AF9}"/>
              </a:ext>
            </a:extLst>
          </p:cNvPr>
          <p:cNvSpPr/>
          <p:nvPr/>
        </p:nvSpPr>
        <p:spPr>
          <a:xfrm>
            <a:off x="6062372" y="1580469"/>
            <a:ext cx="4763009" cy="1482507"/>
          </a:xfrm>
          <a:prstGeom prst="rect">
            <a:avLst/>
          </a:prstGeom>
          <a:noFill/>
          <a:ln w="57150" cap="flat" cmpd="sng">
            <a:solidFill>
              <a:srgbClr val="00B05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FD5B11-21DA-4B32-A48E-305F9440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50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b="1" u="heavy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管理師</a:t>
            </a:r>
            <a:r>
              <a:rPr lang="zh-TW" altLang="en-US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權限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149867-597F-44C9-8B31-07D946A84B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B9B788-0987-4CA7-924A-89311EBB97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3740" y="78912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FA65690-36AA-4495-8800-6FD6A269F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438" y="3066760"/>
            <a:ext cx="14779942" cy="503835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212942" y="6871914"/>
            <a:ext cx="1457656" cy="57584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EB20997E-FF88-4563-97E9-6357ECABC8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04C1625-D321-40D6-A12B-E15553FBA6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0922" y="64824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A667D4-1BEE-47AE-81EC-D8D6CE155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454" y="2442785"/>
            <a:ext cx="12385376" cy="745489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4CDDF435-C03D-4CB1-9B6F-FA10FABAF2BA}"/>
              </a:ext>
            </a:extLst>
          </p:cNvPr>
          <p:cNvSpPr/>
          <p:nvPr/>
        </p:nvSpPr>
        <p:spPr>
          <a:xfrm>
            <a:off x="3883482" y="6079604"/>
            <a:ext cx="4539644" cy="57584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0FE4FE4-3B7F-4082-87E1-BEC08AA68307}"/>
              </a:ext>
            </a:extLst>
          </p:cNvPr>
          <p:cNvSpPr/>
          <p:nvPr/>
        </p:nvSpPr>
        <p:spPr>
          <a:xfrm>
            <a:off x="2425826" y="9329124"/>
            <a:ext cx="5565252" cy="57584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0E867C58-6F74-47D1-9961-903A04EDD3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99A6A05-5293-479C-A85C-6D96DDDA0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3481" y="865017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C635ABD-FDA7-4AAF-9F26-3DF588DC2FF7}"/>
              </a:ext>
            </a:extLst>
          </p:cNvPr>
          <p:cNvGrpSpPr/>
          <p:nvPr/>
        </p:nvGrpSpPr>
        <p:grpSpPr>
          <a:xfrm>
            <a:off x="1266282" y="2351211"/>
            <a:ext cx="14141620" cy="7300307"/>
            <a:chOff x="1266282" y="2351211"/>
            <a:chExt cx="14141620" cy="730030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CC35BFF5-B12E-46B3-A49C-E4D987436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8390" y="2351211"/>
              <a:ext cx="13609512" cy="7300307"/>
            </a:xfrm>
            <a:prstGeom prst="rect">
              <a:avLst/>
            </a:prstGeom>
          </p:spPr>
        </p:pic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621D8A94-E906-487F-BF95-9CF017566602}"/>
                </a:ext>
              </a:extLst>
            </p:cNvPr>
            <p:cNvSpPr txBox="1"/>
            <p:nvPr/>
          </p:nvSpPr>
          <p:spPr>
            <a:xfrm>
              <a:off x="2572177" y="2372155"/>
              <a:ext cx="61266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6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DDB1775B-EF09-44C2-827C-71195F2B0FA8}"/>
                </a:ext>
              </a:extLst>
            </p:cNvPr>
            <p:cNvSpPr txBox="1"/>
            <p:nvPr/>
          </p:nvSpPr>
          <p:spPr>
            <a:xfrm>
              <a:off x="1266282" y="2879986"/>
              <a:ext cx="61266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6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D9677109-0F46-426C-8143-15F8F521BE4A}"/>
                </a:ext>
              </a:extLst>
            </p:cNvPr>
            <p:cNvSpPr txBox="1"/>
            <p:nvPr/>
          </p:nvSpPr>
          <p:spPr>
            <a:xfrm>
              <a:off x="7847062" y="5536046"/>
              <a:ext cx="61266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6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BD4E7D48-92C3-4803-ACF5-4E8C2A8E32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D07D211-057D-4D49-A5FE-3643341665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0994" y="514294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959630" y="4567436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320C124-4365-49A9-B437-FF477790F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454" y="2874639"/>
            <a:ext cx="9577064" cy="7055594"/>
          </a:xfrm>
          <a:prstGeom prst="rect">
            <a:avLst/>
          </a:prstGeom>
        </p:spPr>
      </p:pic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6CABDA99-87ED-4C01-A357-2EF6010B13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8713C2-5895-4E4C-B773-E38C6F21C1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743105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926A83DF-5C16-4085-98A6-F92644AAE7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BF42C7-CA7C-490B-8F21-19216511A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1859" y="741109"/>
            <a:ext cx="16273560" cy="575841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8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C1ACED16-EE80-49B6-ACA0-F2B26F7835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3526582" y="3919364"/>
            <a:ext cx="13557478" cy="1440161"/>
          </a:xfrm>
        </p:spPr>
        <p:txBody>
          <a:bodyPr/>
          <a:lstStyle/>
          <a:p>
            <a:r>
              <a:rPr kumimoji="1" lang="zh-TW" altLang="en-US" b="1" dirty="0">
                <a:solidFill>
                  <a:srgbClr val="C00000"/>
                </a:solidFill>
              </a:rPr>
              <a:t>修正</a:t>
            </a:r>
            <a:r>
              <a:rPr kumimoji="1" lang="zh-TW" altLang="en-US" b="1" dirty="0">
                <a:solidFill>
                  <a:schemeClr val="accent1"/>
                </a:solidFill>
              </a:rPr>
              <a:t>申請</a:t>
            </a:r>
            <a:endParaRPr kumimoji="1" lang="ja-JP" altLang="en-US" b="1" dirty="0">
              <a:solidFill>
                <a:schemeClr val="accent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257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6AD086F-8E68-4A7C-BA59-B3F99A9935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9D34DD2-2755-4E27-8FB4-6B2AA21E0544}"/>
              </a:ext>
            </a:extLst>
          </p:cNvPr>
          <p:cNvSpPr txBox="1"/>
          <p:nvPr/>
        </p:nvSpPr>
        <p:spPr>
          <a:xfrm>
            <a:off x="3903000" y="8667156"/>
            <a:ext cx="1272903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請至</a:t>
            </a:r>
            <a:r>
              <a:rPr lang="zh-TW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校庫首頁</a:t>
            </a:r>
            <a:r>
              <a:rPr lang="zh-TW" alt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點選             。</a:t>
            </a:r>
            <a:endParaRPr lang="en-US" altLang="zh-TW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進入修正系統頁面後，輸入帳號密碼登入。</a:t>
            </a:r>
            <a:endParaRPr lang="en-US" altLang="zh-TW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22">
            <a:extLst>
              <a:ext uri="{FF2B5EF4-FFF2-40B4-BE49-F238E27FC236}">
                <a16:creationId xmlns:a16="http://schemas.microsoft.com/office/drawing/2014/main" id="{B89DFBE2-83DB-4E55-9088-A7521B9BD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57" t="2" r="13612" b="94362"/>
          <a:stretch>
            <a:fillRect/>
          </a:stretch>
        </p:blipFill>
        <p:spPr bwMode="auto">
          <a:xfrm>
            <a:off x="9143206" y="8545360"/>
            <a:ext cx="1857834" cy="86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6A182D69-A14F-4609-A07C-BFABFEB8EB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78</a:t>
            </a:fld>
            <a:endParaRPr lang="ja-JP" altLang="en-US" dirty="0"/>
          </a:p>
        </p:txBody>
      </p:sp>
      <p:sp>
        <p:nvSpPr>
          <p:cNvPr id="10" name="標題 9">
            <a:extLst>
              <a:ext uri="{FF2B5EF4-FFF2-40B4-BE49-F238E27FC236}">
                <a16:creationId xmlns:a16="http://schemas.microsoft.com/office/drawing/2014/main" id="{5729F44E-9D13-4A8F-BC1E-352CE3BC9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468" y="417698"/>
            <a:ext cx="13366370" cy="1921335"/>
          </a:xfrm>
        </p:spPr>
        <p:txBody>
          <a:bodyPr>
            <a:normAutofit/>
          </a:bodyPr>
          <a:lstStyle/>
          <a:p>
            <a:r>
              <a:rPr lang="zh-TW" altLang="en-US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修正申請</a:t>
            </a:r>
            <a:r>
              <a:rPr lang="en-US" altLang="zh-TW" sz="5399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en-US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總承辦權限</a:t>
            </a:r>
            <a:r>
              <a:rPr lang="en-US" altLang="zh-TW" b="1" kern="0" dirty="0">
                <a:solidFill>
                  <a:srgbClr val="C00000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153CE0E-2B99-4606-BAD4-9B9AE46481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70598" y="4207396"/>
            <a:ext cx="13969552" cy="34563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統一修正期間：</a:t>
            </a:r>
            <a:r>
              <a:rPr lang="zh-TW" altLang="en-US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僅申請修正本期</a:t>
            </a:r>
            <a:r>
              <a:rPr lang="en-US" altLang="zh-TW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(115.03</a:t>
            </a:r>
            <a:r>
              <a:rPr lang="zh-TW" altLang="en-US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期</a:t>
            </a:r>
            <a:r>
              <a:rPr lang="en-US" altLang="zh-TW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4000" dirty="0">
                <a:solidFill>
                  <a:srgbClr val="0000FF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資料</a:t>
            </a:r>
            <a:r>
              <a:rPr lang="zh-TW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。</a:t>
            </a:r>
            <a:endParaRPr lang="en-US" altLang="zh-TW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非統一修正期間：</a:t>
            </a:r>
            <a:r>
              <a:rPr lang="zh-TW" altLang="en-US" sz="4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超過「統一修正期間」</a:t>
            </a:r>
            <a:r>
              <a:rPr lang="zh-TW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後，學校仍有資料需要修正或</a:t>
            </a:r>
            <a:r>
              <a:rPr lang="zh-TW" altLang="en-US" sz="4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需要修正前幾期資料</a:t>
            </a:r>
            <a:r>
              <a:rPr lang="zh-TW" alt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，則請提出「非統一修正」。</a:t>
            </a:r>
            <a:endParaRPr lang="zh-TW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630" y="2407196"/>
            <a:ext cx="7206500" cy="1693256"/>
          </a:xfrm>
          <a:prstGeom prst="rect">
            <a:avLst/>
          </a:prstGeom>
        </p:spPr>
      </p:pic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A27FA5E-EEAC-4AE6-96C7-5B66D5DD61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79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113EE5-F5CA-4A0C-9EC9-FD4883EA6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181" y="447"/>
            <a:ext cx="10744767" cy="10030354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CA56A48-B678-4BC8-A603-332A20A3D934}"/>
              </a:ext>
            </a:extLst>
          </p:cNvPr>
          <p:cNvCxnSpPr/>
          <p:nvPr/>
        </p:nvCxnSpPr>
        <p:spPr>
          <a:xfrm>
            <a:off x="6857404" y="1731443"/>
            <a:ext cx="173100" cy="1864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F266F65-EC2A-4AB4-A5F9-D0B1C9AAA86E}"/>
              </a:ext>
            </a:extLst>
          </p:cNvPr>
          <p:cNvCxnSpPr/>
          <p:nvPr/>
        </p:nvCxnSpPr>
        <p:spPr>
          <a:xfrm flipV="1">
            <a:off x="7003874" y="1611604"/>
            <a:ext cx="199730" cy="30625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03AD4FA7-B29F-43A0-8BE5-66CEFF8908FA}"/>
              </a:ext>
            </a:extLst>
          </p:cNvPr>
          <p:cNvCxnSpPr/>
          <p:nvPr/>
        </p:nvCxnSpPr>
        <p:spPr>
          <a:xfrm>
            <a:off x="7871591" y="2319539"/>
            <a:ext cx="173100" cy="1864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D0BEBDD-BF40-4679-8256-B3655B52BD1D}"/>
              </a:ext>
            </a:extLst>
          </p:cNvPr>
          <p:cNvCxnSpPr/>
          <p:nvPr/>
        </p:nvCxnSpPr>
        <p:spPr>
          <a:xfrm flipV="1">
            <a:off x="8018060" y="2199700"/>
            <a:ext cx="199730" cy="30625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5311455-622C-4369-83AA-AAB2CCB2CC3A}"/>
              </a:ext>
            </a:extLst>
          </p:cNvPr>
          <p:cNvSpPr txBox="1"/>
          <p:nvPr/>
        </p:nvSpPr>
        <p:spPr>
          <a:xfrm>
            <a:off x="1731234" y="919206"/>
            <a:ext cx="1431033" cy="478021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8099" b="1" dirty="0">
                <a:solidFill>
                  <a:srgbClr val="0070C0"/>
                </a:solidFill>
              </a:rPr>
              <a:t>新進人員</a:t>
            </a:r>
          </a:p>
        </p:txBody>
      </p:sp>
      <p:sp>
        <p:nvSpPr>
          <p:cNvPr id="14" name="Google Shape;3040;p219">
            <a:extLst>
              <a:ext uri="{FF2B5EF4-FFF2-40B4-BE49-F238E27FC236}">
                <a16:creationId xmlns:a16="http://schemas.microsoft.com/office/drawing/2014/main" id="{43496272-E394-4B57-93F2-D526B757821F}"/>
              </a:ext>
            </a:extLst>
          </p:cNvPr>
          <p:cNvSpPr/>
          <p:nvPr/>
        </p:nvSpPr>
        <p:spPr>
          <a:xfrm>
            <a:off x="6761702" y="1340793"/>
            <a:ext cx="4763009" cy="148250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17" tIns="45697" rIns="91417" bIns="4569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48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7F46C6F-4350-45F8-8003-883A97198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62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16802D2-3E62-4835-B501-9FC2DD851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6" y="1823651"/>
            <a:ext cx="14756284" cy="6030167"/>
          </a:xfrm>
          <a:prstGeom prst="rect">
            <a:avLst/>
          </a:prstGeom>
        </p:spPr>
      </p:pic>
      <p:pic>
        <p:nvPicPr>
          <p:cNvPr id="6" name="內容版面配置區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5214" y="4495428"/>
            <a:ext cx="9073411" cy="49821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標題 5">
            <a:extLst>
              <a:ext uri="{FF2B5EF4-FFF2-40B4-BE49-F238E27FC236}">
                <a16:creationId xmlns:a16="http://schemas.microsoft.com/office/drawing/2014/main" id="{8E4083F3-F50D-4C29-8EF2-6903DF8B7E62}"/>
              </a:ext>
            </a:extLst>
          </p:cNvPr>
          <p:cNvSpPr txBox="1">
            <a:spLocks/>
          </p:cNvSpPr>
          <p:nvPr/>
        </p:nvSpPr>
        <p:spPr>
          <a:xfrm>
            <a:off x="3238550" y="809444"/>
            <a:ext cx="13366370" cy="19213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754" rtl="0" eaLnBrk="1" latinLnBrk="0" hangingPunct="1">
              <a:spcBef>
                <a:spcPct val="0"/>
              </a:spcBef>
              <a:buNone/>
              <a:defRPr sz="5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kumimoji="0"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/>
              <a:t>統一修正期間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26F2D58-4F72-455D-89C1-608808874D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>
                <a:solidFill>
                  <a:srgbClr val="FF0000"/>
                </a:solidFill>
              </a:rPr>
              <a:t>非</a:t>
            </a:r>
            <a:r>
              <a:rPr kumimoji="0" lang="zh-TW" altLang="en-US" b="1" dirty="0"/>
              <a:t>統一修正期間</a:t>
            </a:r>
            <a:endParaRPr lang="zh-TW" altLang="en-US" b="1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784480"/>
            <a:ext cx="1764455" cy="60476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A06AA3A5-3C8E-45D0-9638-380A65AB5E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>
                <a:solidFill>
                  <a:srgbClr val="FF0000"/>
                </a:solidFill>
              </a:rPr>
              <a:t>非</a:t>
            </a:r>
            <a:r>
              <a:rPr kumimoji="0" lang="zh-TW" altLang="en-US" b="1" dirty="0"/>
              <a:t>統一修正期間</a:t>
            </a:r>
            <a:endParaRPr lang="zh-TW" altLang="en-US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72F3CCB-6AF1-4418-BE7E-947D1C5EF2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A279092E-A427-46E2-8756-E3744E9C2762}"/>
              </a:ext>
            </a:extLst>
          </p:cNvPr>
          <p:cNvGrpSpPr/>
          <p:nvPr/>
        </p:nvGrpSpPr>
        <p:grpSpPr>
          <a:xfrm>
            <a:off x="2646154" y="3029330"/>
            <a:ext cx="12597063" cy="4907249"/>
            <a:chOff x="2646154" y="3029330"/>
            <a:chExt cx="12597063" cy="4907249"/>
          </a:xfrm>
        </p:grpSpPr>
        <p:pic>
          <p:nvPicPr>
            <p:cNvPr id="6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646154" y="3029330"/>
              <a:ext cx="12597063" cy="4907249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0E2C9C60-1BA7-4FE1-8FD8-452E58AB1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6154" y="3127276"/>
              <a:ext cx="4768860" cy="613108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修正申請</a:t>
            </a:r>
            <a:r>
              <a:rPr kumimoji="0" lang="en-US" altLang="zh-TW" b="1" dirty="0"/>
              <a:t>-</a:t>
            </a:r>
            <a:r>
              <a:rPr kumimoji="0" lang="zh-TW" altLang="en-US" b="1" dirty="0">
                <a:solidFill>
                  <a:srgbClr val="FF0000"/>
                </a:solidFill>
              </a:rPr>
              <a:t>非</a:t>
            </a:r>
            <a:r>
              <a:rPr kumimoji="0" lang="zh-TW" altLang="en-US" b="1" dirty="0"/>
              <a:t>統一修正期間</a:t>
            </a:r>
            <a:endParaRPr lang="zh-TW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F50291C-A9D8-455D-896E-C650BD4F1A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478" y="221007"/>
            <a:ext cx="14483079" cy="1322094"/>
          </a:xfr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/>
              <a:t>請務必上傳「</a:t>
            </a:r>
            <a:r>
              <a:rPr lang="zh-TW" altLang="zh-TW" b="1" dirty="0">
                <a:solidFill>
                  <a:srgbClr val="FF0000"/>
                </a:solidFill>
              </a:rPr>
              <a:t>修正前後對照表</a:t>
            </a:r>
            <a:r>
              <a:rPr lang="zh-TW" altLang="zh-TW" b="1" dirty="0"/>
              <a:t>」，並完成核章</a:t>
            </a:r>
            <a:endParaRPr lang="zh-TW" altLang="en-US" b="1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700" y="1363002"/>
            <a:ext cx="13527306" cy="8821058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B87DCD4-69F7-4C52-84BE-D183B47298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0478" y="221007"/>
            <a:ext cx="14483079" cy="1322094"/>
          </a:xfr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b="1" dirty="0"/>
              <a:t>請務必上傳「</a:t>
            </a:r>
            <a:r>
              <a:rPr lang="zh-TW" altLang="zh-TW" b="1" dirty="0">
                <a:solidFill>
                  <a:srgbClr val="FF0000"/>
                </a:solidFill>
              </a:rPr>
              <a:t>修正前後對照表</a:t>
            </a:r>
            <a:r>
              <a:rPr lang="zh-TW" altLang="zh-TW" b="1" dirty="0"/>
              <a:t>」，並完成核章</a:t>
            </a:r>
            <a:endParaRPr lang="zh-TW" altLang="en-US" b="1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B87DCD4-69F7-4C52-84BE-D183B47298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85</a:t>
            </a:fld>
            <a:endParaRPr lang="ja-JP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E15A6CE-E786-4237-9663-4819D86A6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478" y="1327077"/>
            <a:ext cx="12889432" cy="884653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66DDA69-F9D4-4744-8DCC-F0DDE06BA9A9}"/>
              </a:ext>
            </a:extLst>
          </p:cNvPr>
          <p:cNvSpPr/>
          <p:nvPr/>
        </p:nvSpPr>
        <p:spPr>
          <a:xfrm>
            <a:off x="10295334" y="8745255"/>
            <a:ext cx="1008112" cy="1419180"/>
          </a:xfrm>
          <a:prstGeom prst="rect">
            <a:avLst/>
          </a:prstGeom>
          <a:noFill/>
          <a:ln w="57150" cap="flat">
            <a:solidFill>
              <a:srgbClr val="0000FF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9962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THANK </a:t>
            </a:r>
            <a:r>
              <a:rPr kumimoji="1" lang="en-US" altLang="ja-JP" b="1" dirty="0">
                <a:solidFill>
                  <a:schemeClr val="accent1"/>
                </a:solidFill>
              </a:rPr>
              <a:t>Y</a:t>
            </a:r>
            <a:r>
              <a:rPr kumimoji="1" lang="en-US" altLang="ja-JP" b="1" dirty="0"/>
              <a:t>OU!</a:t>
            </a:r>
            <a:endParaRPr kumimoji="1" lang="ja-JP" altLang="en-US" b="1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/>
              <a:t>若有任何問題請以下列資訊連繫系統人員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sz="3600" dirty="0"/>
              <a:t>信箱：</a:t>
            </a:r>
            <a:r>
              <a:rPr kumimoji="1" lang="en-US" altLang="zh-TW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HEDB2@YUNTECH.EDU.TW</a:t>
            </a:r>
          </a:p>
          <a:p>
            <a:r>
              <a:rPr kumimoji="1" lang="zh-TW" altLang="en-US" sz="3600" dirty="0"/>
              <a:t>電話：</a:t>
            </a:r>
            <a:r>
              <a:rPr kumimoji="1" lang="en-US" altLang="zh-TW" sz="3600" dirty="0"/>
              <a:t>05-5342601 </a:t>
            </a:r>
            <a:r>
              <a:rPr kumimoji="1" lang="zh-TW" altLang="en-US" sz="3600" dirty="0"/>
              <a:t>轉</a:t>
            </a:r>
            <a:r>
              <a:rPr kumimoji="1" lang="en-US" altLang="zh-TW" sz="3600" dirty="0"/>
              <a:t>5379</a:t>
            </a:r>
            <a:r>
              <a:rPr lang="zh-TW" altLang="en-US" sz="3600" dirty="0"/>
              <a:t> 或 </a:t>
            </a:r>
            <a:r>
              <a:rPr kumimoji="1" lang="en-US" altLang="zh-TW" sz="3600" dirty="0"/>
              <a:t>5380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092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9247AF07-C8DC-48E7-A011-6AEF2C1D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27FE04B9-88B5-4A1B-A713-A96E031648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7650" y="879677"/>
            <a:ext cx="16273560" cy="57584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F1B284-AF63-4732-86D9-665A48A28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346" y="0"/>
            <a:ext cx="14306660" cy="1028700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134307C2-53C1-450A-99D4-3D7CE2A577AF}"/>
              </a:ext>
            </a:extLst>
          </p:cNvPr>
          <p:cNvSpPr/>
          <p:nvPr/>
        </p:nvSpPr>
        <p:spPr>
          <a:xfrm>
            <a:off x="12563060" y="5647556"/>
            <a:ext cx="1524001" cy="43204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C6A1970-20F8-40AB-84DE-A264F43C6306}"/>
              </a:ext>
            </a:extLst>
          </p:cNvPr>
          <p:cNvSpPr/>
          <p:nvPr/>
        </p:nvSpPr>
        <p:spPr>
          <a:xfrm>
            <a:off x="15119870" y="5647556"/>
            <a:ext cx="792088" cy="432049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BD03671F-9733-4FBD-99A7-6FFECEB4F6CE}"/>
              </a:ext>
            </a:extLst>
          </p:cNvPr>
          <p:cNvCxnSpPr>
            <a:cxnSpLocks/>
          </p:cNvCxnSpPr>
          <p:nvPr/>
        </p:nvCxnSpPr>
        <p:spPr>
          <a:xfrm>
            <a:off x="14183766" y="5863580"/>
            <a:ext cx="86409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0DE22D1-7160-410E-9990-07E0863837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041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itle">
  <a:themeElements>
    <a:clrScheme name="Scheat">
      <a:dk1>
        <a:srgbClr val="FFFFFF"/>
      </a:dk1>
      <a:lt1>
        <a:srgbClr val="000000"/>
      </a:lt1>
      <a:dk2>
        <a:srgbClr val="FFFFFF"/>
      </a:dk2>
      <a:lt2>
        <a:srgbClr val="EEECE1"/>
      </a:lt2>
      <a:accent1>
        <a:srgbClr val="7BCFF5"/>
      </a:accent1>
      <a:accent2>
        <a:srgbClr val="BBFF02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7BCFF5"/>
      </a:hlink>
      <a:folHlink>
        <a:srgbClr val="25AFEE"/>
      </a:folHlink>
    </a:clrScheme>
    <a:fontScheme name="Scheat">
      <a:majorFont>
        <a:latin typeface="Crimson Text"/>
        <a:ea typeface="Spica Neue"/>
        <a:cs typeface=""/>
      </a:majorFont>
      <a:minorFont>
        <a:latin typeface="Crimson Text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2456</TotalTime>
  <Words>2182</Words>
  <Application>Microsoft Office PowerPoint</Application>
  <PresentationFormat>自訂</PresentationFormat>
  <Paragraphs>374</Paragraphs>
  <Slides>86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86</vt:i4>
      </vt:variant>
    </vt:vector>
  </HeadingPairs>
  <TitlesOfParts>
    <vt:vector size="97" baseType="lpstr">
      <vt:lpstr>Crimson Text</vt:lpstr>
      <vt:lpstr>Ubuntu Medium</vt:lpstr>
      <vt:lpstr>微軟正黑體</vt:lpstr>
      <vt:lpstr>微軟正黑體</vt:lpstr>
      <vt:lpstr>Arial</vt:lpstr>
      <vt:lpstr>Calibri</vt:lpstr>
      <vt:lpstr>Century Gothic</vt:lpstr>
      <vt:lpstr>Wingdings</vt:lpstr>
      <vt:lpstr>Wingdings 3</vt:lpstr>
      <vt:lpstr>Title</vt:lpstr>
      <vt:lpstr>絲縷</vt:lpstr>
      <vt:lpstr>系統操作說明</vt:lpstr>
      <vt:lpstr>注意事項</vt:lpstr>
      <vt:lpstr>PowerPoint 簡報</vt:lpstr>
      <vt:lpstr>PowerPoint 簡報</vt:lpstr>
      <vt:lpstr>PowerPoint 簡報</vt:lpstr>
      <vt:lpstr>管理師與教1專責人員異動(須填2張申請單)</vt:lpstr>
      <vt:lpstr>PowerPoint 簡報</vt:lpstr>
      <vt:lpstr>PowerPoint 簡報</vt:lpstr>
      <vt:lpstr>PowerPoint 簡報</vt:lpstr>
      <vt:lpstr>表單下載</vt:lpstr>
      <vt:lpstr>PowerPoint 簡報</vt:lpstr>
      <vt:lpstr>資料前後期比對及檢核</vt:lpstr>
      <vt:lpstr>PowerPoint 簡報</vt:lpstr>
      <vt:lpstr>資料前後期比對及檢核</vt:lpstr>
      <vt:lpstr>PowerPoint 簡報</vt:lpstr>
      <vt:lpstr>PowerPoint 簡報</vt:lpstr>
      <vt:lpstr>使用者登入-重設密碼(忘記密碼)</vt:lpstr>
      <vt:lpstr>使用者登入-重設密碼</vt:lpstr>
      <vt:lpstr>使用者登入-重設密碼</vt:lpstr>
      <vt:lpstr>使用者登入-重設密碼</vt:lpstr>
      <vt:lpstr>使用者登入-重設密碼(特殊狀況)</vt:lpstr>
      <vt:lpstr>CONTENTS</vt:lpstr>
      <vt:lpstr>基本資料</vt:lpstr>
      <vt:lpstr>基本資料-3月份填報</vt:lpstr>
      <vt:lpstr>線上異動申請表(總承辦人權限)</vt:lpstr>
      <vt:lpstr>線上異動申請表-提出申請</vt:lpstr>
      <vt:lpstr>線上異動申請表-上傳佐證</vt:lpstr>
      <vt:lpstr>線上異動申請-上傳佐證</vt:lpstr>
      <vt:lpstr>線上異動申請表-檢視佐證</vt:lpstr>
      <vt:lpstr>線上異動申請表-編輯</vt:lpstr>
      <vt:lpstr>線上異動申請表</vt:lpstr>
      <vt:lpstr>線上異動申請表</vt:lpstr>
      <vt:lpstr>資料填報</vt:lpstr>
      <vt:lpstr>資料填報</vt:lpstr>
      <vt:lpstr>資料填報-新增</vt:lpstr>
      <vt:lpstr>PowerPoint 簡報</vt:lpstr>
      <vt:lpstr>資料填報-填表說明</vt:lpstr>
      <vt:lpstr>資料填報-Excel 上傳</vt:lpstr>
      <vt:lpstr>資料填報-Excel 上傳</vt:lpstr>
      <vt:lpstr>資料填報-Excel 上傳</vt:lpstr>
      <vt:lpstr>Excel 上傳</vt:lpstr>
      <vt:lpstr>Excel 上傳</vt:lpstr>
      <vt:lpstr>Excel 上傳-必要欄位檢核</vt:lpstr>
      <vt:lpstr>Excel 上傳-欄位順序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上傳-成功</vt:lpstr>
      <vt:lpstr>EXCEL 上傳-失敗</vt:lpstr>
      <vt:lpstr>EXCEL 上傳-失敗</vt:lpstr>
      <vt:lpstr>EXCEL 上傳-檢查</vt:lpstr>
      <vt:lpstr>EXCEL 上傳-檢查</vt:lpstr>
      <vt:lpstr>EXCEL 上傳-檢查</vt:lpstr>
      <vt:lpstr>填寫狀況</vt:lpstr>
      <vt:lpstr>資料檢核</vt:lpstr>
      <vt:lpstr>交叉檢核提示</vt:lpstr>
      <vt:lpstr>單一表冊完整填報(必須修正)</vt:lpstr>
      <vt:lpstr>單一表冊完整填報(必須修正)</vt:lpstr>
      <vt:lpstr>交叉比對-檢誤(必須修正)</vt:lpstr>
      <vt:lpstr>交叉比對-檢誤(必須修正)</vt:lpstr>
      <vt:lpstr>交叉比對-提示(建議檢查)</vt:lpstr>
      <vt:lpstr>差異比率說明</vt:lpstr>
      <vt:lpstr>PowerPoint 簡報</vt:lpstr>
      <vt:lpstr>差異計算方式</vt:lpstr>
      <vt:lpstr>帳號管理</vt:lpstr>
      <vt:lpstr>帳號管理 (管理師權限)</vt:lpstr>
      <vt:lpstr>帳號管理</vt:lpstr>
      <vt:lpstr>帳號管理</vt:lpstr>
      <vt:lpstr>權限設定</vt:lpstr>
      <vt:lpstr>權限設定</vt:lpstr>
      <vt:lpstr>權限設定</vt:lpstr>
      <vt:lpstr>權限設定</vt:lpstr>
      <vt:lpstr>修正申請</vt:lpstr>
      <vt:lpstr>修正申請 (總承辦權限)</vt:lpstr>
      <vt:lpstr>修正申請</vt:lpstr>
      <vt:lpstr>PowerPoint 簡報</vt:lpstr>
      <vt:lpstr>修正申請-非統一修正期間</vt:lpstr>
      <vt:lpstr>修正申請-非統一修正期間</vt:lpstr>
      <vt:lpstr>修正申請-非統一修正期間</vt:lpstr>
      <vt:lpstr>請務必上傳「修正前後對照表」，並完成核章</vt:lpstr>
      <vt:lpstr>請務必上傳「修正前後對照表」，並完成核章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Scheat</dc:title>
  <dc:creator>Jun</dc:creator>
  <cp:lastModifiedBy>HEDB_TUF_01</cp:lastModifiedBy>
  <cp:revision>218</cp:revision>
  <dcterms:created xsi:type="dcterms:W3CDTF">2015-02-26T15:14:38Z</dcterms:created>
  <dcterms:modified xsi:type="dcterms:W3CDTF">2026-02-03T02:46:47Z</dcterms:modified>
</cp:coreProperties>
</file>