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98"/>
  </p:notesMasterIdLst>
  <p:handoutMasterIdLst>
    <p:handoutMasterId r:id="rId99"/>
  </p:handoutMasterIdLst>
  <p:sldIdLst>
    <p:sldId id="258" r:id="rId3"/>
    <p:sldId id="259" r:id="rId4"/>
    <p:sldId id="649" r:id="rId5"/>
    <p:sldId id="650" r:id="rId6"/>
    <p:sldId id="637" r:id="rId7"/>
    <p:sldId id="3857" r:id="rId8"/>
    <p:sldId id="3858" r:id="rId9"/>
    <p:sldId id="3860" r:id="rId10"/>
    <p:sldId id="3859" r:id="rId11"/>
    <p:sldId id="3861" r:id="rId12"/>
    <p:sldId id="3862" r:id="rId13"/>
    <p:sldId id="3863" r:id="rId14"/>
    <p:sldId id="3864" r:id="rId15"/>
    <p:sldId id="260" r:id="rId16"/>
    <p:sldId id="625" r:id="rId17"/>
    <p:sldId id="640" r:id="rId18"/>
    <p:sldId id="642" r:id="rId19"/>
    <p:sldId id="645" r:id="rId20"/>
    <p:sldId id="644" r:id="rId21"/>
    <p:sldId id="643" r:id="rId22"/>
    <p:sldId id="646" r:id="rId23"/>
    <p:sldId id="647" r:id="rId24"/>
    <p:sldId id="648" r:id="rId25"/>
    <p:sldId id="638" r:id="rId26"/>
    <p:sldId id="639" r:id="rId27"/>
    <p:sldId id="641" r:id="rId28"/>
    <p:sldId id="631" r:id="rId29"/>
    <p:sldId id="630" r:id="rId30"/>
    <p:sldId id="632" r:id="rId31"/>
    <p:sldId id="633" r:id="rId32"/>
    <p:sldId id="635" r:id="rId33"/>
    <p:sldId id="548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5" r:id="rId60"/>
    <p:sldId id="576" r:id="rId61"/>
    <p:sldId id="577" r:id="rId62"/>
    <p:sldId id="588" r:id="rId63"/>
    <p:sldId id="589" r:id="rId64"/>
    <p:sldId id="590" r:id="rId65"/>
    <p:sldId id="579" r:id="rId66"/>
    <p:sldId id="580" r:id="rId67"/>
    <p:sldId id="616" r:id="rId68"/>
    <p:sldId id="615" r:id="rId69"/>
    <p:sldId id="581" r:id="rId70"/>
    <p:sldId id="582" r:id="rId71"/>
    <p:sldId id="609" r:id="rId72"/>
    <p:sldId id="613" r:id="rId73"/>
    <p:sldId id="583" r:id="rId74"/>
    <p:sldId id="608" r:id="rId75"/>
    <p:sldId id="584" r:id="rId76"/>
    <p:sldId id="585" r:id="rId77"/>
    <p:sldId id="586" r:id="rId78"/>
    <p:sldId id="587" r:id="rId79"/>
    <p:sldId id="617" r:id="rId80"/>
    <p:sldId id="620" r:id="rId81"/>
    <p:sldId id="591" r:id="rId82"/>
    <p:sldId id="592" r:id="rId83"/>
    <p:sldId id="594" r:id="rId84"/>
    <p:sldId id="595" r:id="rId85"/>
    <p:sldId id="596" r:id="rId86"/>
    <p:sldId id="597" r:id="rId87"/>
    <p:sldId id="598" r:id="rId88"/>
    <p:sldId id="621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293" r:id="rId97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-12"/>
      </p:cViewPr>
      <p:guideLst>
        <p:guide orient="horz" pos="324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263209ab78b60c5" providerId="LiveId" clId="{2C9ED760-06A7-49D6-8B9A-82A97559D35B}"/>
    <pc:docChg chg="undo redo custSel addSld modSld">
      <pc:chgData name="" userId="2263209ab78b60c5" providerId="LiveId" clId="{2C9ED760-06A7-49D6-8B9A-82A97559D35B}" dt="2025-02-23T09:20:30.835" v="1926" actId="14100"/>
      <pc:docMkLst>
        <pc:docMk/>
      </pc:docMkLst>
      <pc:sldChg chg="modSp">
        <pc:chgData name="" userId="2263209ab78b60c5" providerId="LiveId" clId="{2C9ED760-06A7-49D6-8B9A-82A97559D35B}" dt="2025-02-23T08:03:03.897" v="9"/>
        <pc:sldMkLst>
          <pc:docMk/>
          <pc:sldMk cId="3774685337" sldId="625"/>
        </pc:sldMkLst>
        <pc:spChg chg="mod">
          <ac:chgData name="" userId="2263209ab78b60c5" providerId="LiveId" clId="{2C9ED760-06A7-49D6-8B9A-82A97559D35B}" dt="2025-02-23T08:03:03.897" v="9"/>
          <ac:spMkLst>
            <pc:docMk/>
            <pc:sldMk cId="3774685337" sldId="625"/>
            <ac:spMk id="12" creationId="{34A6D1DA-3FE3-452D-A682-F43E0EC499F1}"/>
          </ac:spMkLst>
        </pc:spChg>
      </pc:sldChg>
      <pc:sldChg chg="modSp add">
        <pc:chgData name="" userId="2263209ab78b60c5" providerId="LiveId" clId="{2C9ED760-06A7-49D6-8B9A-82A97559D35B}" dt="2025-02-23T08:04:31.744" v="42" actId="207"/>
        <pc:sldMkLst>
          <pc:docMk/>
          <pc:sldMk cId="3414027946" sldId="649"/>
        </pc:sldMkLst>
        <pc:spChg chg="mod">
          <ac:chgData name="" userId="2263209ab78b60c5" providerId="LiveId" clId="{2C9ED760-06A7-49D6-8B9A-82A97559D35B}" dt="2025-02-23T08:04:31.744" v="42" actId="207"/>
          <ac:spMkLst>
            <pc:docMk/>
            <pc:sldMk cId="3414027946" sldId="649"/>
            <ac:spMk id="11" creationId="{00000000-0000-0000-0000-000000000000}"/>
          </ac:spMkLst>
        </pc:spChg>
      </pc:sldChg>
      <pc:sldChg chg="addSp delSp modSp add">
        <pc:chgData name="" userId="2263209ab78b60c5" providerId="LiveId" clId="{2C9ED760-06A7-49D6-8B9A-82A97559D35B}" dt="2025-02-23T08:09:21.883" v="624"/>
        <pc:sldMkLst>
          <pc:docMk/>
          <pc:sldMk cId="3833597638" sldId="650"/>
        </pc:sldMkLst>
        <pc:spChg chg="del">
          <ac:chgData name="" userId="2263209ab78b60c5" providerId="LiveId" clId="{2C9ED760-06A7-49D6-8B9A-82A97559D35B}" dt="2025-02-23T08:05:05.786" v="44"/>
          <ac:spMkLst>
            <pc:docMk/>
            <pc:sldMk cId="3833597638" sldId="650"/>
            <ac:spMk id="2" creationId="{09D346C1-CDE1-4A3D-833F-DF2A69506EC5}"/>
          </ac:spMkLst>
        </pc:spChg>
        <pc:spChg chg="del">
          <ac:chgData name="" userId="2263209ab78b60c5" providerId="LiveId" clId="{2C9ED760-06A7-49D6-8B9A-82A97559D35B}" dt="2025-02-23T08:05:05.786" v="44"/>
          <ac:spMkLst>
            <pc:docMk/>
            <pc:sldMk cId="3833597638" sldId="650"/>
            <ac:spMk id="3" creationId="{D337C3A9-62B9-480D-8674-6A96493B9FAD}"/>
          </ac:spMkLst>
        </pc:spChg>
        <pc:spChg chg="add mod">
          <ac:chgData name="" userId="2263209ab78b60c5" providerId="LiveId" clId="{2C9ED760-06A7-49D6-8B9A-82A97559D35B}" dt="2025-02-23T08:06:36.764" v="189" actId="207"/>
          <ac:spMkLst>
            <pc:docMk/>
            <pc:sldMk cId="3833597638" sldId="650"/>
            <ac:spMk id="4" creationId="{2C758AAD-B2AC-4BC3-B643-E4B1D1C96009}"/>
          </ac:spMkLst>
        </pc:spChg>
        <pc:spChg chg="add mod">
          <ac:chgData name="" userId="2263209ab78b60c5" providerId="LiveId" clId="{2C9ED760-06A7-49D6-8B9A-82A97559D35B}" dt="2025-02-23T08:06:05.549" v="140" actId="6549"/>
          <ac:spMkLst>
            <pc:docMk/>
            <pc:sldMk cId="3833597638" sldId="650"/>
            <ac:spMk id="5" creationId="{8D00198B-A668-49E6-8E75-0E2B812BF55A}"/>
          </ac:spMkLst>
        </pc:spChg>
        <pc:spChg chg="add mod">
          <ac:chgData name="" userId="2263209ab78b60c5" providerId="LiveId" clId="{2C9ED760-06A7-49D6-8B9A-82A97559D35B}" dt="2025-02-23T08:06:45.233" v="224"/>
          <ac:spMkLst>
            <pc:docMk/>
            <pc:sldMk cId="3833597638" sldId="650"/>
            <ac:spMk id="6" creationId="{2DFFFFE3-9D6E-4EB9-9713-CC1258451D52}"/>
          </ac:spMkLst>
        </pc:spChg>
        <pc:spChg chg="add mod">
          <ac:chgData name="" userId="2263209ab78b60c5" providerId="LiveId" clId="{2C9ED760-06A7-49D6-8B9A-82A97559D35B}" dt="2025-02-23T08:08:25.623" v="504"/>
          <ac:spMkLst>
            <pc:docMk/>
            <pc:sldMk cId="3833597638" sldId="650"/>
            <ac:spMk id="7" creationId="{772FAE6E-1E7B-420E-9F5E-BAF42D2CCBEC}"/>
          </ac:spMkLst>
        </pc:spChg>
        <pc:spChg chg="add mod">
          <ac:chgData name="" userId="2263209ab78b60c5" providerId="LiveId" clId="{2C9ED760-06A7-49D6-8B9A-82A97559D35B}" dt="2025-02-23T08:07:19.673" v="269"/>
          <ac:spMkLst>
            <pc:docMk/>
            <pc:sldMk cId="3833597638" sldId="650"/>
            <ac:spMk id="8" creationId="{973BAFB5-7A1B-4159-97F4-8EF48EFA96B1}"/>
          </ac:spMkLst>
        </pc:spChg>
        <pc:spChg chg="add mod">
          <ac:chgData name="" userId="2263209ab78b60c5" providerId="LiveId" clId="{2C9ED760-06A7-49D6-8B9A-82A97559D35B}" dt="2025-02-23T08:09:21.883" v="624"/>
          <ac:spMkLst>
            <pc:docMk/>
            <pc:sldMk cId="3833597638" sldId="650"/>
            <ac:spMk id="9" creationId="{FEB87B4C-CC28-4D7E-A104-18C978CB8B16}"/>
          </ac:spMkLst>
        </pc:spChg>
      </pc:sldChg>
      <pc:sldChg chg="add">
        <pc:chgData name="" userId="2263209ab78b60c5" providerId="LiveId" clId="{2C9ED760-06A7-49D6-8B9A-82A97559D35B}" dt="2025-02-23T08:37:51.810" v="981"/>
        <pc:sldMkLst>
          <pc:docMk/>
          <pc:sldMk cId="3215076680" sldId="3857"/>
        </pc:sldMkLst>
      </pc:sldChg>
      <pc:sldChg chg="add">
        <pc:chgData name="" userId="2263209ab78b60c5" providerId="LiveId" clId="{2C9ED760-06A7-49D6-8B9A-82A97559D35B}" dt="2025-02-23T08:37:51.810" v="981"/>
        <pc:sldMkLst>
          <pc:docMk/>
          <pc:sldMk cId="4073998551" sldId="3858"/>
        </pc:sldMkLst>
      </pc:sldChg>
      <pc:sldChg chg="add">
        <pc:chgData name="" userId="2263209ab78b60c5" providerId="LiveId" clId="{2C9ED760-06A7-49D6-8B9A-82A97559D35B}" dt="2025-02-23T08:09:36.522" v="625"/>
        <pc:sldMkLst>
          <pc:docMk/>
          <pc:sldMk cId="1734624840" sldId="3859"/>
        </pc:sldMkLst>
      </pc:sldChg>
      <pc:sldChg chg="add">
        <pc:chgData name="" userId="2263209ab78b60c5" providerId="LiveId" clId="{2C9ED760-06A7-49D6-8B9A-82A97559D35B}" dt="2025-02-23T08:09:36.522" v="625"/>
        <pc:sldMkLst>
          <pc:docMk/>
          <pc:sldMk cId="3651500905" sldId="3860"/>
        </pc:sldMkLst>
      </pc:sldChg>
      <pc:sldChg chg="addSp delSp modSp add">
        <pc:chgData name="" userId="2263209ab78b60c5" providerId="LiveId" clId="{2C9ED760-06A7-49D6-8B9A-82A97559D35B}" dt="2025-02-23T08:34:14.539" v="980" actId="1037"/>
        <pc:sldMkLst>
          <pc:docMk/>
          <pc:sldMk cId="4278379813" sldId="3861"/>
        </pc:sldMkLst>
        <pc:spChg chg="mod">
          <ac:chgData name="" userId="2263209ab78b60c5" providerId="LiveId" clId="{2C9ED760-06A7-49D6-8B9A-82A97559D35B}" dt="2025-02-23T08:33:29.886" v="964" actId="1076"/>
          <ac:spMkLst>
            <pc:docMk/>
            <pc:sldMk cId="4278379813" sldId="3861"/>
            <ac:spMk id="2" creationId="{0D4472C8-FBF4-4AF9-95D9-5F72AC055430}"/>
          </ac:spMkLst>
        </pc:spChg>
        <pc:spChg chg="del mod">
          <ac:chgData name="" userId="2263209ab78b60c5" providerId="LiveId" clId="{2C9ED760-06A7-49D6-8B9A-82A97559D35B}" dt="2025-02-23T08:31:11.560" v="889" actId="478"/>
          <ac:spMkLst>
            <pc:docMk/>
            <pc:sldMk cId="4278379813" sldId="3861"/>
            <ac:spMk id="3" creationId="{35E10311-0ED9-42E4-BF6F-A42CB245208C}"/>
          </ac:spMkLst>
        </pc:spChg>
        <pc:spChg chg="add mod">
          <ac:chgData name="" userId="2263209ab78b60c5" providerId="LiveId" clId="{2C9ED760-06A7-49D6-8B9A-82A97559D35B}" dt="2025-02-23T08:33:50.905" v="970" actId="14100"/>
          <ac:spMkLst>
            <pc:docMk/>
            <pc:sldMk cId="4278379813" sldId="3861"/>
            <ac:spMk id="7" creationId="{893129D4-AF3C-4B73-8C7B-A6B6BF8C65C5}"/>
          </ac:spMkLst>
        </pc:spChg>
        <pc:spChg chg="add mod">
          <ac:chgData name="" userId="2263209ab78b60c5" providerId="LiveId" clId="{2C9ED760-06A7-49D6-8B9A-82A97559D35B}" dt="2025-02-23T08:34:14.539" v="980" actId="1037"/>
          <ac:spMkLst>
            <pc:docMk/>
            <pc:sldMk cId="4278379813" sldId="3861"/>
            <ac:spMk id="8" creationId="{6AA3E78D-8DFC-4AEE-81EF-6A3D7938609F}"/>
          </ac:spMkLst>
        </pc:spChg>
        <pc:spChg chg="add mod">
          <ac:chgData name="" userId="2263209ab78b60c5" providerId="LiveId" clId="{2C9ED760-06A7-49D6-8B9A-82A97559D35B}" dt="2025-02-23T08:33:53.741" v="971" actId="1076"/>
          <ac:spMkLst>
            <pc:docMk/>
            <pc:sldMk cId="4278379813" sldId="3861"/>
            <ac:spMk id="9" creationId="{16A6859A-ED33-4432-B7DE-BF13CB44FFF1}"/>
          </ac:spMkLst>
        </pc:spChg>
        <pc:spChg chg="add mod">
          <ac:chgData name="" userId="2263209ab78b60c5" providerId="LiveId" clId="{2C9ED760-06A7-49D6-8B9A-82A97559D35B}" dt="2025-02-23T08:33:57.265" v="972" actId="1076"/>
          <ac:spMkLst>
            <pc:docMk/>
            <pc:sldMk cId="4278379813" sldId="3861"/>
            <ac:spMk id="10" creationId="{BFAE104E-1104-44E1-9DD5-B2ADCEE92DA6}"/>
          </ac:spMkLst>
        </pc:spChg>
        <pc:picChg chg="add mod">
          <ac:chgData name="" userId="2263209ab78b60c5" providerId="LiveId" clId="{2C9ED760-06A7-49D6-8B9A-82A97559D35B}" dt="2025-02-23T08:34:08.978" v="978" actId="1037"/>
          <ac:picMkLst>
            <pc:docMk/>
            <pc:sldMk cId="4278379813" sldId="3861"/>
            <ac:picMk id="6" creationId="{A8E02713-5CA8-40ED-9733-89E47E546F96}"/>
          </ac:picMkLst>
        </pc:picChg>
      </pc:sldChg>
      <pc:sldChg chg="modSp add">
        <pc:chgData name="" userId="2263209ab78b60c5" providerId="LiveId" clId="{2C9ED760-06A7-49D6-8B9A-82A97559D35B}" dt="2025-02-23T08:46:27.417" v="1347" actId="108"/>
        <pc:sldMkLst>
          <pc:docMk/>
          <pc:sldMk cId="2674375349" sldId="3862"/>
        </pc:sldMkLst>
        <pc:spChg chg="mod">
          <ac:chgData name="" userId="2263209ab78b60c5" providerId="LiveId" clId="{2C9ED760-06A7-49D6-8B9A-82A97559D35B}" dt="2025-02-23T08:44:03.084" v="1016"/>
          <ac:spMkLst>
            <pc:docMk/>
            <pc:sldMk cId="2674375349" sldId="3862"/>
            <ac:spMk id="2" creationId="{43039F02-986D-4FFE-9B08-F817EF0FC200}"/>
          </ac:spMkLst>
        </pc:spChg>
        <pc:spChg chg="mod">
          <ac:chgData name="" userId="2263209ab78b60c5" providerId="LiveId" clId="{2C9ED760-06A7-49D6-8B9A-82A97559D35B}" dt="2025-02-23T08:46:27.417" v="1347" actId="108"/>
          <ac:spMkLst>
            <pc:docMk/>
            <pc:sldMk cId="2674375349" sldId="3862"/>
            <ac:spMk id="3" creationId="{1F992CC8-0E75-4950-83FF-8EED83648763}"/>
          </ac:spMkLst>
        </pc:spChg>
      </pc:sldChg>
      <pc:sldChg chg="modSp add">
        <pc:chgData name="" userId="2263209ab78b60c5" providerId="LiveId" clId="{2C9ED760-06A7-49D6-8B9A-82A97559D35B}" dt="2025-02-23T08:50:17.537" v="1746" actId="5793"/>
        <pc:sldMkLst>
          <pc:docMk/>
          <pc:sldMk cId="1523313398" sldId="3863"/>
        </pc:sldMkLst>
        <pc:spChg chg="mod">
          <ac:chgData name="" userId="2263209ab78b60c5" providerId="LiveId" clId="{2C9ED760-06A7-49D6-8B9A-82A97559D35B}" dt="2025-02-23T08:47:02.483" v="1387"/>
          <ac:spMkLst>
            <pc:docMk/>
            <pc:sldMk cId="1523313398" sldId="3863"/>
            <ac:spMk id="2" creationId="{00AC7739-D5A5-44B8-B7B4-593E6C9DD7A9}"/>
          </ac:spMkLst>
        </pc:spChg>
        <pc:spChg chg="mod">
          <ac:chgData name="" userId="2263209ab78b60c5" providerId="LiveId" clId="{2C9ED760-06A7-49D6-8B9A-82A97559D35B}" dt="2025-02-23T08:50:17.537" v="1746" actId="5793"/>
          <ac:spMkLst>
            <pc:docMk/>
            <pc:sldMk cId="1523313398" sldId="3863"/>
            <ac:spMk id="3" creationId="{6D046A5D-C5FD-4AE8-BAAD-3CD83AE1C436}"/>
          </ac:spMkLst>
        </pc:spChg>
      </pc:sldChg>
      <pc:sldChg chg="addSp delSp modSp add">
        <pc:chgData name="" userId="2263209ab78b60c5" providerId="LiveId" clId="{2C9ED760-06A7-49D6-8B9A-82A97559D35B}" dt="2025-02-23T09:20:30.835" v="1926" actId="14100"/>
        <pc:sldMkLst>
          <pc:docMk/>
          <pc:sldMk cId="1196038240" sldId="3864"/>
        </pc:sldMkLst>
        <pc:spChg chg="add del mod">
          <ac:chgData name="" userId="2263209ab78b60c5" providerId="LiveId" clId="{2C9ED760-06A7-49D6-8B9A-82A97559D35B}" dt="2025-02-23T08:53:53.727" v="1780"/>
          <ac:spMkLst>
            <pc:docMk/>
            <pc:sldMk cId="1196038240" sldId="3864"/>
            <ac:spMk id="2" creationId="{42DBE205-3627-4946-A679-DDCFC7188E22}"/>
          </ac:spMkLst>
        </pc:spChg>
        <pc:spChg chg="add del">
          <ac:chgData name="" userId="2263209ab78b60c5" providerId="LiveId" clId="{2C9ED760-06A7-49D6-8B9A-82A97559D35B}" dt="2025-02-23T08:54:12.446" v="1784" actId="478"/>
          <ac:spMkLst>
            <pc:docMk/>
            <pc:sldMk cId="1196038240" sldId="3864"/>
            <ac:spMk id="3" creationId="{B7C6C3A1-3258-426E-97F8-EBDFF4D221B6}"/>
          </ac:spMkLst>
        </pc:spChg>
        <pc:spChg chg="del">
          <ac:chgData name="" userId="2263209ab78b60c5" providerId="LiveId" clId="{2C9ED760-06A7-49D6-8B9A-82A97559D35B}" dt="2025-02-23T09:18:13.672" v="1894" actId="478"/>
          <ac:spMkLst>
            <pc:docMk/>
            <pc:sldMk cId="1196038240" sldId="3864"/>
            <ac:spMk id="4" creationId="{33269C68-D64C-4FCF-9B20-8F46586A1E8D}"/>
          </ac:spMkLst>
        </pc:spChg>
        <pc:spChg chg="add mod">
          <ac:chgData name="" userId="2263209ab78b60c5" providerId="LiveId" clId="{2C9ED760-06A7-49D6-8B9A-82A97559D35B}" dt="2025-02-23T09:19:30.629" v="1913" actId="17032"/>
          <ac:spMkLst>
            <pc:docMk/>
            <pc:sldMk cId="1196038240" sldId="3864"/>
            <ac:spMk id="9" creationId="{0B6ED683-5B31-4915-8C3B-F8838DFA5883}"/>
          </ac:spMkLst>
        </pc:spChg>
        <pc:spChg chg="add del mod">
          <ac:chgData name="" userId="2263209ab78b60c5" providerId="LiveId" clId="{2C9ED760-06A7-49D6-8B9A-82A97559D35B}" dt="2025-02-23T09:11:07.760" v="1874"/>
          <ac:spMkLst>
            <pc:docMk/>
            <pc:sldMk cId="1196038240" sldId="3864"/>
            <ac:spMk id="10" creationId="{AAE19AD1-0B45-412F-BEE6-3A409822059A}"/>
          </ac:spMkLst>
        </pc:spChg>
        <pc:spChg chg="add del mod">
          <ac:chgData name="" userId="2263209ab78b60c5" providerId="LiveId" clId="{2C9ED760-06A7-49D6-8B9A-82A97559D35B}" dt="2025-02-23T09:10:49.008" v="1827" actId="767"/>
          <ac:spMkLst>
            <pc:docMk/>
            <pc:sldMk cId="1196038240" sldId="3864"/>
            <ac:spMk id="11" creationId="{82100622-2646-4907-AA8C-3AA5C22C96D2}"/>
          </ac:spMkLst>
        </pc:spChg>
        <pc:spChg chg="add mod">
          <ac:chgData name="" userId="2263209ab78b60c5" providerId="LiveId" clId="{2C9ED760-06A7-49D6-8B9A-82A97559D35B}" dt="2025-02-23T09:20:02.690" v="1921" actId="1076"/>
          <ac:spMkLst>
            <pc:docMk/>
            <pc:sldMk cId="1196038240" sldId="3864"/>
            <ac:spMk id="12" creationId="{6E518F51-7064-4B25-BA31-2D105585C4E5}"/>
          </ac:spMkLst>
        </pc:spChg>
        <pc:spChg chg="add mod">
          <ac:chgData name="" userId="2263209ab78b60c5" providerId="LiveId" clId="{2C9ED760-06A7-49D6-8B9A-82A97559D35B}" dt="2025-02-23T09:13:34.042" v="1881"/>
          <ac:spMkLst>
            <pc:docMk/>
            <pc:sldMk cId="1196038240" sldId="3864"/>
            <ac:spMk id="15" creationId="{EBAEE697-8A34-4F6B-B70C-1105CEEA868C}"/>
          </ac:spMkLst>
        </pc:spChg>
        <pc:spChg chg="add del mod">
          <ac:chgData name="" userId="2263209ab78b60c5" providerId="LiveId" clId="{2C9ED760-06A7-49D6-8B9A-82A97559D35B}" dt="2025-02-23T09:13:37.776" v="1882" actId="478"/>
          <ac:spMkLst>
            <pc:docMk/>
            <pc:sldMk cId="1196038240" sldId="3864"/>
            <ac:spMk id="16" creationId="{C8DA4DF2-A63F-43C6-BAA7-74ED9623E819}"/>
          </ac:spMkLst>
        </pc:spChg>
        <pc:spChg chg="add mod">
          <ac:chgData name="" userId="2263209ab78b60c5" providerId="LiveId" clId="{2C9ED760-06A7-49D6-8B9A-82A97559D35B}" dt="2025-02-23T09:19:00.639" v="1911" actId="1076"/>
          <ac:spMkLst>
            <pc:docMk/>
            <pc:sldMk cId="1196038240" sldId="3864"/>
            <ac:spMk id="18" creationId="{E826E6BB-1B20-4E40-9D3F-0077DF3A9256}"/>
          </ac:spMkLst>
        </pc:spChg>
        <pc:picChg chg="add del mod">
          <ac:chgData name="" userId="2263209ab78b60c5" providerId="LiveId" clId="{2C9ED760-06A7-49D6-8B9A-82A97559D35B}" dt="2025-02-23T08:53:49.415" v="1755"/>
          <ac:picMkLst>
            <pc:docMk/>
            <pc:sldMk cId="1196038240" sldId="3864"/>
            <ac:picMk id="6" creationId="{DDC5FA07-6999-4332-BE60-9DFB8A22C5C4}"/>
          </ac:picMkLst>
        </pc:picChg>
        <pc:picChg chg="add mod">
          <ac:chgData name="" userId="2263209ab78b60c5" providerId="LiveId" clId="{2C9ED760-06A7-49D6-8B9A-82A97559D35B}" dt="2025-02-23T09:08:03.717" v="1786" actId="14100"/>
          <ac:picMkLst>
            <pc:docMk/>
            <pc:sldMk cId="1196038240" sldId="3864"/>
            <ac:picMk id="7" creationId="{D6E1CF56-513A-4AF4-9EDF-786498BB3D7A}"/>
          </ac:picMkLst>
        </pc:picChg>
        <pc:picChg chg="add del mod">
          <ac:chgData name="" userId="2263209ab78b60c5" providerId="LiveId" clId="{2C9ED760-06A7-49D6-8B9A-82A97559D35B}" dt="2025-02-23T09:18:11.001" v="1893" actId="478"/>
          <ac:picMkLst>
            <pc:docMk/>
            <pc:sldMk cId="1196038240" sldId="3864"/>
            <ac:picMk id="8" creationId="{B208E9CF-181E-493F-AAA8-CBFFE94BB426}"/>
          </ac:picMkLst>
        </pc:picChg>
        <pc:picChg chg="add mod">
          <ac:chgData name="" userId="2263209ab78b60c5" providerId="LiveId" clId="{2C9ED760-06A7-49D6-8B9A-82A97559D35B}" dt="2025-02-23T09:20:00.436" v="1920" actId="1076"/>
          <ac:picMkLst>
            <pc:docMk/>
            <pc:sldMk cId="1196038240" sldId="3864"/>
            <ac:picMk id="14" creationId="{C2EA1839-404F-4187-84C0-8ABDB0BE16C7}"/>
          </ac:picMkLst>
        </pc:picChg>
        <pc:picChg chg="add mod">
          <ac:chgData name="" userId="2263209ab78b60c5" providerId="LiveId" clId="{2C9ED760-06A7-49D6-8B9A-82A97559D35B}" dt="2025-02-23T09:20:30.835" v="1926" actId="14100"/>
          <ac:picMkLst>
            <pc:docMk/>
            <pc:sldMk cId="1196038240" sldId="3864"/>
            <ac:picMk id="17" creationId="{3A325986-90BF-4EE2-B58C-7A6432E60A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2025/2/25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0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191" y="2738438"/>
            <a:ext cx="7372105" cy="6446520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spcAft>
                <a:spcPts val="1200"/>
              </a:spcAft>
              <a:buNone/>
              <a:defRPr sz="3000"/>
            </a:lvl1pPr>
            <a:lvl2pPr marL="342877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2pPr>
            <a:lvl3pPr marL="891481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3pPr>
            <a:lvl4pPr marL="1302933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4pPr>
            <a:lvl5pPr marL="1714386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221044" y="2725374"/>
            <a:ext cx="7817442" cy="6446520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spcAft>
                <a:spcPts val="1200"/>
              </a:spcAft>
              <a:buNone/>
              <a:defRPr sz="3000"/>
            </a:lvl1pPr>
            <a:lvl2pPr marL="342877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2pPr>
            <a:lvl3pPr marL="891481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3pPr>
            <a:lvl4pPr marL="1302933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4pPr>
            <a:lvl5pPr marL="1714386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5288" y="3"/>
            <a:ext cx="18101125" cy="10286997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9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191" y="457205"/>
            <a:ext cx="15772031" cy="2209461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191" y="2757149"/>
            <a:ext cx="12017127" cy="642733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2700"/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2400"/>
            </a:lvl2pPr>
            <a:lvl3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2100"/>
            </a:lvl3pPr>
            <a:lvl4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1800"/>
            </a:lvl4pPr>
            <a:lvl5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571635" y="7716673"/>
            <a:ext cx="2606102" cy="1439179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740284" y="3"/>
            <a:ext cx="1273881" cy="53650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6662705" y="5290564"/>
            <a:ext cx="1623708" cy="242478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85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5289" y="3"/>
            <a:ext cx="16828877" cy="10286997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191" y="2738438"/>
            <a:ext cx="4323318" cy="6446517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spcAft>
                <a:spcPts val="1200"/>
              </a:spcAft>
              <a:buNone/>
              <a:defRPr sz="2700"/>
            </a:lvl1pPr>
            <a:lvl2pPr marL="1114351" indent="-428596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1800105" indent="-428596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100"/>
            </a:lvl3pPr>
            <a:lvl4pPr marL="2314421" indent="-257158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3000175" indent="-257158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57374" y="2738438"/>
            <a:ext cx="10971846" cy="644652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5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472C8-FBF4-4AF9-95D9-5F72AC05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8742"/>
            <a:ext cx="15772031" cy="2209461"/>
          </a:xfrm>
        </p:spPr>
        <p:txBody>
          <a:bodyPr/>
          <a:lstStyle/>
          <a:p>
            <a:r>
              <a:rPr lang="zh-TW" altLang="en-US" dirty="0"/>
              <a:t>新增研究類前後期比對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F24416-32FC-4F82-8F23-0AC87A70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F5753F-90B8-4601-B10E-B00CDCAA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E02713-5CA8-40ED-9733-89E47E54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7" y="967036"/>
            <a:ext cx="12837615" cy="9288117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93129D4-AF3C-4B73-8C7B-A6B6BF8C65C5}"/>
              </a:ext>
            </a:extLst>
          </p:cNvPr>
          <p:cNvSpPr/>
          <p:nvPr/>
        </p:nvSpPr>
        <p:spPr>
          <a:xfrm>
            <a:off x="5300872" y="4831246"/>
            <a:ext cx="1538078" cy="3192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AA3E78D-8DFC-4AEE-81EF-6A3D7938609F}"/>
              </a:ext>
            </a:extLst>
          </p:cNvPr>
          <p:cNvSpPr/>
          <p:nvPr/>
        </p:nvSpPr>
        <p:spPr>
          <a:xfrm>
            <a:off x="7775054" y="4831246"/>
            <a:ext cx="1402235" cy="31925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A6859A-ED33-4432-B7DE-BF13CB44FFF1}"/>
              </a:ext>
            </a:extLst>
          </p:cNvPr>
          <p:cNvSpPr txBox="1"/>
          <p:nvPr/>
        </p:nvSpPr>
        <p:spPr>
          <a:xfrm>
            <a:off x="5493847" y="814181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本期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AE104E-1104-44E1-9DD5-B2ADCEE92DA6}"/>
              </a:ext>
            </a:extLst>
          </p:cNvPr>
          <p:cNvSpPr txBox="1"/>
          <p:nvPr/>
        </p:nvSpPr>
        <p:spPr>
          <a:xfrm>
            <a:off x="7886015" y="814181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前期</a:t>
            </a:r>
          </a:p>
        </p:txBody>
      </p:sp>
    </p:spTree>
    <p:extLst>
      <p:ext uri="{BB962C8B-B14F-4D97-AF65-F5344CB8AC3E}">
        <p14:creationId xmlns:p14="http://schemas.microsoft.com/office/powerpoint/2010/main" val="427837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39F02-986D-4FFE-9B08-F817EF0F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管理師職責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992CC8-0E75-4950-83FF-8EED836487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dirty="0"/>
              <a:t>校內帳號管理</a:t>
            </a:r>
            <a:endParaRPr lang="en-US" altLang="zh-TW" dirty="0"/>
          </a:p>
          <a:p>
            <a:pPr lvl="1"/>
            <a:r>
              <a:rPr lang="zh-TW" altLang="en-US" dirty="0"/>
              <a:t>新增</a:t>
            </a:r>
            <a:endParaRPr lang="en-US" altLang="zh-TW" dirty="0"/>
          </a:p>
          <a:p>
            <a:pPr lvl="1"/>
            <a:r>
              <a:rPr lang="zh-TW" altLang="en-US" dirty="0"/>
              <a:t>修改</a:t>
            </a:r>
            <a:endParaRPr lang="en-US" altLang="zh-TW" dirty="0"/>
          </a:p>
          <a:p>
            <a:pPr lvl="1"/>
            <a:r>
              <a:rPr lang="zh-TW" altLang="en-US" dirty="0"/>
              <a:t>停用</a:t>
            </a:r>
            <a:endParaRPr lang="en-US" altLang="zh-TW" dirty="0"/>
          </a:p>
          <a:p>
            <a:pPr lvl="1"/>
            <a:r>
              <a:rPr lang="zh-TW" altLang="en-US" dirty="0"/>
              <a:t>不含密碼變更</a:t>
            </a:r>
            <a:r>
              <a:rPr lang="en-US" altLang="zh-TW" dirty="0"/>
              <a:t>(</a:t>
            </a:r>
            <a:r>
              <a:rPr lang="zh-TW" altLang="en-US" dirty="0"/>
              <a:t>由使用者自行變更</a:t>
            </a:r>
            <a:r>
              <a:rPr lang="en-US" altLang="zh-TW" dirty="0"/>
              <a:t>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dirty="0"/>
              <a:t>帳號授權</a:t>
            </a:r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943B0CE-6AFE-48A1-82F2-E74A7D75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68166B-5A92-4A39-999E-C88C1CC9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C7739-D5A5-44B8-B7B4-593E6C9D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總承辦人職責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046A5D-C5FD-4AE8-BAAD-3CD83AE1C4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dirty="0"/>
              <a:t>填報資料確認</a:t>
            </a:r>
            <a:endParaRPr lang="en-US" altLang="zh-TW" dirty="0"/>
          </a:p>
          <a:p>
            <a:pPr marL="1669512" lvl="1" indent="-342900">
              <a:buFont typeface="Wingdings" panose="05000000000000000000" pitchFamily="2" charset="2"/>
              <a:buChar char="ü"/>
            </a:pPr>
            <a:r>
              <a:rPr lang="zh-TW" altLang="en-US" dirty="0"/>
              <a:t>確認原始資料</a:t>
            </a:r>
            <a:endParaRPr lang="en-US" altLang="zh-TW" dirty="0"/>
          </a:p>
          <a:p>
            <a:pPr marL="1669512" lvl="1" indent="-342900">
              <a:buFont typeface="Wingdings" panose="05000000000000000000" pitchFamily="2" charset="2"/>
              <a:buChar char="ü"/>
            </a:pPr>
            <a:r>
              <a:rPr lang="zh-TW" altLang="en-US" dirty="0"/>
              <a:t>確認已填報資料</a:t>
            </a:r>
            <a:endParaRPr lang="en-US" altLang="zh-TW" dirty="0"/>
          </a:p>
          <a:p>
            <a:pPr marL="1669512" lvl="1" indent="-342900">
              <a:buFont typeface="Wingdings" panose="05000000000000000000" pitchFamily="2" charset="2"/>
              <a:buChar char="ü"/>
            </a:pPr>
            <a:r>
              <a:rPr lang="zh-TW" altLang="en-US" dirty="0"/>
              <a:t>確認未填報資料</a:t>
            </a:r>
            <a:endParaRPr lang="en-US" altLang="zh-TW" dirty="0"/>
          </a:p>
          <a:p>
            <a:pPr lvl="1" indent="0">
              <a:buNone/>
            </a:pPr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dirty="0"/>
              <a:t>對外聯繫窗口</a:t>
            </a:r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7377EB-87F4-44BF-B4AF-A1AA41BA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0406B8-0274-46F0-9F07-7296F6A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BE205-3627-4946-A679-DDCFC718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資料比對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C82DD3-7185-4450-A0C5-A5368DE05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13</a:t>
            </a:fld>
            <a:endParaRPr lang="en-US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EBAEE697-8A34-4F6B-B70C-1105CEEA86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6E1CF56-513A-4AF4-9EDF-786498BB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2" y="1975148"/>
            <a:ext cx="11089232" cy="4320480"/>
          </a:xfrm>
          <a:prstGeom prst="rect">
            <a:avLst/>
          </a:prstGeom>
        </p:spPr>
      </p:pic>
      <p:sp>
        <p:nvSpPr>
          <p:cNvPr id="9" name="箭號: 向下 8">
            <a:extLst>
              <a:ext uri="{FF2B5EF4-FFF2-40B4-BE49-F238E27FC236}">
                <a16:creationId xmlns:a16="http://schemas.microsoft.com/office/drawing/2014/main" id="{0B6ED683-5B31-4915-8C3B-F8838DFA5883}"/>
              </a:ext>
            </a:extLst>
          </p:cNvPr>
          <p:cNvSpPr/>
          <p:nvPr/>
        </p:nvSpPr>
        <p:spPr>
          <a:xfrm>
            <a:off x="11760874" y="3280591"/>
            <a:ext cx="1800200" cy="2228528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照抄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518F51-7064-4B25-BA31-2D105585C4E5}"/>
              </a:ext>
            </a:extLst>
          </p:cNvPr>
          <p:cNvSpPr txBox="1"/>
          <p:nvPr/>
        </p:nvSpPr>
        <p:spPr>
          <a:xfrm>
            <a:off x="14080445" y="3400045"/>
            <a:ext cx="2088232" cy="107721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請核對</a:t>
            </a:r>
            <a:endParaRPr lang="en-US" altLang="zh-TW" dirty="0"/>
          </a:p>
          <a:p>
            <a:r>
              <a:rPr lang="zh-TW" altLang="en-US" dirty="0"/>
              <a:t>原始資料</a:t>
            </a:r>
          </a:p>
        </p:txBody>
      </p:sp>
      <p:pic>
        <p:nvPicPr>
          <p:cNvPr id="14" name="圖形 13" descr="核取記號">
            <a:extLst>
              <a:ext uri="{FF2B5EF4-FFF2-40B4-BE49-F238E27FC236}">
                <a16:creationId xmlns:a16="http://schemas.microsoft.com/office/drawing/2014/main" id="{C2EA1839-404F-4187-84C0-8ABDB0BE1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63656" y="1777658"/>
            <a:ext cx="1597867" cy="15978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A325986-90BF-4EE2-B58C-7A6432E60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061" y="5509118"/>
            <a:ext cx="8567352" cy="4824997"/>
          </a:xfrm>
          <a:prstGeom prst="rect">
            <a:avLst/>
          </a:prstGeom>
        </p:spPr>
      </p:pic>
      <p:sp>
        <p:nvSpPr>
          <p:cNvPr id="18" name="乘號 17">
            <a:extLst>
              <a:ext uri="{FF2B5EF4-FFF2-40B4-BE49-F238E27FC236}">
                <a16:creationId xmlns:a16="http://schemas.microsoft.com/office/drawing/2014/main" id="{E826E6BB-1B20-4E40-9D3F-0077DF3A9256}"/>
              </a:ext>
            </a:extLst>
          </p:cNvPr>
          <p:cNvSpPr/>
          <p:nvPr/>
        </p:nvSpPr>
        <p:spPr>
          <a:xfrm>
            <a:off x="11943635" y="1815508"/>
            <a:ext cx="1434678" cy="14084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03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請以線上申請或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方式，並提供校庫基本資料異動之核定公文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66920-BAA2-4A41-A80C-76DE3B32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D7B452-C6A5-4DFD-AA05-B2A86E768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0BD1DF-A839-4B20-B7E4-E64AE81B9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C9205F-2D07-4F7E-AC06-56E22DC9B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F4528ED-0D7D-4DF2-A8CC-39C57352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6" y="2508001"/>
            <a:ext cx="6825344" cy="7077668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228A25FD-022A-4F7D-8936-353D7431132C}"/>
              </a:ext>
            </a:extLst>
          </p:cNvPr>
          <p:cNvSpPr/>
          <p:nvPr/>
        </p:nvSpPr>
        <p:spPr>
          <a:xfrm>
            <a:off x="4897978" y="5359524"/>
            <a:ext cx="1652941" cy="15841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002759-94FA-4C07-9EC2-3067CAC4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2" y="1903140"/>
            <a:ext cx="3831841" cy="78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579BC-E5A2-4F35-8596-A9786AE0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EAE6A7-BA90-44A1-BD45-BCBD58C7B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989380-2649-4469-9DFE-5821D94AE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AF540C-5A41-4959-B86D-9C33E634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81FBFAC-B552-4277-AEF9-EE9457EE7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2143817-E6B8-4D7A-841F-C8DA6766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38" y="2182796"/>
            <a:ext cx="12977434" cy="58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6BE3F-5352-4CF3-BC46-CE6B57A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5A26FC-C0A7-4DA1-8CFB-568349DB9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C6F4AC-1CEC-4C41-AF7B-A3F3C7877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639156-E463-4BC2-8590-70457FB96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A8AFB7-C221-498A-9D06-9260CCE6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3" y="2623220"/>
            <a:ext cx="106457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1932B-7ADB-4A13-B1C0-84201321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36451FA-D9D4-48AB-9EF8-693A0B9EB3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9F145D-9A94-41FF-BDD5-04E35B096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7E5924-989F-472A-A5F6-8C785BEB70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2251D7-61CC-4430-9D84-222F81C1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8" y="2047156"/>
            <a:ext cx="12960697" cy="68407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8EFCD6A-0042-4684-9478-B80BA45F4E79}"/>
              </a:ext>
            </a:extLst>
          </p:cNvPr>
          <p:cNvSpPr/>
          <p:nvPr/>
        </p:nvSpPr>
        <p:spPr>
          <a:xfrm>
            <a:off x="4390678" y="5575547"/>
            <a:ext cx="8352928" cy="421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5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507AE-7141-45B9-B85E-FC14415A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8F985B-14D5-4B84-8247-4FB1653CE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C7F13F-613A-4D8B-92E9-A3DBAC41E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0D5C49-7FB7-4B0B-B48E-6FF324F2A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AEAD234-4B7B-4EC7-A01F-B50AC223F3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020603-4173-4FB8-9B46-C53764E0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439028"/>
            <a:ext cx="9390692" cy="4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8D8EB-4580-4A0C-99F1-55D21FD5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E5E598-756B-4A30-93E9-12EA670CA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3CB981-0AF1-4F5C-98DF-48F00DE21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8764B91-03EC-4C23-840E-5E01A5777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222604-5BE2-4FA6-966F-1211648F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7" y="2551212"/>
            <a:ext cx="15045231" cy="669674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D11AE18-DD5D-42D9-AFF8-1C5425AC0E48}"/>
              </a:ext>
            </a:extLst>
          </p:cNvPr>
          <p:cNvSpPr/>
          <p:nvPr/>
        </p:nvSpPr>
        <p:spPr>
          <a:xfrm>
            <a:off x="790277" y="8311852"/>
            <a:ext cx="864097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5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17758-5B85-45DE-B446-420B0685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D421EA-C7DB-49FD-BEB7-2C3FB33F5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73ED93-FB0F-4B67-ABAD-AB8DA34F8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146F3C-4358-4515-B693-A88C6C0112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7B78D4-5A21-4A2A-8BD1-7FE5BDED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8" y="1267463"/>
            <a:ext cx="8454136" cy="900749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F0DD23-A936-4007-A618-D210C6E61BD7}"/>
              </a:ext>
            </a:extLst>
          </p:cNvPr>
          <p:cNvSpPr/>
          <p:nvPr/>
        </p:nvSpPr>
        <p:spPr>
          <a:xfrm>
            <a:off x="2014414" y="5595105"/>
            <a:ext cx="5976664" cy="5476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9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D40C4-8B9E-4D98-AD80-F8B4CC3E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線上異動申請表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298F4E-1646-404D-A552-99D7E3816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6A9EFA-FFF7-42D0-8A4D-0F4B1A18B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297ED1-D7C6-4749-A7BA-5345DC194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8190D87-C7D5-4548-A4B5-E210DF3A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4" y="2442477"/>
            <a:ext cx="7992888" cy="72809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E5016-621D-42B4-9783-F7C6F78D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478" y="3573265"/>
            <a:ext cx="3960440" cy="4648304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5B477BF-7E37-4C1F-9118-DB25210FBD43}"/>
              </a:ext>
            </a:extLst>
          </p:cNvPr>
          <p:cNvSpPr/>
          <p:nvPr/>
        </p:nvSpPr>
        <p:spPr>
          <a:xfrm>
            <a:off x="5686822" y="6583660"/>
            <a:ext cx="834897" cy="3052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4DF91295-F1A0-431A-A239-671DF224FF1F}"/>
              </a:ext>
            </a:extLst>
          </p:cNvPr>
          <p:cNvSpPr/>
          <p:nvPr/>
        </p:nvSpPr>
        <p:spPr>
          <a:xfrm>
            <a:off x="6802946" y="6295628"/>
            <a:ext cx="4680519" cy="1179717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26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ADB7A-EBFE-4726-BDC2-802761CB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研究類表冊注意事項</a:t>
            </a:r>
            <a:r>
              <a:rPr lang="en-US" altLang="zh-TW" dirty="0"/>
              <a:t>-</a:t>
            </a:r>
            <a:r>
              <a:rPr lang="zh-TW" altLang="en-US" dirty="0"/>
              <a:t>線上填報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0BABDF-2900-4835-B2F4-5041EF40A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1F19AA-70D5-4289-862B-D1F6D92AF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4F63DA-CB87-4012-8919-102E9394C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en-US" altLang="zh-TW" dirty="0"/>
              <a:t>9</a:t>
            </a:r>
            <a:r>
              <a:rPr lang="zh-TW" altLang="en-US" dirty="0"/>
              <a:t>、研</a:t>
            </a:r>
            <a:r>
              <a:rPr lang="en-US" altLang="zh-TW" dirty="0"/>
              <a:t>10</a:t>
            </a:r>
            <a:r>
              <a:rPr lang="zh-TW" altLang="en-US" dirty="0"/>
              <a:t>、研</a:t>
            </a:r>
            <a:r>
              <a:rPr lang="en-US" altLang="zh-TW" dirty="0"/>
              <a:t>11</a:t>
            </a:r>
            <a:r>
              <a:rPr lang="zh-TW" altLang="en-US" dirty="0"/>
              <a:t>、研</a:t>
            </a:r>
            <a:r>
              <a:rPr lang="en-US" altLang="zh-TW" dirty="0"/>
              <a:t>12</a:t>
            </a:r>
            <a:r>
              <a:rPr lang="zh-TW" altLang="en-US" dirty="0"/>
              <a:t>、研</a:t>
            </a:r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F61161B-996A-4CE1-ACF5-41B5EDFD2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>
              <a:highlight>
                <a:srgbClr val="FF0000"/>
              </a:highligh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676DEF-A8B6-4BE1-BAA7-9BAB0F05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35" y="2863402"/>
            <a:ext cx="10513167" cy="5184576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B4ADD078-66E9-4BD5-A242-E1F2B9E74735}"/>
              </a:ext>
            </a:extLst>
          </p:cNvPr>
          <p:cNvSpPr/>
          <p:nvPr/>
        </p:nvSpPr>
        <p:spPr>
          <a:xfrm>
            <a:off x="7343006" y="6439644"/>
            <a:ext cx="1224136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3C0C10-9E40-4B96-8404-0108B44F685A}"/>
              </a:ext>
            </a:extLst>
          </p:cNvPr>
          <p:cNvSpPr txBox="1"/>
          <p:nvPr/>
        </p:nvSpPr>
        <p:spPr>
          <a:xfrm>
            <a:off x="3526582" y="586648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學校：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不含研究學院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AB65A7A7-7D11-41A6-B576-3285DEAC5071}"/>
              </a:ext>
            </a:extLst>
          </p:cNvPr>
          <p:cNvSpPr/>
          <p:nvPr/>
        </p:nvSpPr>
        <p:spPr>
          <a:xfrm>
            <a:off x="6355357" y="6331632"/>
            <a:ext cx="792088" cy="720080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8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439E7D-7358-44C1-A9E0-911C0E32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研究類表冊填報注意事項</a:t>
            </a:r>
            <a:r>
              <a:rPr lang="en-US" altLang="zh-TW" dirty="0"/>
              <a:t>-Excel(ODS)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A51B0A-C8EF-463B-A349-DD1D06CBE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C830C7-B6FE-4A59-943B-68B4F20F1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002F39A-D161-4720-8E90-5D445372D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研</a:t>
            </a:r>
            <a:r>
              <a:rPr lang="en-US" altLang="zh-TW" dirty="0"/>
              <a:t>9</a:t>
            </a:r>
            <a:r>
              <a:rPr lang="zh-TW" altLang="en-US" dirty="0"/>
              <a:t>、研</a:t>
            </a:r>
            <a:r>
              <a:rPr lang="en-US" altLang="zh-TW" dirty="0"/>
              <a:t>10</a:t>
            </a:r>
            <a:r>
              <a:rPr lang="zh-TW" altLang="en-US" dirty="0"/>
              <a:t>、研</a:t>
            </a:r>
            <a:r>
              <a:rPr lang="en-US" altLang="zh-TW" dirty="0"/>
              <a:t>11</a:t>
            </a:r>
            <a:r>
              <a:rPr lang="zh-TW" altLang="en-US" dirty="0"/>
              <a:t>、研</a:t>
            </a:r>
            <a:r>
              <a:rPr lang="en-US" altLang="zh-TW" dirty="0"/>
              <a:t>12</a:t>
            </a:r>
            <a:r>
              <a:rPr lang="zh-TW" altLang="en-US" dirty="0"/>
              <a:t>、研</a:t>
            </a:r>
            <a:r>
              <a:rPr lang="en-US" altLang="zh-TW" dirty="0"/>
              <a:t>13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8F65E05-5C42-4369-AA90-17F849A49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B6B158-2392-4E47-9F80-7AA73A65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21" y="1831314"/>
            <a:ext cx="12530405" cy="662455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04493E05-DCAB-40DB-A655-C0891EE8E9A5}"/>
              </a:ext>
            </a:extLst>
          </p:cNvPr>
          <p:cNvSpPr/>
          <p:nvPr/>
        </p:nvSpPr>
        <p:spPr>
          <a:xfrm>
            <a:off x="2878509" y="7807796"/>
            <a:ext cx="1691177" cy="6478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214204-C481-4F04-9FBE-9B2C85012C25}"/>
              </a:ext>
            </a:extLst>
          </p:cNvPr>
          <p:cNvSpPr txBox="1"/>
          <p:nvPr/>
        </p:nvSpPr>
        <p:spPr>
          <a:xfrm>
            <a:off x="2865828" y="852828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學校：不含研究學院</a:t>
            </a:r>
          </a:p>
        </p:txBody>
      </p:sp>
    </p:spTree>
    <p:extLst>
      <p:ext uri="{BB962C8B-B14F-4D97-AF65-F5344CB8AC3E}">
        <p14:creationId xmlns:p14="http://schemas.microsoft.com/office/powerpoint/2010/main" val="6276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8DC79C-3564-4D4C-A2BC-70102A19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研究學院填報注意事項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9EF289C-34C5-43EB-A5E3-A449B1693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E22F23-AC53-4D14-BADE-A289AD5CD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D4ECE3-FDB3-4922-AD91-1034E230E5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15D9A0-0A61-442A-818B-EDC0EB1B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73" y="2417143"/>
            <a:ext cx="9247777" cy="71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669A66E-29D3-482E-97E9-57ECF8CC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98" y="3343300"/>
            <a:ext cx="7747440" cy="3892994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2014414" y="5863580"/>
            <a:ext cx="2232248" cy="1026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429207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FDB43CC-B191-4252-A08A-F9C25AF6D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8" y="2551212"/>
            <a:ext cx="8507578" cy="5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E02022C-229F-4C9F-A258-3C3BA8D8F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7" y="1183060"/>
            <a:ext cx="11095185" cy="9182726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18355EFB-B6FB-4D2B-A664-E5FBBCBD98EA}"/>
              </a:ext>
            </a:extLst>
          </p:cNvPr>
          <p:cNvSpPr/>
          <p:nvPr/>
        </p:nvSpPr>
        <p:spPr>
          <a:xfrm>
            <a:off x="766480" y="9762172"/>
            <a:ext cx="7512630" cy="54768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accent1"/>
                </a:solidFill>
              </a:rPr>
              <a:t>注事</a:t>
            </a:r>
            <a:r>
              <a:rPr kumimoji="1" lang="zh-TW" altLang="en-US" dirty="0"/>
              <a:t>事項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02794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3E77F3-F575-4938-903C-7A6DA314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2" y="1975148"/>
            <a:ext cx="12241360" cy="76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672694-5C0F-41E4-8E03-971726B1F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017160"/>
            <a:ext cx="12601400" cy="76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C758AAD-B2AC-4BC3-B643-E4B1D1C9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管理師與教</a:t>
            </a:r>
            <a:r>
              <a:rPr lang="en-US" altLang="zh-TW" dirty="0"/>
              <a:t>1</a:t>
            </a:r>
            <a:r>
              <a:rPr lang="zh-TW" altLang="en-US" dirty="0"/>
              <a:t>專責人員異動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須填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張申請單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D00198B-A668-49E6-8E75-0E2B812BF5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DFFFFE3-9D6E-4EB9-9713-CC1258451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御任人員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72FAE6E-1E7B-420E-9F5E-BAF42D2CC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因應教育部資安要求</a:t>
            </a:r>
            <a:endParaRPr lang="en-US" altLang="zh-TW" dirty="0"/>
          </a:p>
          <a:p>
            <a:r>
              <a:rPr lang="zh-TW" altLang="en-US" dirty="0"/>
              <a:t>人員御任該職務</a:t>
            </a:r>
            <a:r>
              <a:rPr lang="en-US" altLang="zh-TW" dirty="0"/>
              <a:t>(</a:t>
            </a:r>
            <a:r>
              <a:rPr lang="zh-TW" altLang="en-US" dirty="0"/>
              <a:t>管理師、教</a:t>
            </a:r>
            <a:r>
              <a:rPr lang="en-US" altLang="zh-TW" dirty="0"/>
              <a:t>1</a:t>
            </a:r>
            <a:r>
              <a:rPr lang="zh-TW" altLang="en-US" dirty="0"/>
              <a:t>專責人員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應有相應管理程序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973BAFB5-7A1B-4159-97F4-8EF48EFA9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新進人員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FEB87B4C-CC28-4D7E-A104-18C978CB8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請依申請單填報</a:t>
            </a:r>
            <a:endParaRPr lang="en-US" altLang="zh-TW" dirty="0"/>
          </a:p>
          <a:p>
            <a:r>
              <a:rPr lang="zh-TW" altLang="en-US" dirty="0"/>
              <a:t>後續由校庫授權</a:t>
            </a:r>
          </a:p>
        </p:txBody>
      </p:sp>
    </p:spTree>
    <p:extLst>
      <p:ext uri="{BB962C8B-B14F-4D97-AF65-F5344CB8AC3E}">
        <p14:creationId xmlns:p14="http://schemas.microsoft.com/office/powerpoint/2010/main" val="3833597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12455574" y="5647556"/>
            <a:ext cx="1728192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56EE291-835F-4B6D-81C6-15D84A37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表單下載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3F43F1A-C6C7-41A7-AD80-8526221F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98" y="2460895"/>
            <a:ext cx="13193848" cy="6723709"/>
          </a:xfrm>
          <a:prstGeom prst="rect">
            <a:avLst/>
          </a:prstGeom>
        </p:spPr>
      </p:pic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FA1CED42-CD40-4D57-82C8-F67DB6270405}"/>
              </a:ext>
            </a:extLst>
          </p:cNvPr>
          <p:cNvSpPr/>
          <p:nvPr/>
        </p:nvSpPr>
        <p:spPr>
          <a:xfrm>
            <a:off x="8752070" y="8259258"/>
            <a:ext cx="5698968" cy="123401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3723;p288">
            <a:extLst>
              <a:ext uri="{FF2B5EF4-FFF2-40B4-BE49-F238E27FC236}">
                <a16:creationId xmlns:a16="http://schemas.microsoft.com/office/drawing/2014/main" id="{679256B1-BF5F-4093-923C-50CC171E36E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413213" y="9590982"/>
            <a:ext cx="7776189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Google Shape;3724;p288">
            <a:extLst>
              <a:ext uri="{FF2B5EF4-FFF2-40B4-BE49-F238E27FC236}">
                <a16:creationId xmlns:a16="http://schemas.microsoft.com/office/drawing/2014/main" id="{9842EFA3-80AB-439A-8618-114C0E2BB8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7379200" y="9590982"/>
            <a:ext cx="907213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fld id="{00000000-1234-1234-1234-123412341234}" type="slidenum">
              <a:rPr lang="en-US" alt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6</a:t>
            </a:fld>
            <a:endParaRPr sz="3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15076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61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F0DFA2D-2BC7-4344-B908-14073F80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34" y="1968503"/>
            <a:ext cx="15197381" cy="6127675"/>
          </a:xfrm>
          <a:prstGeom prst="rect">
            <a:avLst/>
          </a:prstGeom>
        </p:spPr>
      </p:pic>
      <p:sp>
        <p:nvSpPr>
          <p:cNvPr id="8" name="Google Shape;3040;p219">
            <a:extLst>
              <a:ext uri="{FF2B5EF4-FFF2-40B4-BE49-F238E27FC236}">
                <a16:creationId xmlns:a16="http://schemas.microsoft.com/office/drawing/2014/main" id="{A8D06F5A-8075-4348-8C5E-E6AA02C245EB}"/>
              </a:ext>
            </a:extLst>
          </p:cNvPr>
          <p:cNvSpPr/>
          <p:nvPr/>
        </p:nvSpPr>
        <p:spPr>
          <a:xfrm>
            <a:off x="469922" y="4415331"/>
            <a:ext cx="15801436" cy="123401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Google Shape;3723;p288">
            <a:extLst>
              <a:ext uri="{FF2B5EF4-FFF2-40B4-BE49-F238E27FC236}">
                <a16:creationId xmlns:a16="http://schemas.microsoft.com/office/drawing/2014/main" id="{20B9B581-4EBE-4CC4-9DB3-43486579C0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413213" y="9590982"/>
            <a:ext cx="7776189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3724;p288">
            <a:extLst>
              <a:ext uri="{FF2B5EF4-FFF2-40B4-BE49-F238E27FC236}">
                <a16:creationId xmlns:a16="http://schemas.microsoft.com/office/drawing/2014/main" id="{B8F202BA-91D3-4DB2-B048-EAA7B0CDBD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7371216" y="9590982"/>
            <a:ext cx="907213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fld id="{00000000-1234-1234-1234-123412341234}" type="slidenum">
              <a:rPr lang="en-US" alt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7</a:t>
            </a:fld>
            <a:endParaRPr sz="3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73998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2285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CBFB026-158A-4390-BE6B-BE2DDF8A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51" y="221197"/>
            <a:ext cx="11850662" cy="984460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E646EC-9199-4E7E-A39D-183BF9C19FC2}"/>
              </a:ext>
            </a:extLst>
          </p:cNvPr>
          <p:cNvSpPr txBox="1"/>
          <p:nvPr/>
        </p:nvSpPr>
        <p:spPr>
          <a:xfrm>
            <a:off x="1211935" y="1025728"/>
            <a:ext cx="1431033" cy="4780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99" dirty="0">
                <a:solidFill>
                  <a:srgbClr val="C00000"/>
                </a:solidFill>
              </a:rPr>
              <a:t>卸任入員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37E3540-7E98-4509-BE19-526282DE835B}"/>
              </a:ext>
            </a:extLst>
          </p:cNvPr>
          <p:cNvCxnSpPr/>
          <p:nvPr/>
        </p:nvCxnSpPr>
        <p:spPr>
          <a:xfrm>
            <a:off x="6284844" y="2011065"/>
            <a:ext cx="173100" cy="1864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3097923-23F5-444C-BDC9-CEED348A8D38}"/>
              </a:ext>
            </a:extLst>
          </p:cNvPr>
          <p:cNvCxnSpPr/>
          <p:nvPr/>
        </p:nvCxnSpPr>
        <p:spPr>
          <a:xfrm flipV="1">
            <a:off x="6431313" y="1891226"/>
            <a:ext cx="199730" cy="306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88BD3E3-3719-4BEB-8B4A-0A08A27B67B1}"/>
              </a:ext>
            </a:extLst>
          </p:cNvPr>
          <p:cNvCxnSpPr/>
          <p:nvPr/>
        </p:nvCxnSpPr>
        <p:spPr>
          <a:xfrm>
            <a:off x="6284843" y="2612474"/>
            <a:ext cx="173100" cy="1864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08D0A33-37F0-4907-8B51-D74D8793277B}"/>
              </a:ext>
            </a:extLst>
          </p:cNvPr>
          <p:cNvCxnSpPr/>
          <p:nvPr/>
        </p:nvCxnSpPr>
        <p:spPr>
          <a:xfrm flipV="1">
            <a:off x="6431312" y="2492635"/>
            <a:ext cx="199730" cy="306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9DAC87BE-C673-402F-8204-E46A14C02AF9}"/>
              </a:ext>
            </a:extLst>
          </p:cNvPr>
          <p:cNvSpPr/>
          <p:nvPr/>
        </p:nvSpPr>
        <p:spPr>
          <a:xfrm>
            <a:off x="6062372" y="1580469"/>
            <a:ext cx="4763009" cy="1482507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23053F20-7AFB-46BE-AED4-55D111BA3F0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413213" y="9590982"/>
            <a:ext cx="7776189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Google Shape;3724;p288">
            <a:extLst>
              <a:ext uri="{FF2B5EF4-FFF2-40B4-BE49-F238E27FC236}">
                <a16:creationId xmlns:a16="http://schemas.microsoft.com/office/drawing/2014/main" id="{D1364A05-A94D-4879-92BC-CB8C158EE0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7371216" y="9590982"/>
            <a:ext cx="907213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fld id="{00000000-1234-1234-1234-123412341234}" type="slidenum">
              <a:rPr lang="en-US" alt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8</a:t>
            </a:fld>
            <a:endParaRPr sz="3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515009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88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5113EE5-F5CA-4A0C-9EC9-FD4883EA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81" y="447"/>
            <a:ext cx="10744767" cy="10030354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CA56A48-B678-4BC8-A603-332A20A3D934}"/>
              </a:ext>
            </a:extLst>
          </p:cNvPr>
          <p:cNvCxnSpPr/>
          <p:nvPr/>
        </p:nvCxnSpPr>
        <p:spPr>
          <a:xfrm>
            <a:off x="6857404" y="1731443"/>
            <a:ext cx="173100" cy="1864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F266F65-EC2A-4AB4-A5F9-D0B1C9AAA86E}"/>
              </a:ext>
            </a:extLst>
          </p:cNvPr>
          <p:cNvCxnSpPr/>
          <p:nvPr/>
        </p:nvCxnSpPr>
        <p:spPr>
          <a:xfrm flipV="1">
            <a:off x="7003874" y="1611604"/>
            <a:ext cx="199730" cy="306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3AD4FA7-B29F-43A0-8BE5-66CEFF8908FA}"/>
              </a:ext>
            </a:extLst>
          </p:cNvPr>
          <p:cNvCxnSpPr/>
          <p:nvPr/>
        </p:nvCxnSpPr>
        <p:spPr>
          <a:xfrm>
            <a:off x="7871591" y="2319539"/>
            <a:ext cx="173100" cy="1864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D0BEBDD-BF40-4679-8256-B3655B52BD1D}"/>
              </a:ext>
            </a:extLst>
          </p:cNvPr>
          <p:cNvCxnSpPr/>
          <p:nvPr/>
        </p:nvCxnSpPr>
        <p:spPr>
          <a:xfrm flipV="1">
            <a:off x="8018060" y="2199700"/>
            <a:ext cx="199730" cy="306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311455-622C-4369-83AA-AAB2CCB2CC3A}"/>
              </a:ext>
            </a:extLst>
          </p:cNvPr>
          <p:cNvSpPr txBox="1"/>
          <p:nvPr/>
        </p:nvSpPr>
        <p:spPr>
          <a:xfrm>
            <a:off x="1731234" y="919206"/>
            <a:ext cx="1431033" cy="4780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99" dirty="0">
                <a:solidFill>
                  <a:srgbClr val="0070C0"/>
                </a:solidFill>
              </a:rPr>
              <a:t>新進入員</a:t>
            </a:r>
          </a:p>
        </p:txBody>
      </p:sp>
      <p:sp>
        <p:nvSpPr>
          <p:cNvPr id="14" name="Google Shape;3040;p219">
            <a:extLst>
              <a:ext uri="{FF2B5EF4-FFF2-40B4-BE49-F238E27FC236}">
                <a16:creationId xmlns:a16="http://schemas.microsoft.com/office/drawing/2014/main" id="{43496272-E394-4B57-93F2-D526B757821F}"/>
              </a:ext>
            </a:extLst>
          </p:cNvPr>
          <p:cNvSpPr/>
          <p:nvPr/>
        </p:nvSpPr>
        <p:spPr>
          <a:xfrm>
            <a:off x="6761702" y="1340793"/>
            <a:ext cx="4763009" cy="148250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3723;p288">
            <a:extLst>
              <a:ext uri="{FF2B5EF4-FFF2-40B4-BE49-F238E27FC236}">
                <a16:creationId xmlns:a16="http://schemas.microsoft.com/office/drawing/2014/main" id="{ED360625-13B3-4AFF-AED9-4F99076AE5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9413213" y="9590982"/>
            <a:ext cx="7776189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pPr algn="r"/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3724;p288">
            <a:extLst>
              <a:ext uri="{FF2B5EF4-FFF2-40B4-BE49-F238E27FC236}">
                <a16:creationId xmlns:a16="http://schemas.microsoft.com/office/drawing/2014/main" id="{7F66571C-C714-4E3D-AF89-3FAE7B57DD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7371216" y="9590982"/>
            <a:ext cx="907213" cy="547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3261" tIns="81618" rIns="163261" bIns="81618" rtlCol="0" anchor="ctr" anchorCtr="0">
            <a:noAutofit/>
          </a:bodyPr>
          <a:lstStyle/>
          <a:p>
            <a:fld id="{00000000-1234-1234-1234-123412341234}" type="slidenum">
              <a:rPr lang="en-US" alt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pPr/>
              <a:t>9</a:t>
            </a:fld>
            <a:endParaRPr sz="3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7346248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90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76" y="895028"/>
            <a:ext cx="13527306" cy="8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2998</Words>
  <Application>Microsoft Office PowerPoint</Application>
  <PresentationFormat>自訂</PresentationFormat>
  <Paragraphs>540</Paragraphs>
  <Slides>95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95</vt:i4>
      </vt:variant>
    </vt:vector>
  </HeadingPairs>
  <TitlesOfParts>
    <vt:vector size="108" baseType="lpstr">
      <vt:lpstr>Crimson Text</vt:lpstr>
      <vt:lpstr>ＭＳ Ｐゴシック</vt:lpstr>
      <vt:lpstr>Spica Neue</vt:lpstr>
      <vt:lpstr>Ubuntu Medium</vt:lpstr>
      <vt:lpstr>Microsoft JhengHei</vt:lpstr>
      <vt:lpstr>Microsoft JhengHei</vt:lpstr>
      <vt:lpstr>新細明體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注事事項</vt:lpstr>
      <vt:lpstr>管理師與教1專責人員異動(須填2張申請單)</vt:lpstr>
      <vt:lpstr>PowerPoint 簡報</vt:lpstr>
      <vt:lpstr>表單下載</vt:lpstr>
      <vt:lpstr>PowerPoint 簡報</vt:lpstr>
      <vt:lpstr>PowerPoint 簡報</vt:lpstr>
      <vt:lpstr>PowerPoint 簡報</vt:lpstr>
      <vt:lpstr>新增研究類前後期比對</vt:lpstr>
      <vt:lpstr>管理師職責</vt:lpstr>
      <vt:lpstr>總承辦人職責</vt:lpstr>
      <vt:lpstr>資料比對</vt:lpstr>
      <vt:lpstr>基本資料</vt:lpstr>
      <vt:lpstr>基本資料-3月份填報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線上異動申請表</vt:lpstr>
      <vt:lpstr>研究類表冊注意事項-線上填報</vt:lpstr>
      <vt:lpstr>研究類表冊填報注意事項-Excel(ODS)</vt:lpstr>
      <vt:lpstr>研究學院填報注意事項</vt:lpstr>
      <vt:lpstr>重設密碼</vt:lpstr>
      <vt:lpstr>重設密碼-1</vt:lpstr>
      <vt:lpstr>重設密碼2</vt:lpstr>
      <vt:lpstr>重置密碼</vt:lpstr>
      <vt:lpstr>重置密碼1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HEDBM</cp:lastModifiedBy>
  <cp:revision>133</cp:revision>
  <dcterms:created xsi:type="dcterms:W3CDTF">2015-02-26T15:14:38Z</dcterms:created>
  <dcterms:modified xsi:type="dcterms:W3CDTF">2025-02-25T04:42:09Z</dcterms:modified>
</cp:coreProperties>
</file>